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33" r:id="rId2"/>
    <p:sldId id="332" r:id="rId3"/>
    <p:sldId id="296" r:id="rId4"/>
    <p:sldId id="301" r:id="rId5"/>
    <p:sldId id="297" r:id="rId6"/>
    <p:sldId id="305" r:id="rId7"/>
    <p:sldId id="306" r:id="rId8"/>
    <p:sldId id="309" r:id="rId9"/>
    <p:sldId id="311" r:id="rId10"/>
    <p:sldId id="313" r:id="rId11"/>
    <p:sldId id="314" r:id="rId12"/>
    <p:sldId id="315" r:id="rId13"/>
    <p:sldId id="357" r:id="rId14"/>
    <p:sldId id="319" r:id="rId15"/>
    <p:sldId id="318" r:id="rId16"/>
    <p:sldId id="320" r:id="rId17"/>
    <p:sldId id="324" r:id="rId18"/>
    <p:sldId id="325" r:id="rId19"/>
    <p:sldId id="326" r:id="rId20"/>
    <p:sldId id="327" r:id="rId21"/>
    <p:sldId id="328" r:id="rId22"/>
    <p:sldId id="291" r:id="rId23"/>
    <p:sldId id="290" r:id="rId24"/>
    <p:sldId id="35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页面（放在开头）" id="{551443DA-C8A2-4DDE-8A56-E4F1AAD2306A}">
          <p14:sldIdLst>
            <p14:sldId id="333"/>
            <p14:sldId id="332"/>
            <p14:sldId id="296"/>
            <p14:sldId id="301"/>
            <p14:sldId id="297"/>
            <p14:sldId id="305"/>
            <p14:sldId id="306"/>
            <p14:sldId id="309"/>
            <p14:sldId id="311"/>
            <p14:sldId id="313"/>
            <p14:sldId id="314"/>
            <p14:sldId id="315"/>
            <p14:sldId id="357"/>
            <p14:sldId id="319"/>
            <p14:sldId id="318"/>
            <p14:sldId id="320"/>
            <p14:sldId id="324"/>
            <p14:sldId id="325"/>
            <p14:sldId id="326"/>
            <p14:sldId id="327"/>
            <p14:sldId id="328"/>
          </p14:sldIdLst>
        </p14:section>
        <p14:section name="模板结尾页（放在结尾）" id="{DF75ABC9-94DA-4103-8FC8-F0D21E03307C}">
          <p14:sldIdLst>
            <p14:sldId id="291"/>
            <p14:sldId id="290"/>
            <p14:sldId id="358"/>
          </p14:sldIdLst>
        </p14:section>
      </p14:sectionLst>
    </p:ext>
    <p:ext uri="{EFAFB233-063F-42B5-8137-9DF3F51BA10A}">
      <p15:sldGuideLst xmlns:p15="http://schemas.microsoft.com/office/powerpoint/2012/main">
        <p15:guide id="1" pos="3954">
          <p15:clr>
            <a:srgbClr val="A4A3A4"/>
          </p15:clr>
        </p15:guide>
        <p15:guide id="2" orient="horz" pos="22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43A8"/>
    <a:srgbClr val="CC4844"/>
    <a:srgbClr val="F2F2F2"/>
    <a:srgbClr val="2B248F"/>
    <a:srgbClr val="5F55F6"/>
    <a:srgbClr val="7B55F6"/>
    <a:srgbClr val="7A55F6"/>
    <a:srgbClr val="BDC5E3"/>
    <a:srgbClr val="DADBE7"/>
    <a:srgbClr val="F5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0" autoAdjust="0"/>
    <p:restoredTop sz="94660"/>
  </p:normalViewPr>
  <p:slideViewPr>
    <p:cSldViewPr snapToGrid="0">
      <p:cViewPr varScale="1">
        <p:scale>
          <a:sx n="83" d="100"/>
          <a:sy n="83" d="100"/>
        </p:scale>
        <p:origin x="846" y="96"/>
      </p:cViewPr>
      <p:guideLst>
        <p:guide pos="3954"/>
        <p:guide orient="horz" pos="22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  <c:pt idx="5">
                  <c:v>第六季度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5</c:v>
                </c:pt>
                <c:pt idx="4">
                  <c:v>3.6</c:v>
                </c:pt>
                <c:pt idx="5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2.5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7006800"/>
        <c:axId val="217007888"/>
      </c:barChart>
      <c:catAx>
        <c:axId val="2170068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007888"/>
        <c:crosses val="autoZero"/>
        <c:auto val="1"/>
        <c:lblAlgn val="ctr"/>
        <c:lblOffset val="100"/>
        <c:noMultiLvlLbl val="0"/>
      </c:catAx>
      <c:valAx>
        <c:axId val="217007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006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68083-DEAD-4ADA-A9BB-73AB941D5FF8}" type="datetimeFigureOut">
              <a:rPr lang="zh-CN" altLang="en-US" smtClean="0"/>
              <a:t>2021/12/26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6CFE3-F845-43C2-A6C1-6F07B8C5A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81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/>
    </mc:Choice>
    <mc:Fallback xmlns=""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/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2090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桃知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70854" y="5947189"/>
              <a:ext cx="329184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471229264@qq.com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>
              <a:fillRect/>
            </a:stretch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 advTm="5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1567815"/>
            <a:ext cx="12191366" cy="2310765"/>
            <a:chOff x="1" y="2469"/>
            <a:chExt cx="19176" cy="3639"/>
          </a:xfrm>
        </p:grpSpPr>
        <p:pic>
          <p:nvPicPr>
            <p:cNvPr id="20" name="图片 19" descr="44492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88" y="2469"/>
              <a:ext cx="15089" cy="361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" y="2469"/>
              <a:ext cx="19175" cy="3639"/>
            </a:xfrm>
            <a:prstGeom prst="rect">
              <a:avLst/>
            </a:prstGeom>
            <a:gradFill>
              <a:gsLst>
                <a:gs pos="42000">
                  <a:schemeClr val="accent1"/>
                </a:gs>
                <a:gs pos="100000">
                  <a:schemeClr val="accent1">
                    <a:alpha val="8000"/>
                  </a:schemeClr>
                </a:gs>
              </a:gsLst>
              <a:lin ang="6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239" y="3332"/>
              <a:ext cx="7803" cy="18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lt"/>
                  <a:ea typeface="+mj-lt"/>
                  <a:cs typeface="+mn-ea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7220" y="4131945"/>
            <a:ext cx="3105150" cy="2212340"/>
            <a:chOff x="972" y="6507"/>
            <a:chExt cx="4890" cy="3484"/>
          </a:xfrm>
        </p:grpSpPr>
        <p:grpSp>
          <p:nvGrpSpPr>
            <p:cNvPr id="32" name="组合 31"/>
            <p:cNvGrpSpPr/>
            <p:nvPr/>
          </p:nvGrpSpPr>
          <p:grpSpPr>
            <a:xfrm>
              <a:off x="972" y="6507"/>
              <a:ext cx="4890" cy="3485"/>
              <a:chOff x="720" y="6423"/>
              <a:chExt cx="4890" cy="3485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12" y="6423"/>
                <a:ext cx="114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>
                    <a:solidFill>
                      <a:schemeClr val="accent1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01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20" y="7439"/>
                <a:ext cx="2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+mj-lt"/>
                  </a:rPr>
                  <a:t>标题文本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39" y="8282"/>
                <a:ext cx="4371" cy="16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 hangingPunct="0">
                  <a:lnSpc>
                    <a:spcPct val="14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鼠标点击这里，输入您的文本文字，更改文字的颜色或者大小属性</a:t>
                </a:r>
              </a:p>
            </p:txBody>
          </p:sp>
        </p:grpSp>
        <p:cxnSp>
          <p:nvCxnSpPr>
            <p:cNvPr id="63" name="直接箭头连接符 62"/>
            <p:cNvCxnSpPr>
              <a:stCxn id="21" idx="3"/>
            </p:cNvCxnSpPr>
            <p:nvPr/>
          </p:nvCxnSpPr>
          <p:spPr>
            <a:xfrm>
              <a:off x="2510" y="7015"/>
              <a:ext cx="1074" cy="0"/>
            </a:xfrm>
            <a:prstGeom prst="straightConnector1">
              <a:avLst/>
            </a:prstGeom>
            <a:ln w="12700"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641215" y="4096385"/>
            <a:ext cx="3105150" cy="2212340"/>
            <a:chOff x="7309" y="6451"/>
            <a:chExt cx="4890" cy="3484"/>
          </a:xfrm>
        </p:grpSpPr>
        <p:grpSp>
          <p:nvGrpSpPr>
            <p:cNvPr id="52" name="组合 51"/>
            <p:cNvGrpSpPr/>
            <p:nvPr/>
          </p:nvGrpSpPr>
          <p:grpSpPr>
            <a:xfrm>
              <a:off x="7309" y="6451"/>
              <a:ext cx="4890" cy="3485"/>
              <a:chOff x="720" y="6423"/>
              <a:chExt cx="4890" cy="34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112" y="6423"/>
                <a:ext cx="168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>
                    <a:solidFill>
                      <a:srgbClr val="2743A8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02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720" y="7439"/>
                <a:ext cx="2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+mj-lt"/>
                  </a:rPr>
                  <a:t>标题文本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239" y="8282"/>
                <a:ext cx="4371" cy="16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 hangingPunct="0">
                  <a:lnSpc>
                    <a:spcPct val="14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鼠标点击这里，输入您的文本文字，更改文字的颜色或者大小属性</a:t>
                </a:r>
              </a:p>
            </p:txBody>
          </p:sp>
        </p:grpSp>
        <p:cxnSp>
          <p:nvCxnSpPr>
            <p:cNvPr id="64" name="直接箭头连接符 63"/>
            <p:cNvCxnSpPr/>
            <p:nvPr/>
          </p:nvCxnSpPr>
          <p:spPr>
            <a:xfrm>
              <a:off x="9075" y="7019"/>
              <a:ext cx="1074" cy="0"/>
            </a:xfrm>
            <a:prstGeom prst="straightConnector1">
              <a:avLst/>
            </a:prstGeom>
            <a:ln w="12700"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576310" y="4060825"/>
            <a:ext cx="3105150" cy="2212340"/>
            <a:chOff x="13506" y="6395"/>
            <a:chExt cx="4890" cy="3484"/>
          </a:xfrm>
        </p:grpSpPr>
        <p:grpSp>
          <p:nvGrpSpPr>
            <p:cNvPr id="56" name="组合 55"/>
            <p:cNvGrpSpPr/>
            <p:nvPr/>
          </p:nvGrpSpPr>
          <p:grpSpPr>
            <a:xfrm>
              <a:off x="13506" y="6395"/>
              <a:ext cx="4890" cy="3485"/>
              <a:chOff x="720" y="6423"/>
              <a:chExt cx="4890" cy="3485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112" y="6423"/>
                <a:ext cx="168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>
                    <a:solidFill>
                      <a:schemeClr val="accent1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03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720" y="7439"/>
                <a:ext cx="290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+mj-lt"/>
                  </a:rPr>
                  <a:t>标题文本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239" y="8282"/>
                <a:ext cx="4371" cy="16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 hangingPunct="0">
                  <a:lnSpc>
                    <a:spcPct val="14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鼠标点击这里，输入您的文本文字，更改文字的颜色或者大小属性</a:t>
                </a:r>
              </a:p>
            </p:txBody>
          </p:sp>
        </p:grpSp>
        <p:cxnSp>
          <p:nvCxnSpPr>
            <p:cNvPr id="65" name="直接箭头连接符 64"/>
            <p:cNvCxnSpPr/>
            <p:nvPr/>
          </p:nvCxnSpPr>
          <p:spPr>
            <a:xfrm>
              <a:off x="15241" y="6939"/>
              <a:ext cx="1074" cy="0"/>
            </a:xfrm>
            <a:prstGeom prst="straightConnector1">
              <a:avLst/>
            </a:prstGeom>
            <a:ln w="12700"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年终业绩情况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1676638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57620" y="-12700"/>
            <a:ext cx="5834380" cy="68764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89" h="10750">
                <a:moveTo>
                  <a:pt x="9189" y="23"/>
                </a:moveTo>
                <a:lnTo>
                  <a:pt x="9189" y="10750"/>
                </a:lnTo>
                <a:lnTo>
                  <a:pt x="1988" y="10750"/>
                </a:lnTo>
                <a:lnTo>
                  <a:pt x="0" y="0"/>
                </a:lnTo>
                <a:lnTo>
                  <a:pt x="9189" y="23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/>
        </p:nvSpPr>
        <p:spPr>
          <a:xfrm rot="16200000">
            <a:off x="5858510" y="523875"/>
            <a:ext cx="6851650" cy="5853430"/>
          </a:xfrm>
          <a:custGeom>
            <a:avLst/>
            <a:gdLst>
              <a:gd name="connsiteX0" fmla="*/ 0 w 10829"/>
              <a:gd name="connsiteY0" fmla="*/ 2003 h 9218"/>
              <a:gd name="connsiteX1" fmla="*/ 10829 w 10829"/>
              <a:gd name="connsiteY1" fmla="*/ 0 h 9218"/>
              <a:gd name="connsiteX2" fmla="*/ 10806 w 10829"/>
              <a:gd name="connsiteY2" fmla="*/ 9218 h 9218"/>
              <a:gd name="connsiteX3" fmla="*/ 0 w 10829"/>
              <a:gd name="connsiteY3" fmla="*/ 9218 h 9218"/>
              <a:gd name="connsiteX4" fmla="*/ 0 w 10829"/>
              <a:gd name="connsiteY4" fmla="*/ 2003 h 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29" h="9218">
                <a:moveTo>
                  <a:pt x="0" y="2003"/>
                </a:moveTo>
                <a:lnTo>
                  <a:pt x="10829" y="0"/>
                </a:lnTo>
                <a:lnTo>
                  <a:pt x="10806" y="9218"/>
                </a:lnTo>
                <a:lnTo>
                  <a:pt x="0" y="9218"/>
                </a:lnTo>
                <a:lnTo>
                  <a:pt x="0" y="2003"/>
                </a:lnTo>
                <a:close/>
              </a:path>
            </a:pathLst>
          </a:custGeom>
          <a:gradFill>
            <a:gsLst>
              <a:gs pos="26000">
                <a:schemeClr val="accent1">
                  <a:alpha val="93000"/>
                </a:schemeClr>
              </a:gs>
              <a:gs pos="100000">
                <a:schemeClr val="accent1">
                  <a:alpha val="0"/>
                </a:schemeClr>
              </a:gs>
            </a:gsLst>
            <a:lin ang="6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37515" y="1474470"/>
            <a:ext cx="6350000" cy="4762500"/>
            <a:chOff x="689" y="2322"/>
            <a:chExt cx="10000" cy="7500"/>
          </a:xfrm>
        </p:grpSpPr>
        <p:graphicFrame>
          <p:nvGraphicFramePr>
            <p:cNvPr id="7" name="图表 6"/>
            <p:cNvGraphicFramePr/>
            <p:nvPr/>
          </p:nvGraphicFramePr>
          <p:xfrm>
            <a:off x="689" y="2322"/>
            <a:ext cx="10000" cy="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圆角矩形标注 16"/>
            <p:cNvSpPr/>
            <p:nvPr/>
          </p:nvSpPr>
          <p:spPr>
            <a:xfrm>
              <a:off x="7022" y="3383"/>
              <a:ext cx="2340" cy="1160"/>
            </a:xfrm>
            <a:prstGeom prst="wedgeRoundRectCallou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282" y="3448"/>
              <a:ext cx="2045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99095" y="3063875"/>
            <a:ext cx="3722370" cy="2235835"/>
            <a:chOff x="12597" y="4825"/>
            <a:chExt cx="5862" cy="3521"/>
          </a:xfrm>
        </p:grpSpPr>
        <p:sp>
          <p:nvSpPr>
            <p:cNvPr id="22" name="文本框 21"/>
            <p:cNvSpPr txBox="1"/>
            <p:nvPr/>
          </p:nvSpPr>
          <p:spPr>
            <a:xfrm>
              <a:off x="12597" y="6924"/>
              <a:ext cx="5862" cy="14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j-lt"/>
                  <a:ea typeface="+mj-lt"/>
                  <a:cs typeface="+mn-ea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597" y="4825"/>
              <a:ext cx="5862" cy="1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lt"/>
                  <a:ea typeface="+mj-lt"/>
                  <a:cs typeface="+mn-ea"/>
                  <a:sym typeface="+mn-lt"/>
                </a:rPr>
                <a:t>鼠标点击这里，输入您的文本文字，更改文字的颜色或者大小属性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2651" y="6586"/>
              <a:ext cx="5600" cy="0"/>
            </a:xfrm>
            <a:prstGeom prst="line">
              <a:avLst/>
            </a:prstGeom>
            <a:ln>
              <a:solidFill>
                <a:schemeClr val="bg1">
                  <a:alpha val="4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年终业绩情况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17245" y="2184400"/>
          <a:ext cx="10557510" cy="3693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585"/>
                <a:gridCol w="1759585"/>
                <a:gridCol w="1759585"/>
                <a:gridCol w="1759585"/>
                <a:gridCol w="1759585"/>
                <a:gridCol w="1759585"/>
              </a:tblGrid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标题文本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标题文本</a:t>
                      </a:r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标题文本</a:t>
                      </a:r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标题文本</a:t>
                      </a:r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标题文本</a:t>
                      </a:r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标题文本</a:t>
                      </a:r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输入文本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输入文本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输入文本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输入文本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输入文本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+mj-lt"/>
                          <a:ea typeface="+mj-lt"/>
                          <a:sym typeface="+mn-ea"/>
                        </a:rPr>
                        <a:t>输入文本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+mj-lt"/>
                          <a:sym typeface="+mn-ea"/>
                        </a:rPr>
                        <a:t>文本内容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22960" y="1604645"/>
            <a:ext cx="10552430" cy="5486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sym typeface="+mn-ea"/>
              </a:rPr>
              <a:t>表格标题文本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年终业绩情况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" grpId="0"/>
      <p:bldP spid="2" grpId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2820000">
            <a:off x="-1278184" y="4618981"/>
            <a:ext cx="5778871" cy="927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01" h="1460">
                <a:moveTo>
                  <a:pt x="0" y="0"/>
                </a:moveTo>
                <a:lnTo>
                  <a:pt x="9101" y="0"/>
                </a:lnTo>
                <a:lnTo>
                  <a:pt x="7739" y="1460"/>
                </a:lnTo>
                <a:lnTo>
                  <a:pt x="1566" y="14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69950" y="2007870"/>
            <a:ext cx="5802630" cy="3427730"/>
            <a:chOff x="1370" y="3162"/>
            <a:chExt cx="9138" cy="5398"/>
          </a:xfrm>
        </p:grpSpPr>
        <p:sp>
          <p:nvSpPr>
            <p:cNvPr id="4" name="圆角矩形 3"/>
            <p:cNvSpPr/>
            <p:nvPr/>
          </p:nvSpPr>
          <p:spPr>
            <a:xfrm>
              <a:off x="1770" y="3162"/>
              <a:ext cx="8420" cy="5399"/>
            </a:xfrm>
            <a:prstGeom prst="roundRect">
              <a:avLst>
                <a:gd name="adj" fmla="val 4406"/>
              </a:avLst>
            </a:prstGeom>
            <a:solidFill>
              <a:schemeClr val="bg1"/>
            </a:solidFill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370" y="8260"/>
              <a:ext cx="9139" cy="301"/>
            </a:xfrm>
            <a:prstGeom prst="roundRect">
              <a:avLst>
                <a:gd name="adj" fmla="val 4406"/>
              </a:avLst>
            </a:prstGeom>
            <a:solidFill>
              <a:schemeClr val="bg1"/>
            </a:solidFill>
            <a:ln w="15875">
              <a:solidFill>
                <a:schemeClr val="bg1">
                  <a:lumMod val="85000"/>
                </a:schemeClr>
              </a:solidFill>
            </a:ln>
            <a:effectLst>
              <a:outerShdw blurRad="50800" dist="50800" dir="5400000" algn="ctr" rotWithShape="0">
                <a:schemeClr val="bg1">
                  <a:lumMod val="85000"/>
                  <a:alpha val="5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923" y="3294"/>
              <a:ext cx="113" cy="11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4819200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118" y="3508"/>
              <a:ext cx="7740" cy="4496"/>
            </a:xfrm>
            <a:prstGeom prst="rect">
              <a:avLst/>
            </a:prstGeom>
          </p:spPr>
        </p:pic>
      </p:grpSp>
      <p:sp>
        <p:nvSpPr>
          <p:cNvPr id="18" name="任意多边形 17"/>
          <p:cNvSpPr/>
          <p:nvPr/>
        </p:nvSpPr>
        <p:spPr>
          <a:xfrm rot="2820000">
            <a:off x="9667572" y="1056229"/>
            <a:ext cx="3358289" cy="7905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89" h="1245">
                <a:moveTo>
                  <a:pt x="0" y="0"/>
                </a:moveTo>
                <a:lnTo>
                  <a:pt x="3954" y="0"/>
                </a:lnTo>
                <a:lnTo>
                  <a:pt x="5289" y="1245"/>
                </a:lnTo>
                <a:lnTo>
                  <a:pt x="0" y="124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176135" y="1273810"/>
            <a:ext cx="4063365" cy="1379220"/>
            <a:chOff x="11301" y="1791"/>
            <a:chExt cx="6399" cy="2172"/>
          </a:xfrm>
        </p:grpSpPr>
        <p:sp>
          <p:nvSpPr>
            <p:cNvPr id="21" name="文本框 20"/>
            <p:cNvSpPr txBox="1"/>
            <p:nvPr/>
          </p:nvSpPr>
          <p:spPr>
            <a:xfrm>
              <a:off x="11301" y="1791"/>
              <a:ext cx="1480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>
                  <a:solidFill>
                    <a:schemeClr val="bg2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01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263" y="1988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781" y="2879"/>
              <a:ext cx="4919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</a:t>
              </a:r>
            </a:p>
          </p:txBody>
        </p:sp>
      </p:grpSp>
      <p:sp>
        <p:nvSpPr>
          <p:cNvPr id="20" name="任意多边形 19"/>
          <p:cNvSpPr/>
          <p:nvPr/>
        </p:nvSpPr>
        <p:spPr>
          <a:xfrm rot="2820000">
            <a:off x="10788876" y="2638931"/>
            <a:ext cx="1801416" cy="1930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37" h="304">
                <a:moveTo>
                  <a:pt x="0" y="0"/>
                </a:moveTo>
                <a:lnTo>
                  <a:pt x="2511" y="0"/>
                </a:lnTo>
                <a:lnTo>
                  <a:pt x="2837" y="304"/>
                </a:lnTo>
                <a:lnTo>
                  <a:pt x="0" y="30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alpha val="2600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060565" y="2882265"/>
            <a:ext cx="4178935" cy="1407795"/>
            <a:chOff x="11119" y="1746"/>
            <a:chExt cx="6581" cy="2217"/>
          </a:xfrm>
        </p:grpSpPr>
        <p:sp>
          <p:nvSpPr>
            <p:cNvPr id="24" name="文本框 23"/>
            <p:cNvSpPr txBox="1"/>
            <p:nvPr/>
          </p:nvSpPr>
          <p:spPr>
            <a:xfrm>
              <a:off x="11119" y="1746"/>
              <a:ext cx="176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02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263" y="1988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781" y="2879"/>
              <a:ext cx="4919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47865" y="4617085"/>
            <a:ext cx="4180205" cy="1369060"/>
            <a:chOff x="11117" y="1807"/>
            <a:chExt cx="6583" cy="2156"/>
          </a:xfrm>
        </p:grpSpPr>
        <p:sp>
          <p:nvSpPr>
            <p:cNvPr id="29" name="文本框 28"/>
            <p:cNvSpPr txBox="1"/>
            <p:nvPr/>
          </p:nvSpPr>
          <p:spPr>
            <a:xfrm>
              <a:off x="11117" y="1807"/>
              <a:ext cx="176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>
                  <a:solidFill>
                    <a:schemeClr val="bg2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03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263" y="1988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781" y="2879"/>
              <a:ext cx="4919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年终问题总结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  <p:bldP spid="2" grpId="0"/>
      <p:bldP spid="2" grpId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2123440" y="2216785"/>
            <a:ext cx="1422400" cy="1968500"/>
          </a:xfrm>
          <a:prstGeom prst="triangle">
            <a:avLst/>
          </a:prstGeom>
          <a:gradFill>
            <a:gsLst>
              <a:gs pos="3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67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3253740" y="2927985"/>
            <a:ext cx="1574800" cy="1257300"/>
          </a:xfrm>
          <a:prstGeom prst="triangle">
            <a:avLst/>
          </a:prstGeom>
          <a:gradFill>
            <a:gsLst>
              <a:gs pos="3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67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523740" y="3093085"/>
            <a:ext cx="1574800" cy="1092200"/>
          </a:xfrm>
          <a:prstGeom prst="triangle">
            <a:avLst/>
          </a:prstGeom>
          <a:gradFill>
            <a:gsLst>
              <a:gs pos="3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67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5768340" y="1604645"/>
            <a:ext cx="1574800" cy="2580640"/>
          </a:xfrm>
          <a:prstGeom prst="triangle">
            <a:avLst>
              <a:gd name="adj" fmla="val 48911"/>
            </a:avLst>
          </a:prstGeom>
          <a:gradFill>
            <a:gsLst>
              <a:gs pos="35000">
                <a:schemeClr val="bg2"/>
              </a:gs>
              <a:gs pos="100000">
                <a:schemeClr val="bg2">
                  <a:alpha val="0"/>
                </a:schemeClr>
              </a:gs>
            </a:gsLst>
            <a:lin ang="67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6962775" y="3499485"/>
            <a:ext cx="1688465" cy="686435"/>
          </a:xfrm>
          <a:prstGeom prst="triangle">
            <a:avLst/>
          </a:prstGeom>
          <a:gradFill>
            <a:gsLst>
              <a:gs pos="3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67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8282940" y="2496185"/>
            <a:ext cx="1574800" cy="1600200"/>
          </a:xfrm>
          <a:prstGeom prst="triangle">
            <a:avLst/>
          </a:prstGeom>
          <a:gradFill>
            <a:gsLst>
              <a:gs pos="3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67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96110" y="1604645"/>
            <a:ext cx="1842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</a:rPr>
              <a:t>问题一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19755" y="2308225"/>
            <a:ext cx="1842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</a:rPr>
              <a:t>问题二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79595" y="2376805"/>
            <a:ext cx="1842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</a:rPr>
              <a:t>问题三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603240" y="993775"/>
            <a:ext cx="184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</a:rPr>
              <a:t>问题四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85305" y="2998470"/>
            <a:ext cx="1842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</a:rPr>
              <a:t>问题五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162290" y="1943100"/>
            <a:ext cx="1842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</a:rPr>
              <a:t>问题六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年终问题总结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2915" y="4096385"/>
            <a:ext cx="11303000" cy="2505710"/>
            <a:chOff x="729" y="6451"/>
            <a:chExt cx="17800" cy="3946"/>
          </a:xfrm>
        </p:grpSpPr>
        <p:sp>
          <p:nvSpPr>
            <p:cNvPr id="4" name="矩形 3"/>
            <p:cNvSpPr/>
            <p:nvPr/>
          </p:nvSpPr>
          <p:spPr>
            <a:xfrm>
              <a:off x="729" y="6451"/>
              <a:ext cx="17800" cy="35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44" y="7144"/>
              <a:ext cx="16091" cy="32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属性，还可以设置合适的文字格式，调整文字文本的行间距。鼠标点击这里，输入您的文本文字，更改文字的颜色或者大小属性，还可以设置合适的文字格式，调整文字文本的行间距。鼠标点击这里，输入您的文本文字，更改文字的颜色或者大小属性，还可以设置合适的文字格式，调整文字文本的行间距。</a:t>
              </a:r>
            </a:p>
            <a:p>
              <a:pPr algn="l" hangingPunct="0">
                <a:lnSpc>
                  <a:spcPct val="140000"/>
                </a:lnSpc>
              </a:pPr>
              <a:endParaRPr lang="zh-CN" altLang="en-US" sz="1600" dirty="0">
                <a:solidFill>
                  <a:schemeClr val="bg1"/>
                </a:solidFill>
                <a:ea typeface="+mn-lt"/>
                <a:cs typeface="+mn-ea"/>
                <a:sym typeface="+mn-lt"/>
              </a:endParaRPr>
            </a:p>
            <a:p>
              <a:pPr algn="l" hangingPunct="0">
                <a:lnSpc>
                  <a:spcPct val="140000"/>
                </a:lnSpc>
              </a:pPr>
              <a:endParaRPr lang="zh-CN" altLang="en-US" sz="1600" dirty="0">
                <a:solidFill>
                  <a:schemeClr val="bg1"/>
                </a:solidFill>
                <a:ea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4" grpId="0"/>
      <p:bldP spid="15" grpId="0"/>
      <p:bldP spid="18" grpId="0"/>
      <p:bldP spid="20" grpId="0"/>
      <p:bldP spid="21" grpId="0"/>
      <p:bldP spid="22" grpId="0"/>
      <p:bldP spid="3" grpId="0"/>
      <p:bldP spid="3" grpId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484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74665" y="-9525"/>
            <a:ext cx="6617335" cy="68675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013" h="10815">
                <a:moveTo>
                  <a:pt x="11013" y="10815"/>
                </a:moveTo>
                <a:lnTo>
                  <a:pt x="10963" y="0"/>
                </a:lnTo>
                <a:lnTo>
                  <a:pt x="0" y="27"/>
                </a:lnTo>
                <a:lnTo>
                  <a:pt x="11013" y="10815"/>
                </a:lnTo>
                <a:close/>
                <a:moveTo>
                  <a:pt x="9715" y="10790"/>
                </a:moveTo>
                <a:lnTo>
                  <a:pt x="4567" y="5332"/>
                </a:lnTo>
                <a:lnTo>
                  <a:pt x="2084" y="5332"/>
                </a:lnTo>
                <a:lnTo>
                  <a:pt x="7232" y="10790"/>
                </a:lnTo>
                <a:lnTo>
                  <a:pt x="9715" y="10790"/>
                </a:lnTo>
                <a:close/>
              </a:path>
            </a:pathLst>
          </a:custGeom>
        </p:spPr>
      </p:pic>
      <p:sp>
        <p:nvSpPr>
          <p:cNvPr id="16" name="任意多边形 15"/>
          <p:cNvSpPr/>
          <p:nvPr/>
        </p:nvSpPr>
        <p:spPr>
          <a:xfrm rot="2820000">
            <a:off x="3764832" y="1789461"/>
            <a:ext cx="6785453" cy="8407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86" h="1324">
                <a:moveTo>
                  <a:pt x="1235" y="0"/>
                </a:moveTo>
                <a:lnTo>
                  <a:pt x="10686" y="0"/>
                </a:lnTo>
                <a:lnTo>
                  <a:pt x="10686" y="1324"/>
                </a:lnTo>
                <a:lnTo>
                  <a:pt x="0" y="1324"/>
                </a:lnTo>
                <a:lnTo>
                  <a:pt x="123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87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820000">
            <a:off x="4778417" y="1575149"/>
            <a:ext cx="6199382" cy="8407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63" h="1324">
                <a:moveTo>
                  <a:pt x="1235" y="0"/>
                </a:moveTo>
                <a:lnTo>
                  <a:pt x="9763" y="0"/>
                </a:lnTo>
                <a:lnTo>
                  <a:pt x="9763" y="1324"/>
                </a:lnTo>
                <a:lnTo>
                  <a:pt x="0" y="1324"/>
                </a:lnTo>
                <a:lnTo>
                  <a:pt x="123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87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2880000">
            <a:off x="7224457" y="4546983"/>
            <a:ext cx="5805077" cy="5308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42" h="836">
                <a:moveTo>
                  <a:pt x="0" y="0"/>
                </a:moveTo>
                <a:lnTo>
                  <a:pt x="8962" y="0"/>
                </a:lnTo>
                <a:lnTo>
                  <a:pt x="9142" y="162"/>
                </a:lnTo>
                <a:lnTo>
                  <a:pt x="8535" y="836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>
                  <a:alpha val="99000"/>
                </a:schemeClr>
              </a:gs>
              <a:gs pos="87000">
                <a:schemeClr val="bg2">
                  <a:alpha val="10000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2880000">
            <a:off x="5222683" y="4841754"/>
            <a:ext cx="5061331" cy="927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71" h="1460">
                <a:moveTo>
                  <a:pt x="0" y="0"/>
                </a:moveTo>
                <a:lnTo>
                  <a:pt x="7971" y="0"/>
                </a:lnTo>
                <a:lnTo>
                  <a:pt x="6656" y="1460"/>
                </a:lnTo>
                <a:lnTo>
                  <a:pt x="0" y="14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5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11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76300" y="2216150"/>
            <a:ext cx="4257675" cy="3191510"/>
            <a:chOff x="1380" y="3490"/>
            <a:chExt cx="6705" cy="5026"/>
          </a:xfrm>
        </p:grpSpPr>
        <p:sp>
          <p:nvSpPr>
            <p:cNvPr id="35" name="文本框 34"/>
            <p:cNvSpPr txBox="1"/>
            <p:nvPr/>
          </p:nvSpPr>
          <p:spPr>
            <a:xfrm>
              <a:off x="1380" y="3490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899" y="4857"/>
              <a:ext cx="6186" cy="36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</a:p>
            <a:p>
              <a:pPr algn="l" hangingPunct="0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鼠标点击这里，输入您的文本文字，更改文字的颜色或者大小属性</a:t>
              </a:r>
            </a:p>
          </p:txBody>
        </p:sp>
        <p:cxnSp>
          <p:nvCxnSpPr>
            <p:cNvPr id="63" name="直接箭头连接符 62"/>
            <p:cNvCxnSpPr/>
            <p:nvPr/>
          </p:nvCxnSpPr>
          <p:spPr>
            <a:xfrm>
              <a:off x="1831" y="4536"/>
              <a:ext cx="6056" cy="0"/>
            </a:xfrm>
            <a:prstGeom prst="straightConnector1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年终问题总结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34" grpId="0" animBg="1"/>
      <p:bldP spid="2" grpId="0"/>
      <p:bldP spid="2" grpId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23545" y="1554480"/>
            <a:ext cx="4526280" cy="4215130"/>
            <a:chOff x="667" y="2448"/>
            <a:chExt cx="7128" cy="6638"/>
          </a:xfrm>
        </p:grpSpPr>
        <p:grpSp>
          <p:nvGrpSpPr>
            <p:cNvPr id="18" name="组合 17"/>
            <p:cNvGrpSpPr/>
            <p:nvPr/>
          </p:nvGrpSpPr>
          <p:grpSpPr>
            <a:xfrm>
              <a:off x="667" y="2448"/>
              <a:ext cx="7128" cy="6638"/>
              <a:chOff x="667" y="2448"/>
              <a:chExt cx="7128" cy="6638"/>
            </a:xfrm>
          </p:grpSpPr>
          <p:sp>
            <p:nvSpPr>
              <p:cNvPr id="16" name="等腰三角形 15"/>
              <p:cNvSpPr/>
              <p:nvPr/>
            </p:nvSpPr>
            <p:spPr>
              <a:xfrm>
                <a:off x="667" y="2448"/>
                <a:ext cx="7128" cy="6638"/>
              </a:xfrm>
              <a:prstGeom prst="triangle">
                <a:avLst/>
              </a:prstGeom>
              <a:gradFill>
                <a:gsLst>
                  <a:gs pos="35000">
                    <a:schemeClr val="accent1">
                      <a:alpha val="87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672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>
                <a:off x="2098" y="5150"/>
                <a:ext cx="4226" cy="3936"/>
              </a:xfrm>
              <a:prstGeom prst="triangle">
                <a:avLst/>
              </a:prstGeom>
              <a:gradFill>
                <a:gsLst>
                  <a:gs pos="35000">
                    <a:schemeClr val="accent1">
                      <a:alpha val="87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672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>
                <a:off x="2098" y="5150"/>
                <a:ext cx="4234" cy="3936"/>
              </a:xfrm>
              <a:prstGeom prst="triangle">
                <a:avLst/>
              </a:prstGeom>
              <a:gradFill>
                <a:gsLst>
                  <a:gs pos="35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672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4" name="图片 33" descr="33928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104" y="5168"/>
              <a:ext cx="4227" cy="391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207" h="3918">
                  <a:moveTo>
                    <a:pt x="0" y="3918"/>
                  </a:moveTo>
                  <a:lnTo>
                    <a:pt x="2103" y="0"/>
                  </a:lnTo>
                  <a:lnTo>
                    <a:pt x="4207" y="3918"/>
                  </a:ln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2663190" y="2500630"/>
            <a:ext cx="2470150" cy="642620"/>
            <a:chOff x="4194" y="3938"/>
            <a:chExt cx="3890" cy="1012"/>
          </a:xfrm>
        </p:grpSpPr>
        <p:sp>
          <p:nvSpPr>
            <p:cNvPr id="24" name="平行四边形 23"/>
            <p:cNvSpPr/>
            <p:nvPr/>
          </p:nvSpPr>
          <p:spPr>
            <a:xfrm flipH="1">
              <a:off x="4194" y="3938"/>
              <a:ext cx="3890" cy="1012"/>
            </a:xfrm>
            <a:prstGeom prst="parallelogram">
              <a:avLst>
                <a:gd name="adj" fmla="val 5632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88" y="4081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65475" y="3531870"/>
            <a:ext cx="2397760" cy="642620"/>
            <a:chOff x="4985" y="5562"/>
            <a:chExt cx="3776" cy="1012"/>
          </a:xfrm>
        </p:grpSpPr>
        <p:sp>
          <p:nvSpPr>
            <p:cNvPr id="25" name="平行四边形 24"/>
            <p:cNvSpPr/>
            <p:nvPr/>
          </p:nvSpPr>
          <p:spPr>
            <a:xfrm flipH="1">
              <a:off x="4985" y="5562"/>
              <a:ext cx="3777" cy="1012"/>
            </a:xfrm>
            <a:prstGeom prst="parallelogram">
              <a:avLst>
                <a:gd name="adj" fmla="val 5760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97" y="5706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35375" y="4500880"/>
            <a:ext cx="2470150" cy="642620"/>
            <a:chOff x="5725" y="7088"/>
            <a:chExt cx="3890" cy="1012"/>
          </a:xfrm>
        </p:grpSpPr>
        <p:sp>
          <p:nvSpPr>
            <p:cNvPr id="26" name="平行四边形 25"/>
            <p:cNvSpPr/>
            <p:nvPr/>
          </p:nvSpPr>
          <p:spPr>
            <a:xfrm flipH="1">
              <a:off x="5725" y="7088"/>
              <a:ext cx="3890" cy="1012"/>
            </a:xfrm>
            <a:prstGeom prst="parallelogram">
              <a:avLst>
                <a:gd name="adj" fmla="val 5790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19" y="7231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01615" y="2411730"/>
            <a:ext cx="6492875" cy="2672080"/>
            <a:chOff x="8349" y="3798"/>
            <a:chExt cx="10225" cy="4208"/>
          </a:xfrm>
        </p:grpSpPr>
        <p:sp>
          <p:nvSpPr>
            <p:cNvPr id="30" name="文本框 29"/>
            <p:cNvSpPr txBox="1"/>
            <p:nvPr/>
          </p:nvSpPr>
          <p:spPr>
            <a:xfrm>
              <a:off x="8349" y="3798"/>
              <a:ext cx="8893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  <a:cs typeface="+mn-ea"/>
                  <a:sym typeface="+mn-lt"/>
                </a:rPr>
                <a:t>或者大小属性，还可以设置合适的文字格式，调整文字文本的行间距。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937" y="5375"/>
              <a:ext cx="8893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  <a:cs typeface="+mn-ea"/>
                  <a:sym typeface="+mn-lt"/>
                </a:rPr>
                <a:t>或者大小属性，还可以设置合适的文字格式，调整文字文本的行间距。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82" y="6922"/>
              <a:ext cx="8893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  <a:cs typeface="+mn-ea"/>
                  <a:sym typeface="+mn-lt"/>
                </a:rPr>
                <a:t>或者大小属性，还可以设置合适的文字格式，调整文字文本的行间距。</a:t>
              </a:r>
            </a:p>
          </p:txBody>
        </p:sp>
      </p:grpSp>
      <p:sp>
        <p:nvSpPr>
          <p:cNvPr id="37" name="任意多边形 36"/>
          <p:cNvSpPr/>
          <p:nvPr/>
        </p:nvSpPr>
        <p:spPr>
          <a:xfrm rot="2820000">
            <a:off x="10121232" y="2019052"/>
            <a:ext cx="2662295" cy="3975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93" h="626">
                <a:moveTo>
                  <a:pt x="0" y="0"/>
                </a:moveTo>
                <a:lnTo>
                  <a:pt x="3521" y="0"/>
                </a:lnTo>
                <a:lnTo>
                  <a:pt x="4193" y="626"/>
                </a:lnTo>
                <a:lnTo>
                  <a:pt x="0" y="62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alpha val="2200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820000">
            <a:off x="7894322" y="1247576"/>
            <a:ext cx="4844932" cy="609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30" h="960">
                <a:moveTo>
                  <a:pt x="895" y="0"/>
                </a:moveTo>
                <a:lnTo>
                  <a:pt x="7630" y="0"/>
                </a:lnTo>
                <a:lnTo>
                  <a:pt x="7630" y="960"/>
                </a:lnTo>
                <a:lnTo>
                  <a:pt x="0" y="960"/>
                </a:lnTo>
                <a:lnTo>
                  <a:pt x="895" y="0"/>
                </a:lnTo>
                <a:close/>
              </a:path>
            </a:pathLst>
          </a:custGeom>
          <a:gradFill>
            <a:gsLst>
              <a:gs pos="9000">
                <a:schemeClr val="accent1">
                  <a:alpha val="87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年终问题总结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10" grpId="0"/>
      <p:bldP spid="10" grpId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1341120"/>
            <a:ext cx="12192000" cy="3122930"/>
            <a:chOff x="0" y="2112"/>
            <a:chExt cx="19200" cy="4918"/>
          </a:xfrm>
        </p:grpSpPr>
        <p:pic>
          <p:nvPicPr>
            <p:cNvPr id="7" name="图片 6" descr="/Users/guanwenting/Downloads/12838634-4.png12838634-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112"/>
              <a:ext cx="10558" cy="491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598" y="2136"/>
              <a:ext cx="18602" cy="4894"/>
            </a:xfrm>
            <a:prstGeom prst="rect">
              <a:avLst/>
            </a:prstGeom>
            <a:gradFill>
              <a:gsLst>
                <a:gs pos="100000">
                  <a:srgbClr val="2743A8">
                    <a:alpha val="0"/>
                  </a:srgbClr>
                </a:gs>
                <a:gs pos="21000">
                  <a:schemeClr val="accent1">
                    <a:alpha val="100000"/>
                  </a:schemeClr>
                </a:gs>
              </a:gsLst>
              <a:lin ang="18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569" y="3465"/>
              <a:ext cx="8968" cy="23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鼠标点击这里，输入您的文本文字，更改文字的颜色或者大小属性，还可以设置合适的文字格式</a:t>
              </a:r>
            </a:p>
            <a:p>
              <a:pPr algn="l" hangingPunct="0">
                <a:lnSpc>
                  <a:spcPct val="140000"/>
                </a:lnSpc>
              </a:pPr>
              <a:endParaRPr lang="zh-CN" altLang="en-US" sz="1400" dirty="0">
                <a:solidFill>
                  <a:schemeClr val="bg1"/>
                </a:solidFill>
                <a:ea typeface="+mn-lt"/>
                <a:cs typeface="+mn-ea"/>
                <a:sym typeface="+mn-lt"/>
              </a:endParaRPr>
            </a:p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鼠标点击这里，输入您的文本文字，更改文字的颜色或者大小属性，还可以设置合适的文字</a:t>
              </a:r>
            </a:p>
          </p:txBody>
        </p:sp>
      </p:grpSp>
      <p:sp>
        <p:nvSpPr>
          <p:cNvPr id="8" name="平行四边形 7"/>
          <p:cNvSpPr/>
          <p:nvPr/>
        </p:nvSpPr>
        <p:spPr>
          <a:xfrm flipH="1">
            <a:off x="801370" y="3305810"/>
            <a:ext cx="1233170" cy="2682240"/>
          </a:xfrm>
          <a:prstGeom prst="parallelogram">
            <a:avLst>
              <a:gd name="adj" fmla="val 37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/>
              <a:t>追  求卓越</a:t>
            </a:r>
          </a:p>
        </p:txBody>
      </p:sp>
      <p:sp>
        <p:nvSpPr>
          <p:cNvPr id="15" name="平行四边形 14"/>
          <p:cNvSpPr/>
          <p:nvPr/>
        </p:nvSpPr>
        <p:spPr>
          <a:xfrm flipH="1">
            <a:off x="2059940" y="2547620"/>
            <a:ext cx="1233170" cy="2885440"/>
          </a:xfrm>
          <a:prstGeom prst="parallelogram">
            <a:avLst>
              <a:gd name="adj" fmla="val 3796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/>
              <a:t>精益求精</a:t>
            </a:r>
          </a:p>
        </p:txBody>
      </p:sp>
      <p:sp>
        <p:nvSpPr>
          <p:cNvPr id="17" name="平行四边形 16"/>
          <p:cNvSpPr/>
          <p:nvPr/>
        </p:nvSpPr>
        <p:spPr>
          <a:xfrm flipH="1">
            <a:off x="3502025" y="3533140"/>
            <a:ext cx="1233170" cy="2682240"/>
          </a:xfrm>
          <a:prstGeom prst="parallelogram">
            <a:avLst>
              <a:gd name="adj" fmla="val 37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/>
              <a:t>同心创造</a:t>
            </a:r>
          </a:p>
        </p:txBody>
      </p:sp>
      <p:sp>
        <p:nvSpPr>
          <p:cNvPr id="18" name="平行四边形 17"/>
          <p:cNvSpPr/>
          <p:nvPr/>
        </p:nvSpPr>
        <p:spPr>
          <a:xfrm flipH="1">
            <a:off x="4735195" y="2750820"/>
            <a:ext cx="1233170" cy="2885440"/>
          </a:xfrm>
          <a:prstGeom prst="parallelogram">
            <a:avLst>
              <a:gd name="adj" fmla="val 3796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/>
              <a:t>努力奋进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332470" y="3906520"/>
            <a:ext cx="2783840" cy="2929890"/>
            <a:chOff x="13122" y="6152"/>
            <a:chExt cx="4384" cy="4614"/>
          </a:xfrm>
        </p:grpSpPr>
        <p:sp>
          <p:nvSpPr>
            <p:cNvPr id="39" name="任意多边形 38"/>
            <p:cNvSpPr/>
            <p:nvPr/>
          </p:nvSpPr>
          <p:spPr>
            <a:xfrm>
              <a:off x="14138" y="6152"/>
              <a:ext cx="2619" cy="4417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40000">
                  <a:schemeClr val="bg2"/>
                </a:gs>
                <a:gs pos="93000">
                  <a:schemeClr val="bg2">
                    <a:alpha val="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3122" y="7840"/>
              <a:ext cx="1919" cy="2780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40000">
                  <a:schemeClr val="accent1">
                    <a:alpha val="65000"/>
                  </a:schemeClr>
                </a:gs>
                <a:gs pos="83000">
                  <a:schemeClr val="accent1">
                    <a:alpha val="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5376" y="7232"/>
              <a:ext cx="2130" cy="3534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40000">
                  <a:schemeClr val="bg2">
                    <a:alpha val="60000"/>
                  </a:schemeClr>
                </a:gs>
                <a:gs pos="83000">
                  <a:schemeClr val="bg2">
                    <a:alpha val="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新年计划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7" grpId="0" animBg="1"/>
      <p:bldP spid="18" grpId="0" animBg="1"/>
      <p:bldP spid="2" grpId="0"/>
      <p:bldP spid="2" grpId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280" y="3258820"/>
            <a:ext cx="11927840" cy="3587750"/>
            <a:chOff x="328" y="5132"/>
            <a:chExt cx="18784" cy="5650"/>
          </a:xfrm>
        </p:grpSpPr>
        <p:sp>
          <p:nvSpPr>
            <p:cNvPr id="16" name="等腰三角形 15"/>
            <p:cNvSpPr/>
            <p:nvPr/>
          </p:nvSpPr>
          <p:spPr>
            <a:xfrm>
              <a:off x="5844" y="5132"/>
              <a:ext cx="7522" cy="2411"/>
            </a:xfrm>
            <a:prstGeom prst="triangle">
              <a:avLst/>
            </a:prstGeom>
            <a:gradFill>
              <a:gsLst>
                <a:gs pos="35000">
                  <a:schemeClr val="accent1">
                    <a:alpha val="8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4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328" y="8098"/>
              <a:ext cx="18784" cy="2685"/>
            </a:xfrm>
            <a:prstGeom prst="trapezoid">
              <a:avLst>
                <a:gd name="adj" fmla="val 17504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56810" y="2722245"/>
            <a:ext cx="2278380" cy="2278380"/>
            <a:chOff x="7806" y="4287"/>
            <a:chExt cx="3588" cy="3588"/>
          </a:xfrm>
        </p:grpSpPr>
        <p:sp>
          <p:nvSpPr>
            <p:cNvPr id="9" name="椭圆 8"/>
            <p:cNvSpPr/>
            <p:nvPr/>
          </p:nvSpPr>
          <p:spPr>
            <a:xfrm>
              <a:off x="7806" y="4287"/>
              <a:ext cx="3588" cy="3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4819204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24" y="4405"/>
              <a:ext cx="3352" cy="335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588" h="3588">
                  <a:moveTo>
                    <a:pt x="0" y="1794"/>
                  </a:moveTo>
                  <a:cubicBezTo>
                    <a:pt x="0" y="803"/>
                    <a:pt x="803" y="0"/>
                    <a:pt x="1794" y="0"/>
                  </a:cubicBezTo>
                  <a:cubicBezTo>
                    <a:pt x="2785" y="0"/>
                    <a:pt x="3588" y="803"/>
                    <a:pt x="3588" y="1794"/>
                  </a:cubicBezTo>
                  <a:cubicBezTo>
                    <a:pt x="3588" y="2785"/>
                    <a:pt x="2785" y="3588"/>
                    <a:pt x="1794" y="3588"/>
                  </a:cubicBezTo>
                  <a:cubicBezTo>
                    <a:pt x="803" y="3588"/>
                    <a:pt x="0" y="2785"/>
                    <a:pt x="0" y="1794"/>
                  </a:cubicBezTo>
                  <a:close/>
                </a:path>
              </a:pathLst>
            </a:custGeom>
          </p:spPr>
        </p:pic>
      </p:grpSp>
      <p:grpSp>
        <p:nvGrpSpPr>
          <p:cNvPr id="11" name="组合 10"/>
          <p:cNvGrpSpPr/>
          <p:nvPr/>
        </p:nvGrpSpPr>
        <p:grpSpPr>
          <a:xfrm>
            <a:off x="401320" y="4265295"/>
            <a:ext cx="11282680" cy="1429385"/>
            <a:chOff x="632" y="6717"/>
            <a:chExt cx="17768" cy="2251"/>
          </a:xfrm>
        </p:grpSpPr>
        <p:sp>
          <p:nvSpPr>
            <p:cNvPr id="37" name="矩形 36"/>
            <p:cNvSpPr/>
            <p:nvPr/>
          </p:nvSpPr>
          <p:spPr>
            <a:xfrm rot="1980000" flipV="1">
              <a:off x="15622" y="8848"/>
              <a:ext cx="2778" cy="120"/>
            </a:xfrm>
            <a:prstGeom prst="rect">
              <a:avLst/>
            </a:prstGeom>
            <a:gradFill>
              <a:gsLst>
                <a:gs pos="0">
                  <a:schemeClr val="bg2">
                    <a:alpha val="44000"/>
                  </a:schemeClr>
                </a:gs>
                <a:gs pos="87000">
                  <a:schemeClr val="bg2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040000">
              <a:off x="11931" y="7251"/>
              <a:ext cx="4620" cy="123"/>
            </a:xfrm>
            <a:prstGeom prst="rect">
              <a:avLst/>
            </a:prstGeom>
            <a:gradFill>
              <a:gsLst>
                <a:gs pos="9000">
                  <a:schemeClr val="accent1">
                    <a:alpha val="8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920000">
              <a:off x="13706" y="7880"/>
              <a:ext cx="2092" cy="120"/>
            </a:xfrm>
            <a:prstGeom prst="rect">
              <a:avLst/>
            </a:prstGeom>
            <a:gradFill>
              <a:gsLst>
                <a:gs pos="0">
                  <a:schemeClr val="bg2">
                    <a:alpha val="38000"/>
                  </a:schemeClr>
                </a:gs>
                <a:gs pos="87000">
                  <a:schemeClr val="bg2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8820000" flipV="1">
              <a:off x="4848" y="6717"/>
              <a:ext cx="2778" cy="120"/>
            </a:xfrm>
            <a:prstGeom prst="rect">
              <a:avLst/>
            </a:prstGeom>
            <a:gradFill>
              <a:gsLst>
                <a:gs pos="0">
                  <a:schemeClr val="bg2">
                    <a:alpha val="44000"/>
                  </a:schemeClr>
                </a:gs>
                <a:gs pos="87000">
                  <a:schemeClr val="bg2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8940000">
              <a:off x="1522" y="7879"/>
              <a:ext cx="4620" cy="123"/>
            </a:xfrm>
            <a:prstGeom prst="rect">
              <a:avLst/>
            </a:prstGeom>
            <a:gradFill>
              <a:gsLst>
                <a:gs pos="9000">
                  <a:schemeClr val="accent1">
                    <a:alpha val="8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060000">
              <a:off x="632" y="8848"/>
              <a:ext cx="2092" cy="120"/>
            </a:xfrm>
            <a:prstGeom prst="rect">
              <a:avLst/>
            </a:prstGeom>
            <a:gradFill>
              <a:gsLst>
                <a:gs pos="0">
                  <a:schemeClr val="bg2">
                    <a:alpha val="38000"/>
                  </a:schemeClr>
                </a:gs>
                <a:gs pos="87000">
                  <a:schemeClr val="bg2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2620" y="2123440"/>
            <a:ext cx="3122930" cy="2007870"/>
            <a:chOff x="1012" y="3344"/>
            <a:chExt cx="4918" cy="3162"/>
          </a:xfrm>
        </p:grpSpPr>
        <p:sp>
          <p:nvSpPr>
            <p:cNvPr id="22" name="文本框 21"/>
            <p:cNvSpPr txBox="1"/>
            <p:nvPr/>
          </p:nvSpPr>
          <p:spPr>
            <a:xfrm>
              <a:off x="2662" y="3344"/>
              <a:ext cx="1480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>
                  <a:solidFill>
                    <a:schemeClr val="bg2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01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00" y="4505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12" y="5422"/>
              <a:ext cx="4919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10735" y="570865"/>
            <a:ext cx="3123565" cy="2007870"/>
            <a:chOff x="1012" y="3344"/>
            <a:chExt cx="4919" cy="3162"/>
          </a:xfrm>
        </p:grpSpPr>
        <p:sp>
          <p:nvSpPr>
            <p:cNvPr id="26" name="文本框 25"/>
            <p:cNvSpPr txBox="1"/>
            <p:nvPr/>
          </p:nvSpPr>
          <p:spPr>
            <a:xfrm>
              <a:off x="2662" y="3344"/>
              <a:ext cx="183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02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00" y="4505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12" y="5422"/>
              <a:ext cx="4919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81415" y="2123440"/>
            <a:ext cx="3123565" cy="2007870"/>
            <a:chOff x="1012" y="3344"/>
            <a:chExt cx="4919" cy="3162"/>
          </a:xfrm>
        </p:grpSpPr>
        <p:sp>
          <p:nvSpPr>
            <p:cNvPr id="31" name="文本框 30"/>
            <p:cNvSpPr txBox="1"/>
            <p:nvPr/>
          </p:nvSpPr>
          <p:spPr>
            <a:xfrm>
              <a:off x="2662" y="3344"/>
              <a:ext cx="181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>
                  <a:solidFill>
                    <a:schemeClr val="bg2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03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00" y="4505"/>
              <a:ext cx="290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12" y="5422"/>
              <a:ext cx="4919" cy="10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新年计划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35"/>
            <a:ext cx="12192000" cy="6856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flipH="1">
            <a:off x="5269865" y="-13970"/>
            <a:ext cx="6922135" cy="6833235"/>
          </a:xfrm>
          <a:prstGeom prst="rect">
            <a:avLst/>
          </a:prstGeom>
          <a:gradFill>
            <a:gsLst>
              <a:gs pos="100000">
                <a:schemeClr val="accent5">
                  <a:alpha val="0"/>
                </a:schemeClr>
              </a:gs>
              <a:gs pos="41000">
                <a:schemeClr val="accent5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478790" y="1733550"/>
            <a:ext cx="3352800" cy="3352800"/>
            <a:chOff x="-754" y="2730"/>
            <a:chExt cx="5280" cy="5280"/>
          </a:xfrm>
        </p:grpSpPr>
        <p:sp>
          <p:nvSpPr>
            <p:cNvPr id="8" name="椭圆 7"/>
            <p:cNvSpPr/>
            <p:nvPr/>
          </p:nvSpPr>
          <p:spPr>
            <a:xfrm>
              <a:off x="-754" y="2730"/>
              <a:ext cx="5280" cy="5280"/>
            </a:xfrm>
            <a:prstGeom prst="ellipse">
              <a:avLst/>
            </a:prstGeom>
            <a:solidFill>
              <a:schemeClr val="bg1"/>
            </a:solidFill>
            <a:ln w="130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4819237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" y="2810"/>
              <a:ext cx="4663" cy="509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663" h="5098">
                  <a:moveTo>
                    <a:pt x="4663" y="1124"/>
                  </a:moveTo>
                  <a:cubicBezTo>
                    <a:pt x="4205" y="446"/>
                    <a:pt x="3429" y="0"/>
                    <a:pt x="2549" y="0"/>
                  </a:cubicBezTo>
                  <a:cubicBezTo>
                    <a:pt x="1141" y="0"/>
                    <a:pt x="0" y="1141"/>
                    <a:pt x="0" y="2549"/>
                  </a:cubicBezTo>
                  <a:cubicBezTo>
                    <a:pt x="0" y="3957"/>
                    <a:pt x="1141" y="5098"/>
                    <a:pt x="2549" y="5098"/>
                  </a:cubicBezTo>
                  <a:cubicBezTo>
                    <a:pt x="3429" y="5098"/>
                    <a:pt x="4205" y="4652"/>
                    <a:pt x="4663" y="3974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-4120515" y="-1868805"/>
            <a:ext cx="10887710" cy="10634980"/>
            <a:chOff x="-6489" y="-2943"/>
            <a:chExt cx="17146" cy="16748"/>
          </a:xfrm>
        </p:grpSpPr>
        <p:sp>
          <p:nvSpPr>
            <p:cNvPr id="13" name="椭圆 12"/>
            <p:cNvSpPr/>
            <p:nvPr/>
          </p:nvSpPr>
          <p:spPr>
            <a:xfrm>
              <a:off x="-1614" y="2018"/>
              <a:ext cx="6923" cy="6763"/>
            </a:xfrm>
            <a:prstGeom prst="ellipse">
              <a:avLst/>
            </a:prstGeom>
            <a:noFill/>
            <a:ln w="2540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15" name="椭圆 14"/>
            <p:cNvSpPr/>
            <p:nvPr/>
          </p:nvSpPr>
          <p:spPr>
            <a:xfrm>
              <a:off x="-2195" y="1384"/>
              <a:ext cx="8162" cy="7973"/>
            </a:xfrm>
            <a:prstGeom prst="ellipse">
              <a:avLst/>
            </a:prstGeom>
            <a:noFill/>
            <a:ln w="25400"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17" name="椭圆 16"/>
            <p:cNvSpPr/>
            <p:nvPr/>
          </p:nvSpPr>
          <p:spPr>
            <a:xfrm>
              <a:off x="-2873" y="760"/>
              <a:ext cx="9440" cy="9221"/>
            </a:xfrm>
            <a:prstGeom prst="ellipse">
              <a:avLst/>
            </a:prstGeom>
            <a:noFill/>
            <a:ln w="25400"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18" name="椭圆 17"/>
            <p:cNvSpPr/>
            <p:nvPr/>
          </p:nvSpPr>
          <p:spPr>
            <a:xfrm>
              <a:off x="-3452" y="174"/>
              <a:ext cx="10558" cy="10313"/>
            </a:xfrm>
            <a:prstGeom prst="ellipse">
              <a:avLst/>
            </a:prstGeom>
            <a:noFill/>
            <a:ln w="25400"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34" name="椭圆 33"/>
            <p:cNvSpPr/>
            <p:nvPr/>
          </p:nvSpPr>
          <p:spPr>
            <a:xfrm>
              <a:off x="-4207" y="-444"/>
              <a:ext cx="11988" cy="11710"/>
            </a:xfrm>
            <a:prstGeom prst="ellipse">
              <a:avLst/>
            </a:prstGeom>
            <a:noFill/>
            <a:ln w="25400"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35" name="椭圆 34"/>
            <p:cNvSpPr/>
            <p:nvPr/>
          </p:nvSpPr>
          <p:spPr>
            <a:xfrm>
              <a:off x="-5007" y="-1147"/>
              <a:ext cx="13468" cy="13156"/>
            </a:xfrm>
            <a:prstGeom prst="ellipse">
              <a:avLst/>
            </a:prstGeom>
            <a:noFill/>
            <a:ln w="25400"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36" name="椭圆 35"/>
            <p:cNvSpPr/>
            <p:nvPr/>
          </p:nvSpPr>
          <p:spPr>
            <a:xfrm>
              <a:off x="-5548" y="-1830"/>
              <a:ext cx="14868" cy="14524"/>
            </a:xfrm>
            <a:prstGeom prst="ellipse">
              <a:avLst/>
            </a:prstGeom>
            <a:noFill/>
            <a:ln w="25400"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39" name="椭圆 38"/>
            <p:cNvSpPr/>
            <p:nvPr/>
          </p:nvSpPr>
          <p:spPr>
            <a:xfrm>
              <a:off x="-6489" y="-2943"/>
              <a:ext cx="17146" cy="16749"/>
            </a:xfrm>
            <a:prstGeom prst="ellipse">
              <a:avLst/>
            </a:prstGeom>
            <a:noFill/>
            <a:ln w="25400">
              <a:solidFill>
                <a:schemeClr val="bg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</p:grpSp>
      <p:sp>
        <p:nvSpPr>
          <p:cNvPr id="41" name="文本框 40"/>
          <p:cNvSpPr txBox="1"/>
          <p:nvPr/>
        </p:nvSpPr>
        <p:spPr>
          <a:xfrm rot="1260000">
            <a:off x="1738630" y="887730"/>
            <a:ext cx="953135" cy="386715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4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勤奋</a:t>
            </a:r>
          </a:p>
        </p:txBody>
      </p:sp>
      <p:sp>
        <p:nvSpPr>
          <p:cNvPr id="42" name="文本框 41"/>
          <p:cNvSpPr txBox="1"/>
          <p:nvPr/>
        </p:nvSpPr>
        <p:spPr>
          <a:xfrm rot="8220000">
            <a:off x="2288540" y="5201285"/>
            <a:ext cx="1059180" cy="386715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40000"/>
              </a:lnSpc>
            </a:pPr>
            <a:r>
              <a:rPr lang="zh-CN" altLang="en-US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认真</a:t>
            </a:r>
          </a:p>
        </p:txBody>
      </p:sp>
      <p:sp>
        <p:nvSpPr>
          <p:cNvPr id="43" name="文本框 42"/>
          <p:cNvSpPr txBox="1"/>
          <p:nvPr/>
        </p:nvSpPr>
        <p:spPr>
          <a:xfrm rot="3600000">
            <a:off x="3422650" y="1539240"/>
            <a:ext cx="1254125" cy="386715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40000"/>
              </a:lnSpc>
            </a:pPr>
            <a:r>
              <a:rPr lang="zh-CN" altLang="en-US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创新</a:t>
            </a:r>
          </a:p>
        </p:txBody>
      </p:sp>
      <p:sp>
        <p:nvSpPr>
          <p:cNvPr id="44" name="文本框 43"/>
          <p:cNvSpPr txBox="1"/>
          <p:nvPr/>
        </p:nvSpPr>
        <p:spPr>
          <a:xfrm rot="6780000">
            <a:off x="4020185" y="4564380"/>
            <a:ext cx="1258570" cy="386715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40000"/>
              </a:lnSpc>
            </a:pPr>
            <a:r>
              <a:rPr lang="zh-CN" altLang="en-US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努力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644900" y="2526030"/>
            <a:ext cx="2884805" cy="1014730"/>
            <a:chOff x="10075" y="5862"/>
            <a:chExt cx="4543" cy="1598"/>
          </a:xfrm>
        </p:grpSpPr>
        <p:sp>
          <p:nvSpPr>
            <p:cNvPr id="47" name="任意多边形 46"/>
            <p:cNvSpPr/>
            <p:nvPr/>
          </p:nvSpPr>
          <p:spPr>
            <a:xfrm>
              <a:off x="10075" y="5862"/>
              <a:ext cx="4543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422" y="6030"/>
              <a:ext cx="4111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此处说你想说的新年计划，此处说你想说的新年计划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99400" y="1831340"/>
            <a:ext cx="2884170" cy="1014730"/>
            <a:chOff x="12440" y="2810"/>
            <a:chExt cx="4542" cy="1598"/>
          </a:xfrm>
        </p:grpSpPr>
        <p:sp>
          <p:nvSpPr>
            <p:cNvPr id="50" name="任意多边形 49"/>
            <p:cNvSpPr/>
            <p:nvPr/>
          </p:nvSpPr>
          <p:spPr>
            <a:xfrm>
              <a:off x="12440" y="2810"/>
              <a:ext cx="4543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2787" y="2978"/>
              <a:ext cx="4111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此处说你想说的新年计划，此处说你想说的新年计划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1545" y="558165"/>
            <a:ext cx="1888490" cy="664210"/>
            <a:chOff x="9467" y="879"/>
            <a:chExt cx="2974" cy="1046"/>
          </a:xfrm>
        </p:grpSpPr>
        <p:sp>
          <p:nvSpPr>
            <p:cNvPr id="52" name="任意多边形 51"/>
            <p:cNvSpPr/>
            <p:nvPr/>
          </p:nvSpPr>
          <p:spPr>
            <a:xfrm>
              <a:off x="9467" y="879"/>
              <a:ext cx="2974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613" y="1064"/>
              <a:ext cx="2683" cy="4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此处说你想说的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118850" y="793750"/>
            <a:ext cx="2215368" cy="779145"/>
            <a:chOff x="12440" y="2810"/>
            <a:chExt cx="4543" cy="1598"/>
          </a:xfrm>
        </p:grpSpPr>
        <p:sp>
          <p:nvSpPr>
            <p:cNvPr id="56" name="任意多边形 55"/>
            <p:cNvSpPr/>
            <p:nvPr/>
          </p:nvSpPr>
          <p:spPr>
            <a:xfrm>
              <a:off x="12440" y="2810"/>
              <a:ext cx="4543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787" y="3074"/>
              <a:ext cx="4111" cy="6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此处说你想说的新年计划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14595" y="5044440"/>
            <a:ext cx="2884170" cy="984250"/>
            <a:chOff x="7897" y="7944"/>
            <a:chExt cx="4542" cy="1550"/>
          </a:xfrm>
        </p:grpSpPr>
        <p:sp>
          <p:nvSpPr>
            <p:cNvPr id="58" name="任意多边形 57"/>
            <p:cNvSpPr/>
            <p:nvPr/>
          </p:nvSpPr>
          <p:spPr>
            <a:xfrm flipV="1">
              <a:off x="7897" y="7944"/>
              <a:ext cx="4543" cy="1550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198" y="8335"/>
              <a:ext cx="4111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此处说你想说的新年计划，此处说你想说的新年计划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079865" y="4102735"/>
            <a:ext cx="1704340" cy="512445"/>
            <a:chOff x="9319" y="11667"/>
            <a:chExt cx="4543" cy="1550"/>
          </a:xfrm>
        </p:grpSpPr>
        <p:sp>
          <p:nvSpPr>
            <p:cNvPr id="62" name="任意多边形 61"/>
            <p:cNvSpPr/>
            <p:nvPr/>
          </p:nvSpPr>
          <p:spPr>
            <a:xfrm flipV="1">
              <a:off x="9319" y="11667"/>
              <a:ext cx="4543" cy="1550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620" y="12058"/>
              <a:ext cx="4111" cy="9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此处说你想说的</a:t>
              </a:r>
            </a:p>
          </p:txBody>
        </p:sp>
      </p:grpSp>
      <p:sp>
        <p:nvSpPr>
          <p:cNvPr id="65" name="任意多边形 64"/>
          <p:cNvSpPr/>
          <p:nvPr/>
        </p:nvSpPr>
        <p:spPr>
          <a:xfrm flipV="1">
            <a:off x="10450195" y="5370830"/>
            <a:ext cx="2884805" cy="984250"/>
          </a:xfrm>
          <a:custGeom>
            <a:avLst/>
            <a:gdLst>
              <a:gd name="connisteX0" fmla="*/ 0 w 271145"/>
              <a:gd name="connsiteY0" fmla="*/ 0 h 239395"/>
              <a:gd name="connisteX1" fmla="*/ 0 w 271145"/>
              <a:gd name="connsiteY1" fmla="*/ 239395 h 239395"/>
              <a:gd name="connisteX2" fmla="*/ 271145 w 271145"/>
              <a:gd name="connsiteY2" fmla="*/ 69215 h 239395"/>
              <a:gd name="connisteX3" fmla="*/ 0 w 271145"/>
              <a:gd name="connsiteY3" fmla="*/ 0 h 2393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4543" h="1598">
                <a:moveTo>
                  <a:pt x="0" y="1221"/>
                </a:moveTo>
                <a:lnTo>
                  <a:pt x="0" y="1598"/>
                </a:lnTo>
                <a:lnTo>
                  <a:pt x="411" y="1340"/>
                </a:lnTo>
                <a:lnTo>
                  <a:pt x="4420" y="1340"/>
                </a:lnTo>
                <a:cubicBezTo>
                  <a:pt x="4489" y="1342"/>
                  <a:pt x="4545" y="1279"/>
                  <a:pt x="4543" y="1217"/>
                </a:cubicBezTo>
                <a:lnTo>
                  <a:pt x="4543" y="123"/>
                </a:lnTo>
                <a:cubicBezTo>
                  <a:pt x="4545" y="54"/>
                  <a:pt x="4482" y="-2"/>
                  <a:pt x="4420" y="0"/>
                </a:cubicBezTo>
                <a:lnTo>
                  <a:pt x="125" y="0"/>
                </a:lnTo>
                <a:cubicBezTo>
                  <a:pt x="56" y="-2"/>
                  <a:pt x="0" y="61"/>
                  <a:pt x="2" y="123"/>
                </a:cubicBezTo>
                <a:lnTo>
                  <a:pt x="2" y="1217"/>
                </a:lnTo>
                <a:lnTo>
                  <a:pt x="2" y="1220"/>
                </a:lnTo>
                <a:lnTo>
                  <a:pt x="2" y="1222"/>
                </a:lnTo>
                <a:lnTo>
                  <a:pt x="0" y="1221"/>
                </a:lnTo>
                <a:close/>
              </a:path>
            </a:pathLst>
          </a:cu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10641330" y="5619115"/>
            <a:ext cx="2610485" cy="6026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hangingPunct="0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ea"/>
                <a:sym typeface="+mn-lt"/>
              </a:rPr>
              <a:t>此处说你想说的新年计划，此处说你想说的新年计划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sym typeface="+mn-ea"/>
              </a:rPr>
              <a:t>新年计划</a:t>
            </a:r>
          </a:p>
        </p:txBody>
      </p:sp>
      <p:sp>
        <p:nvSpPr>
          <p:cNvPr id="2" name="矩形 1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5" grpId="0" animBg="1"/>
      <p:bldP spid="12" grpId="0"/>
      <p:bldP spid="12" grpId="1"/>
      <p:bldP spid="2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/Users/guanwenting/Downloads/12838634.png1283863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7475" y="0"/>
            <a:ext cx="12310110" cy="68687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28600" y="0"/>
            <a:ext cx="12421235" cy="6868795"/>
          </a:xfrm>
          <a:prstGeom prst="rect">
            <a:avLst/>
          </a:prstGeom>
          <a:gradFill>
            <a:gsLst>
              <a:gs pos="0">
                <a:srgbClr val="0F226A">
                  <a:alpha val="0"/>
                </a:srgbClr>
              </a:gs>
              <a:gs pos="60000">
                <a:srgbClr val="0D1E5C"/>
              </a:gs>
            </a:gsLst>
            <a:lin ang="11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651750" y="-1442085"/>
            <a:ext cx="3270250" cy="10048240"/>
            <a:chOff x="12050" y="-2271"/>
            <a:chExt cx="5150" cy="15824"/>
          </a:xfrm>
        </p:grpSpPr>
        <p:sp>
          <p:nvSpPr>
            <p:cNvPr id="14" name="任意多边形 13"/>
            <p:cNvSpPr/>
            <p:nvPr/>
          </p:nvSpPr>
          <p:spPr>
            <a:xfrm rot="2820000">
              <a:off x="5239" y="4540"/>
              <a:ext cx="15823" cy="220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5823" h="2202">
                  <a:moveTo>
                    <a:pt x="1233" y="0"/>
                  </a:moveTo>
                  <a:lnTo>
                    <a:pt x="15590" y="0"/>
                  </a:lnTo>
                  <a:lnTo>
                    <a:pt x="15823" y="217"/>
                  </a:lnTo>
                  <a:lnTo>
                    <a:pt x="13972" y="2202"/>
                  </a:lnTo>
                  <a:lnTo>
                    <a:pt x="0" y="2202"/>
                  </a:lnTo>
                  <a:lnTo>
                    <a:pt x="0" y="1322"/>
                  </a:lnTo>
                  <a:lnTo>
                    <a:pt x="1233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2820000">
              <a:off x="11990" y="6668"/>
              <a:ext cx="8734" cy="168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734" h="1687">
                  <a:moveTo>
                    <a:pt x="0" y="0"/>
                  </a:moveTo>
                  <a:lnTo>
                    <a:pt x="7655" y="0"/>
                  </a:lnTo>
                  <a:lnTo>
                    <a:pt x="8734" y="1006"/>
                  </a:lnTo>
                  <a:lnTo>
                    <a:pt x="8100" y="1687"/>
                  </a:lnTo>
                  <a:lnTo>
                    <a:pt x="0" y="168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7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 rot="2820000">
            <a:off x="274955" y="4149090"/>
            <a:ext cx="2932430" cy="92710"/>
          </a:xfrm>
          <a:prstGeom prst="rect">
            <a:avLst/>
          </a:prstGeom>
          <a:gradFill>
            <a:gsLst>
              <a:gs pos="0">
                <a:srgbClr val="CC4947">
                  <a:alpha val="30000"/>
                </a:srgbClr>
              </a:gs>
              <a:gs pos="100000">
                <a:srgbClr val="C64749">
                  <a:alpha val="0"/>
                </a:srgb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820000">
            <a:off x="713740" y="5708015"/>
            <a:ext cx="2932430" cy="92710"/>
          </a:xfrm>
          <a:prstGeom prst="rect">
            <a:avLst/>
          </a:prstGeom>
          <a:gradFill>
            <a:gsLst>
              <a:gs pos="0">
                <a:srgbClr val="CC4947">
                  <a:alpha val="20000"/>
                </a:srgbClr>
              </a:gs>
              <a:gs pos="100000">
                <a:srgbClr val="C64749">
                  <a:alpha val="0"/>
                </a:srgb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820000">
            <a:off x="8345170" y="1595755"/>
            <a:ext cx="2932430" cy="927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651000" y="-1071880"/>
            <a:ext cx="1798320" cy="7282180"/>
            <a:chOff x="2600" y="-1688"/>
            <a:chExt cx="2832" cy="11468"/>
          </a:xfrm>
        </p:grpSpPr>
        <p:sp>
          <p:nvSpPr>
            <p:cNvPr id="7" name="任意多边形 6"/>
            <p:cNvSpPr/>
            <p:nvPr/>
          </p:nvSpPr>
          <p:spPr>
            <a:xfrm rot="2820000">
              <a:off x="127" y="2283"/>
              <a:ext cx="9276" cy="133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276" h="1334">
                  <a:moveTo>
                    <a:pt x="1233" y="0"/>
                  </a:moveTo>
                  <a:lnTo>
                    <a:pt x="9276" y="0"/>
                  </a:lnTo>
                  <a:lnTo>
                    <a:pt x="9276" y="1334"/>
                  </a:lnTo>
                  <a:lnTo>
                    <a:pt x="0" y="1334"/>
                  </a:lnTo>
                  <a:lnTo>
                    <a:pt x="0" y="1322"/>
                  </a:lnTo>
                  <a:lnTo>
                    <a:pt x="1233" y="0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65000">
                  <a:schemeClr val="bg2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2820000">
              <a:off x="-2031" y="2947"/>
              <a:ext cx="11465" cy="220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465" h="2202">
                  <a:moveTo>
                    <a:pt x="1230" y="0"/>
                  </a:moveTo>
                  <a:lnTo>
                    <a:pt x="11465" y="0"/>
                  </a:lnTo>
                  <a:lnTo>
                    <a:pt x="11465" y="2202"/>
                  </a:lnTo>
                  <a:lnTo>
                    <a:pt x="946" y="2202"/>
                  </a:lnTo>
                  <a:lnTo>
                    <a:pt x="0" y="1320"/>
                  </a:lnTo>
                  <a:lnTo>
                    <a:pt x="1230" y="0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87000">
                  <a:schemeClr val="bg2">
                    <a:alpha val="0"/>
                  </a:schemeClr>
                </a:gs>
              </a:gsLst>
              <a:lin ang="10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 rot="2820000">
            <a:off x="9904095" y="2523490"/>
            <a:ext cx="2932430" cy="927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550160" y="1651000"/>
            <a:ext cx="230695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>
                <a:gradFill>
                  <a:gsLst>
                    <a:gs pos="5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励字侠义简繁" panose="02010604000000000000" charset="-122"/>
                <a:ea typeface="励字侠义简繁" panose="02010604000000000000" charset="-122"/>
              </a:rPr>
              <a:t>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721860" y="1651000"/>
            <a:ext cx="155638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>
                <a:gradFill>
                  <a:gsLst>
                    <a:gs pos="5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励字侠义简繁" panose="02010604000000000000" charset="-122"/>
                <a:ea typeface="励字侠义简繁" panose="02010604000000000000" charset="-122"/>
              </a:rPr>
              <a:t>风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278245" y="2794635"/>
            <a:ext cx="10547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0">
                <a:gradFill>
                  <a:gsLst>
                    <a:gs pos="60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励字侠义简繁" panose="02010604000000000000" charset="-122"/>
                <a:ea typeface="励字侠义简繁" panose="02010604000000000000" charset="-122"/>
              </a:rPr>
              <a:t>破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223125" y="2681605"/>
            <a:ext cx="155638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>
                <a:gradFill>
                  <a:gsLst>
                    <a:gs pos="5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励字侠义简繁" panose="02010604000000000000" charset="-122"/>
                <a:ea typeface="励字侠义简繁" panose="02010604000000000000" charset="-122"/>
              </a:rPr>
              <a:t>浪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69815" y="3673475"/>
            <a:ext cx="1696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gradFill>
                  <a:gsLst>
                    <a:gs pos="8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+mj-lt"/>
                <a:ea typeface="+mj-lt"/>
              </a:rPr>
              <a:t>筑梦起航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565900" y="1998345"/>
            <a:ext cx="3987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600" b="1" dirty="0">
                <a:solidFill>
                  <a:srgbClr val="CC4844"/>
                </a:solidFill>
                <a:latin typeface="+mj-ea"/>
                <a:ea typeface="励字侠义简繁" panose="02010604000000000000" charset="-122"/>
                <a:cs typeface="+mj-ea"/>
              </a:rPr>
              <a:t>20XX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3503930" y="5120005"/>
            <a:ext cx="2016000" cy="38608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/>
              <a:t>汇报人：关某某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6087745" y="5120005"/>
            <a:ext cx="2016000" cy="386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>
                <a:solidFill>
                  <a:schemeClr val="bg1"/>
                </a:solidFill>
                <a:cs typeface="+mn-lt"/>
              </a:rPr>
              <a:t>20</a:t>
            </a:r>
            <a:r>
              <a:rPr lang="en-US" altLang="zh-CN">
                <a:solidFill>
                  <a:schemeClr val="bg1"/>
                </a:solidFill>
                <a:ea typeface="胡晓波男神体" panose="02010600030101010101" charset="-122"/>
                <a:cs typeface="+mn-lt"/>
                <a:sym typeface="+mn-ea"/>
              </a:rPr>
              <a:t>XX-5-20</a:t>
            </a:r>
            <a:endParaRPr lang="zh-CN" altLang="en-US">
              <a:solidFill>
                <a:schemeClr val="bg1"/>
              </a:solidFill>
              <a:ea typeface="胡晓波男神体" panose="02010600030101010101" charset="-122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8" grpId="2"/>
      <p:bldP spid="29" grpId="0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/Users/guanwenting/Downloads/448414-2.png448414-2"/>
          <p:cNvPicPr>
            <a:picLocks noChangeAspect="1"/>
          </p:cNvPicPr>
          <p:nvPr/>
        </p:nvPicPr>
        <p:blipFill>
          <a:blip r:embed="rId2" cstate="screen">
            <a:grayscl/>
            <a:lum brigh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9430" y="4026535"/>
            <a:ext cx="9157970" cy="283146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34925" y="3446780"/>
            <a:ext cx="12192635" cy="3411220"/>
          </a:xfrm>
          <a:prstGeom prst="rect">
            <a:avLst/>
          </a:prstGeom>
          <a:gradFill>
            <a:gsLst>
              <a:gs pos="100000">
                <a:srgbClr val="F5F7F9">
                  <a:alpha val="0"/>
                </a:srgbClr>
              </a:gs>
              <a:gs pos="21000">
                <a:schemeClr val="bg1">
                  <a:alpha val="60000"/>
                </a:schemeClr>
              </a:gs>
            </a:gsLst>
            <a:lin ang="161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44500" y="1272540"/>
            <a:ext cx="11303000" cy="2830830"/>
            <a:chOff x="700" y="2004"/>
            <a:chExt cx="17800" cy="4458"/>
          </a:xfrm>
        </p:grpSpPr>
        <p:sp>
          <p:nvSpPr>
            <p:cNvPr id="4" name="矩形 3"/>
            <p:cNvSpPr/>
            <p:nvPr/>
          </p:nvSpPr>
          <p:spPr>
            <a:xfrm>
              <a:off x="700" y="2004"/>
              <a:ext cx="17800" cy="44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5748" y="2445"/>
              <a:ext cx="0" cy="3638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63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3033" y="2445"/>
              <a:ext cx="0" cy="3638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63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1632" y="5067"/>
              <a:ext cx="31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标题输入文本</a:t>
              </a:r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  <a:sym typeface="+mn-ea"/>
                </a:rPr>
                <a:t>标题</a:t>
              </a:r>
              <a:endParaRPr lang="zh-CN" altLang="en-US" b="1">
                <a:solidFill>
                  <a:schemeClr val="bg1"/>
                </a:solidFill>
                <a:latin typeface="+mj-lt"/>
                <a:ea typeface="+mj-lt"/>
              </a:endParaRPr>
            </a:p>
            <a:p>
              <a:pPr algn="ctr"/>
              <a:endParaRPr lang="zh-CN" altLang="en-US" b="1">
                <a:solidFill>
                  <a:schemeClr val="bg1"/>
                </a:solidFill>
                <a:latin typeface="+mj-lt"/>
                <a:ea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24" y="5067"/>
              <a:ext cx="31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标题输入文本</a:t>
              </a:r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  <a:sym typeface="+mn-ea"/>
                </a:rPr>
                <a:t>标题</a:t>
              </a:r>
              <a:endParaRPr lang="zh-CN" altLang="en-US" b="1">
                <a:solidFill>
                  <a:schemeClr val="bg1"/>
                </a:solidFill>
                <a:latin typeface="+mj-lt"/>
                <a:ea typeface="+mj-lt"/>
              </a:endParaRPr>
            </a:p>
            <a:p>
              <a:pPr algn="ctr"/>
              <a:endParaRPr lang="zh-CN" altLang="en-US" b="1">
                <a:solidFill>
                  <a:schemeClr val="bg1"/>
                </a:solidFill>
                <a:latin typeface="+mj-lt"/>
                <a:ea typeface="+mj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194" y="5067"/>
              <a:ext cx="318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标题输入文本</a:t>
              </a:r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  <a:sym typeface="+mn-ea"/>
                </a:rPr>
                <a:t>标题</a:t>
              </a:r>
              <a:endParaRPr lang="zh-CN" altLang="en-US" b="1">
                <a:solidFill>
                  <a:schemeClr val="bg1"/>
                </a:solidFill>
                <a:latin typeface="+mj-lt"/>
                <a:ea typeface="+mj-lt"/>
              </a:endParaRPr>
            </a:p>
            <a:p>
              <a:pPr algn="ctr"/>
              <a:endParaRPr lang="zh-CN" altLang="en-US" b="1">
                <a:solidFill>
                  <a:schemeClr val="bg1"/>
                </a:solidFill>
                <a:latin typeface="+mj-lt"/>
                <a:ea typeface="+mj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27" y="3360"/>
              <a:ext cx="15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j-lt"/>
                  <a:ea typeface="优设标题黑" panose="00000500000000000000" charset="-122"/>
                  <a:cs typeface="+mj-lt"/>
                </a:rPr>
                <a:t>%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306" y="3416"/>
              <a:ext cx="246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+mj-lt"/>
                  <a:ea typeface="+mj-lt"/>
                </a:rPr>
                <a:t>元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895" y="3351"/>
              <a:ext cx="159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+mj-lt"/>
                  <a:ea typeface="优设标题黑" panose="00000500000000000000" charset="-122"/>
                  <a:cs typeface="+mj-lt"/>
                </a:rPr>
                <a:t>%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5580" y="1983105"/>
            <a:ext cx="3205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2"/>
                </a:solidFill>
                <a:latin typeface="优设标题黑" panose="00000500000000000000" charset="-122"/>
                <a:ea typeface="优设标题黑" panose="00000500000000000000" charset="-122"/>
              </a:rPr>
              <a:t>50  </a:t>
            </a:r>
            <a:endParaRPr lang="en-US" altLang="zh-CN" sz="4000">
              <a:solidFill>
                <a:schemeClr val="bg1"/>
              </a:solidFill>
              <a:latin typeface="+mj-lt"/>
              <a:ea typeface="优设标题黑" panose="00000500000000000000" charset="-122"/>
              <a:cs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55035" y="1983105"/>
            <a:ext cx="44932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2"/>
                </a:solidFill>
                <a:latin typeface="优设标题黑" panose="00000500000000000000" charset="-122"/>
                <a:ea typeface="优设标题黑" panose="00000500000000000000" charset="-122"/>
              </a:rPr>
              <a:t>20000</a:t>
            </a:r>
            <a:endParaRPr lang="zh-CN" altLang="en-US" sz="3200">
              <a:solidFill>
                <a:schemeClr val="bg1"/>
              </a:solidFill>
              <a:latin typeface="+mj-lt"/>
              <a:ea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176895" y="1973580"/>
            <a:ext cx="3205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2"/>
                </a:solidFill>
                <a:latin typeface="优设标题黑" panose="00000500000000000000" charset="-122"/>
                <a:ea typeface="优设标题黑" panose="00000500000000000000" charset="-122"/>
              </a:rPr>
              <a:t>28  </a:t>
            </a:r>
            <a:endParaRPr lang="en-US" altLang="zh-CN" sz="4000">
              <a:solidFill>
                <a:schemeClr val="bg1"/>
              </a:solidFill>
              <a:latin typeface="+mj-lt"/>
              <a:ea typeface="优设标题黑" panose="00000500000000000000" charset="-122"/>
              <a:cs typeface="+mj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44500" y="4476750"/>
            <a:ext cx="4493260" cy="724535"/>
            <a:chOff x="700" y="7050"/>
            <a:chExt cx="7076" cy="1141"/>
          </a:xfrm>
        </p:grpSpPr>
        <p:sp>
          <p:nvSpPr>
            <p:cNvPr id="46" name="文本框 45"/>
            <p:cNvSpPr txBox="1"/>
            <p:nvPr/>
          </p:nvSpPr>
          <p:spPr>
            <a:xfrm>
              <a:off x="700" y="7050"/>
              <a:ext cx="707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>
                  <a:solidFill>
                    <a:schemeClr val="bg2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每一次的发奋努力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518" y="8191"/>
              <a:ext cx="5099" cy="0"/>
            </a:xfrm>
            <a:prstGeom prst="line">
              <a:avLst/>
            </a:prstGeom>
            <a:ln>
              <a:gradFill>
                <a:gsLst>
                  <a:gs pos="0">
                    <a:schemeClr val="bg2">
                      <a:alpha val="0"/>
                    </a:schemeClr>
                  </a:gs>
                  <a:gs pos="50000">
                    <a:schemeClr val="bg2"/>
                  </a:gs>
                  <a:gs pos="100000">
                    <a:schemeClr val="bg2">
                      <a:alpha val="0"/>
                    </a:schemeClr>
                  </a:gs>
                </a:gsLst>
                <a:lin ang="10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677670" y="5311775"/>
            <a:ext cx="5250180" cy="706755"/>
            <a:chOff x="2642" y="8365"/>
            <a:chExt cx="8268" cy="1113"/>
          </a:xfrm>
        </p:grpSpPr>
        <p:sp>
          <p:nvSpPr>
            <p:cNvPr id="47" name="文本框 46"/>
            <p:cNvSpPr txBox="1"/>
            <p:nvPr/>
          </p:nvSpPr>
          <p:spPr>
            <a:xfrm>
              <a:off x="2642" y="8365"/>
              <a:ext cx="826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>
                  <a:solidFill>
                    <a:schemeClr val="bg2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必会有加倍的赏赐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3410" y="9478"/>
              <a:ext cx="5099" cy="0"/>
            </a:xfrm>
            <a:prstGeom prst="line">
              <a:avLst/>
            </a:prstGeom>
            <a:ln>
              <a:gradFill>
                <a:gsLst>
                  <a:gs pos="0">
                    <a:schemeClr val="bg2">
                      <a:alpha val="0"/>
                    </a:schemeClr>
                  </a:gs>
                  <a:gs pos="50000">
                    <a:schemeClr val="bg2"/>
                  </a:gs>
                  <a:gs pos="100000">
                    <a:schemeClr val="bg2">
                      <a:alpha val="0"/>
                    </a:schemeClr>
                  </a:gs>
                </a:gsLst>
                <a:lin ang="10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新年计划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8" presetClass="entr" presetSubtype="0" accel="50000" fill="hold" grpId="2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38" presetClass="entr" presetSubtype="0" accel="5000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38" presetClass="entr" presetSubtype="0" accel="5000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  <p:bldP spid="8" grpId="8"/>
      <p:bldP spid="8" grpId="9"/>
      <p:bldP spid="8" grpId="10"/>
      <p:bldP spid="8" grpId="11"/>
      <p:bldP spid="8" grpId="12"/>
      <p:bldP spid="8" grpId="13"/>
      <p:bldP spid="8" grpId="14"/>
      <p:bldP spid="8" grpId="15"/>
      <p:bldP spid="8" grpId="16"/>
      <p:bldP spid="8" grpId="17"/>
      <p:bldP spid="8" grpId="19"/>
      <p:bldP spid="8" grpId="20"/>
      <p:bldP spid="13" grpId="0"/>
      <p:bldP spid="13" grpId="2"/>
      <p:bldP spid="13" grpId="3"/>
      <p:bldP spid="43" grpId="0"/>
      <p:bldP spid="43" grpId="2"/>
      <p:bldP spid="43" grpId="3"/>
      <p:bldP spid="15" grpId="0"/>
      <p:bldP spid="15" grpId="1"/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/Users/guanwenting/Downloads/12838634.png1283863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7475" y="0"/>
            <a:ext cx="12310110" cy="68687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16840" y="0"/>
            <a:ext cx="12309475" cy="6868795"/>
          </a:xfrm>
          <a:prstGeom prst="rect">
            <a:avLst/>
          </a:prstGeom>
          <a:gradFill>
            <a:gsLst>
              <a:gs pos="0">
                <a:srgbClr val="0F226A">
                  <a:alpha val="0"/>
                </a:srgbClr>
              </a:gs>
              <a:gs pos="60000">
                <a:srgbClr val="0D1E5C">
                  <a:alpha val="64000"/>
                </a:srgbClr>
              </a:gs>
            </a:gsLst>
            <a:lin ang="11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820000">
            <a:off x="99722" y="1440855"/>
            <a:ext cx="5867576" cy="8470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240" h="1334">
                <a:moveTo>
                  <a:pt x="1244" y="0"/>
                </a:moveTo>
                <a:lnTo>
                  <a:pt x="9240" y="0"/>
                </a:lnTo>
                <a:lnTo>
                  <a:pt x="9240" y="1334"/>
                </a:lnTo>
                <a:lnTo>
                  <a:pt x="0" y="1334"/>
                </a:lnTo>
                <a:lnTo>
                  <a:pt x="124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65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2820000">
            <a:off x="6958081" y="3848551"/>
            <a:ext cx="5702202" cy="25977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80" h="4091">
                <a:moveTo>
                  <a:pt x="0" y="0"/>
                </a:moveTo>
                <a:lnTo>
                  <a:pt x="7730" y="0"/>
                </a:lnTo>
                <a:lnTo>
                  <a:pt x="8980" y="1166"/>
                </a:lnTo>
                <a:lnTo>
                  <a:pt x="6252" y="4091"/>
                </a:lnTo>
                <a:lnTo>
                  <a:pt x="0" y="409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3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2820000">
            <a:off x="-1230097" y="1904903"/>
            <a:ext cx="7188675" cy="1398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21" h="2202">
                <a:moveTo>
                  <a:pt x="1083" y="0"/>
                </a:moveTo>
                <a:lnTo>
                  <a:pt x="11321" y="0"/>
                </a:lnTo>
                <a:lnTo>
                  <a:pt x="11321" y="2202"/>
                </a:lnTo>
                <a:lnTo>
                  <a:pt x="1116" y="2202"/>
                </a:lnTo>
                <a:lnTo>
                  <a:pt x="0" y="1161"/>
                </a:lnTo>
                <a:lnTo>
                  <a:pt x="108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87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 hidden="1"/>
          <p:cNvSpPr/>
          <p:nvPr/>
        </p:nvSpPr>
        <p:spPr>
          <a:xfrm rot="2820000">
            <a:off x="1510665" y="504825"/>
            <a:ext cx="3142615" cy="250825"/>
          </a:xfrm>
          <a:prstGeom prst="rect">
            <a:avLst/>
          </a:prstGeom>
          <a:gradFill>
            <a:gsLst>
              <a:gs pos="0">
                <a:srgbClr val="CC4947">
                  <a:alpha val="67000"/>
                </a:srgbClr>
              </a:gs>
              <a:gs pos="100000">
                <a:srgbClr val="C64749">
                  <a:alpha val="0"/>
                </a:srgb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550160" y="1739900"/>
            <a:ext cx="6264910" cy="3169285"/>
            <a:chOff x="4016" y="2740"/>
            <a:chExt cx="9866" cy="4991"/>
          </a:xfrm>
        </p:grpSpPr>
        <p:sp>
          <p:nvSpPr>
            <p:cNvPr id="3" name="文本框 2"/>
            <p:cNvSpPr txBox="1"/>
            <p:nvPr/>
          </p:nvSpPr>
          <p:spPr>
            <a:xfrm>
              <a:off x="4016" y="2740"/>
              <a:ext cx="3633" cy="4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0" dirty="0">
                  <a:gradFill>
                    <a:gsLst>
                      <a:gs pos="51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660000" scaled="0"/>
                  </a:gradFill>
                  <a:latin typeface="励字侠义简繁" panose="02010604000000000000" charset="-122"/>
                  <a:ea typeface="励字侠义简繁" panose="02010604000000000000" charset="-122"/>
                </a:rPr>
                <a:t>感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436" y="2740"/>
              <a:ext cx="2451" cy="3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0">
                  <a:gradFill>
                    <a:gsLst>
                      <a:gs pos="51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660000" scaled="0"/>
                  </a:gradFill>
                  <a:latin typeface="励字侠义简繁" panose="02010604000000000000" charset="-122"/>
                  <a:ea typeface="励字侠义简繁" panose="02010604000000000000" charset="-122"/>
                </a:rPr>
                <a:t>谢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87" y="4386"/>
              <a:ext cx="1661" cy="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0">
                  <a:gradFill>
                    <a:gsLst>
                      <a:gs pos="60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660000" scaled="0"/>
                  </a:gradFill>
                  <a:latin typeface="励字侠义简繁" panose="02010604000000000000" charset="-122"/>
                  <a:ea typeface="励字侠义简繁" panose="02010604000000000000" charset="-122"/>
                </a:rPr>
                <a:t>聆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431" y="4111"/>
              <a:ext cx="2451" cy="3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0">
                  <a:gradFill>
                    <a:gsLst>
                      <a:gs pos="51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660000" scaled="0"/>
                  </a:gradFill>
                  <a:latin typeface="励字侠义简繁" panose="02010604000000000000" charset="-122"/>
                  <a:ea typeface="励字侠义简繁" panose="02010604000000000000" charset="-122"/>
                </a:rPr>
                <a:t>听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69410" y="4020820"/>
            <a:ext cx="2964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gradFill>
                  <a:gsLst>
                    <a:gs pos="81000">
                      <a:schemeClr val="accent1">
                        <a:lumMod val="5000"/>
                        <a:lumOff val="95000"/>
                        <a:alpha val="100000"/>
                      </a:schemeClr>
                    </a:gs>
                    <a:gs pos="100000">
                      <a:schemeClr val="bg1">
                        <a:alpha val="63000"/>
                      </a:schemeClr>
                    </a:gs>
                  </a:gsLst>
                  <a:lin ang="660000" scaled="0"/>
                </a:gradFill>
                <a:latin typeface="+mj-lt"/>
                <a:ea typeface="+mj-lt"/>
                <a:sym typeface="+mn-ea"/>
              </a:rPr>
              <a:t>欲乘风  </a:t>
            </a:r>
            <a:r>
              <a:rPr lang="zh-CN" altLang="en-US" sz="2800" b="1">
                <a:gradFill>
                  <a:gsLst>
                    <a:gs pos="81000">
                      <a:schemeClr val="accent1">
                        <a:lumMod val="5000"/>
                        <a:lumOff val="95000"/>
                        <a:alpha val="100000"/>
                      </a:schemeClr>
                    </a:gs>
                    <a:gs pos="100000">
                      <a:schemeClr val="bg1">
                        <a:alpha val="63000"/>
                      </a:schemeClr>
                    </a:gs>
                  </a:gsLst>
                  <a:lin ang="660000" scaled="0"/>
                </a:gradFill>
                <a:latin typeface="+mj-lt"/>
                <a:ea typeface="+mj-lt"/>
              </a:rPr>
              <a:t>必破浪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/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/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/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/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/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/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8814" y="5092860"/>
            <a:ext cx="54264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u="sng" dirty="0">
                <a:hlinkClick r:id="rId2"/>
              </a:rPr>
              <a:t>稿定年终</a:t>
            </a:r>
            <a:r>
              <a:rPr lang="en-US" altLang="zh-CN" b="1" u="sng" dirty="0">
                <a:hlinkClick r:id="rId2"/>
              </a:rPr>
              <a:t>PPT</a:t>
            </a:r>
            <a:r>
              <a:rPr lang="zh-CN" altLang="en-US" b="1" u="sng" dirty="0">
                <a:hlinkClick r:id="rId2"/>
              </a:rPr>
              <a:t>模板</a:t>
            </a:r>
            <a:r>
              <a:rPr lang="zh-CN" altLang="en-US" b="1" u="sng" dirty="0" smtClean="0">
                <a:hlinkClick r:id="rId2"/>
              </a:rPr>
              <a:t>大赛</a:t>
            </a:r>
            <a:r>
              <a:rPr lang="zh-CN" altLang="en-US" b="1" u="sng" dirty="0" smtClean="0"/>
              <a:t>  桃知  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endParaRPr lang="en-US" altLang="zh-CN" b="1" u="sng" dirty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79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/>
    </mc:Choice>
    <mc:Fallback xmlns="">
      <p:transition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Users/guanwenting/Downloads/3255446.png325544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810" y="-11430"/>
            <a:ext cx="7655560" cy="6869430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 rot="2820000">
            <a:off x="1706957" y="1106713"/>
            <a:ext cx="3836048" cy="3346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041" h="527">
                <a:moveTo>
                  <a:pt x="491" y="0"/>
                </a:moveTo>
                <a:lnTo>
                  <a:pt x="6041" y="0"/>
                </a:lnTo>
                <a:lnTo>
                  <a:pt x="6041" y="527"/>
                </a:lnTo>
                <a:lnTo>
                  <a:pt x="0" y="527"/>
                </a:lnTo>
                <a:lnTo>
                  <a:pt x="491" y="0"/>
                </a:lnTo>
                <a:close/>
              </a:path>
            </a:pathLst>
          </a:custGeom>
          <a:gradFill>
            <a:gsLst>
              <a:gs pos="0">
                <a:schemeClr val="bg2">
                  <a:alpha val="67000"/>
                </a:schemeClr>
              </a:gs>
              <a:gs pos="100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" y="-11430"/>
            <a:ext cx="12204065" cy="6869430"/>
          </a:xfrm>
          <a:prstGeom prst="rect">
            <a:avLst/>
          </a:prstGeom>
          <a:gradFill rotWithShape="1">
            <a:gsLst>
              <a:gs pos="46000">
                <a:srgbClr val="1B3683"/>
              </a:gs>
              <a:gs pos="100000">
                <a:srgbClr val="0D1E5C">
                  <a:alpha val="12000"/>
                </a:srgbClr>
              </a:gs>
              <a:gs pos="68000">
                <a:srgbClr val="0D1E5C">
                  <a:alpha val="72000"/>
                </a:srgbClr>
              </a:gs>
            </a:gsLst>
            <a:lin ang="11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820000">
            <a:off x="-1180237" y="1937185"/>
            <a:ext cx="7114286" cy="1398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204" h="2202">
                <a:moveTo>
                  <a:pt x="942" y="0"/>
                </a:moveTo>
                <a:lnTo>
                  <a:pt x="11204" y="0"/>
                </a:lnTo>
                <a:lnTo>
                  <a:pt x="11204" y="2202"/>
                </a:lnTo>
                <a:lnTo>
                  <a:pt x="1278" y="2202"/>
                </a:lnTo>
                <a:lnTo>
                  <a:pt x="0" y="1010"/>
                </a:lnTo>
                <a:lnTo>
                  <a:pt x="942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64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2820000">
            <a:off x="90229" y="1437997"/>
            <a:ext cx="5878864" cy="8470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258" h="1334">
                <a:moveTo>
                  <a:pt x="1244" y="0"/>
                </a:moveTo>
                <a:lnTo>
                  <a:pt x="9258" y="0"/>
                </a:lnTo>
                <a:lnTo>
                  <a:pt x="9258" y="1334"/>
                </a:lnTo>
                <a:lnTo>
                  <a:pt x="0" y="1334"/>
                </a:lnTo>
                <a:lnTo>
                  <a:pt x="1244" y="0"/>
                </a:lnTo>
                <a:close/>
              </a:path>
            </a:pathLst>
          </a:custGeom>
          <a:gradFill>
            <a:gsLst>
              <a:gs pos="0">
                <a:schemeClr val="bg2">
                  <a:alpha val="75000"/>
                </a:schemeClr>
              </a:gs>
              <a:gs pos="65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90" y="897255"/>
            <a:ext cx="23069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>
                <a:gradFill>
                  <a:gsLst>
                    <a:gs pos="5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励字侠义简繁" panose="02010604000000000000" charset="-122"/>
                <a:ea typeface="励字侠义简繁" panose="02010604000000000000" charset="-122"/>
              </a:rPr>
              <a:t>目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72615" y="1783080"/>
            <a:ext cx="23069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>
                <a:gradFill>
                  <a:gsLst>
                    <a:gs pos="51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660000" scaled="0"/>
                </a:gradFill>
                <a:latin typeface="励字侠义简繁" panose="02010604000000000000" charset="-122"/>
                <a:ea typeface="励字侠义简繁" panose="02010604000000000000" charset="-122"/>
              </a:rPr>
              <a:t>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039414" y="1174012"/>
            <a:ext cx="2128912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200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工作</a:t>
            </a:r>
            <a:r>
              <a:rPr lang="zh-CN" altLang="en-US" sz="3200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概述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545771" y="1044637"/>
            <a:ext cx="1655448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en-US" altLang="zh-CN" sz="4800" dirty="0">
                <a:gradFill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charset="-122"/>
                <a:ea typeface="优设标题黑" panose="00000500000000000000" charset="-122"/>
                <a:cs typeface="+mn-ea"/>
                <a:sym typeface="+mn-lt"/>
              </a:rPr>
              <a:t>01-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977944" y="2475127"/>
            <a:ext cx="2128912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200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业绩</a:t>
            </a:r>
            <a:r>
              <a:rPr lang="zh-CN" altLang="en-US" sz="3200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情况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484301" y="2345752"/>
            <a:ext cx="1655448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en-US" altLang="zh-CN" sz="4800" dirty="0">
                <a:gradFill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charset="-122"/>
                <a:ea typeface="优设标题黑" panose="00000500000000000000" charset="-122"/>
                <a:cs typeface="+mn-ea"/>
                <a:sym typeface="+mn-lt"/>
              </a:rPr>
              <a:t>02-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913934" y="3776242"/>
            <a:ext cx="2128912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200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问题</a:t>
            </a:r>
            <a:r>
              <a:rPr lang="zh-CN" altLang="en-US" sz="3200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总结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420291" y="3646867"/>
            <a:ext cx="1655448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en-US" altLang="zh-CN" sz="4800" dirty="0">
                <a:gradFill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charset="-122"/>
                <a:ea typeface="优设标题黑" panose="00000500000000000000" charset="-122"/>
                <a:cs typeface="+mn-ea"/>
                <a:sym typeface="+mn-lt"/>
              </a:rPr>
              <a:t>03-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858814" y="5098947"/>
            <a:ext cx="2128912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200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新年</a:t>
            </a:r>
            <a:r>
              <a:rPr lang="zh-CN" altLang="en-US" sz="3200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计划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355646" y="4975922"/>
            <a:ext cx="1655448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en-US" altLang="zh-CN" sz="4800" dirty="0">
                <a:gradFill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charset="-122"/>
                <a:ea typeface="优设标题黑" panose="00000500000000000000" charset="-122"/>
                <a:cs typeface="+mn-ea"/>
                <a:sym typeface="+mn-lt"/>
              </a:rPr>
              <a:t>04-</a:t>
            </a:r>
          </a:p>
        </p:txBody>
      </p:sp>
      <p:sp>
        <p:nvSpPr>
          <p:cNvPr id="21" name="矩形 20"/>
          <p:cNvSpPr/>
          <p:nvPr/>
        </p:nvSpPr>
        <p:spPr>
          <a:xfrm rot="2820000">
            <a:off x="8345170" y="1727835"/>
            <a:ext cx="2932430" cy="927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820000">
            <a:off x="9904095" y="2655570"/>
            <a:ext cx="2932430" cy="927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12" grpId="0" animBg="1"/>
      <p:bldP spid="12" grpId="1" animBg="1"/>
      <p:bldP spid="11" grpId="0" animBg="1"/>
      <p:bldP spid="11" grpId="1" animBg="1"/>
      <p:bldP spid="8" grpId="0"/>
      <p:bldP spid="8" grpId="1"/>
      <p:bldP spid="10" grpId="0"/>
      <p:bldP spid="10" grpId="1"/>
      <p:bldP spid="48" grpId="0"/>
      <p:bldP spid="50" grpId="0"/>
      <p:bldP spid="44" grpId="0"/>
      <p:bldP spid="45" grpId="0"/>
      <p:bldP spid="46" grpId="0"/>
      <p:bldP spid="49" grpId="0"/>
      <p:bldP spid="51" grpId="0"/>
      <p:bldP spid="52" grpId="0"/>
      <p:bldP spid="21" grpId="0" animBg="1"/>
      <p:bldP spid="21" grpId="1" animBg="1"/>
      <p:bldP spid="22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Users/guanwenting/Downloads/14773876.jpg1477387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885555" cy="689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1430"/>
            <a:ext cx="12204065" cy="6921500"/>
          </a:xfrm>
          <a:prstGeom prst="rect">
            <a:avLst/>
          </a:prstGeom>
          <a:gradFill rotWithShape="1">
            <a:gsLst>
              <a:gs pos="46000">
                <a:srgbClr val="1B3683">
                  <a:alpha val="100000"/>
                </a:srgbClr>
              </a:gs>
              <a:gs pos="100000">
                <a:srgbClr val="0D1E5C">
                  <a:alpha val="42000"/>
                </a:srgbClr>
              </a:gs>
              <a:gs pos="68000">
                <a:srgbClr val="0D1E5C">
                  <a:alpha val="72000"/>
                </a:srgbClr>
              </a:gs>
            </a:gsLst>
            <a:lin ang="11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2820000">
            <a:off x="7594725" y="4243904"/>
            <a:ext cx="5572111" cy="10712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75" h="1687">
                <a:moveTo>
                  <a:pt x="0" y="0"/>
                </a:moveTo>
                <a:lnTo>
                  <a:pt x="7684" y="0"/>
                </a:lnTo>
                <a:lnTo>
                  <a:pt x="8775" y="1017"/>
                </a:lnTo>
                <a:lnTo>
                  <a:pt x="8150" y="1687"/>
                </a:lnTo>
                <a:lnTo>
                  <a:pt x="0" y="168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65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2820000">
            <a:off x="8400184" y="2232801"/>
            <a:ext cx="5131035" cy="1398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80" h="2202">
                <a:moveTo>
                  <a:pt x="0" y="0"/>
                </a:moveTo>
                <a:lnTo>
                  <a:pt x="5737" y="0"/>
                </a:lnTo>
                <a:lnTo>
                  <a:pt x="7866" y="1985"/>
                </a:lnTo>
                <a:lnTo>
                  <a:pt x="7857" y="1994"/>
                </a:lnTo>
                <a:lnTo>
                  <a:pt x="8080" y="2202"/>
                </a:lnTo>
                <a:lnTo>
                  <a:pt x="0" y="220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5000">
                <a:schemeClr val="bg2">
                  <a:alpha val="75000"/>
                </a:schemeClr>
              </a:gs>
              <a:gs pos="87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2820000">
            <a:off x="3298207" y="2889627"/>
            <a:ext cx="10108735" cy="1398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919" h="2202">
                <a:moveTo>
                  <a:pt x="1278" y="0"/>
                </a:moveTo>
                <a:lnTo>
                  <a:pt x="15672" y="0"/>
                </a:lnTo>
                <a:lnTo>
                  <a:pt x="15919" y="230"/>
                </a:lnTo>
                <a:lnTo>
                  <a:pt x="14081" y="2202"/>
                </a:lnTo>
                <a:lnTo>
                  <a:pt x="0" y="2202"/>
                </a:lnTo>
                <a:lnTo>
                  <a:pt x="0" y="1370"/>
                </a:lnTo>
                <a:lnTo>
                  <a:pt x="127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73860" y="2972435"/>
            <a:ext cx="6175375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8000" b="1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工</a:t>
            </a:r>
            <a:r>
              <a:rPr lang="en-US" altLang="zh-CN" sz="8000" b="1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-</a:t>
            </a:r>
            <a:r>
              <a:rPr lang="zh-CN" altLang="en-US" sz="8000" b="1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作</a:t>
            </a:r>
            <a:r>
              <a:rPr lang="en-US" altLang="zh-CN" sz="8000" b="1" i="1" dirty="0">
                <a:solidFill>
                  <a:schemeClr val="bg1"/>
                </a:solidFill>
                <a:latin typeface="+mj-lt"/>
                <a:ea typeface="+mj-lt"/>
                <a:cs typeface="+mn-ea"/>
                <a:sym typeface="+mn-lt"/>
              </a:rPr>
              <a:t>-</a:t>
            </a:r>
            <a:r>
              <a:rPr lang="zh-CN" altLang="en-US" sz="8000" b="1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概</a:t>
            </a:r>
            <a:r>
              <a:rPr lang="en-US" altLang="zh-CN" sz="8000" b="1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-</a:t>
            </a:r>
            <a:r>
              <a:rPr lang="zh-CN" altLang="en-US" sz="8000" b="1" i="1" dirty="0">
                <a:solidFill>
                  <a:schemeClr val="bg2"/>
                </a:solidFill>
                <a:latin typeface="+mj-lt"/>
                <a:ea typeface="+mj-lt"/>
                <a:cs typeface="+mn-ea"/>
                <a:sym typeface="+mn-lt"/>
              </a:rPr>
              <a:t>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26755" y="-207010"/>
            <a:ext cx="3043555" cy="9233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en-US" altLang="zh-CN" sz="60000" b="1" dirty="0">
                <a:gradFill>
                  <a:gsLst>
                    <a:gs pos="3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励字侠义简繁" panose="02010604000000000000" charset="-122"/>
                <a:cs typeface="+mj-lt"/>
                <a:sym typeface="+mn-lt"/>
              </a:rPr>
              <a:t>1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2668905" y="4332605"/>
            <a:ext cx="4288155" cy="0"/>
          </a:xfrm>
          <a:prstGeom prst="line">
            <a:avLst/>
          </a:prstGeom>
          <a:ln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61870" y="2389612"/>
            <a:ext cx="502920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alpha val="63000"/>
                  </a:schemeClr>
                </a:solidFill>
                <a:latin typeface="+mj-lt"/>
                <a:ea typeface="思源黑体 CN Normal" panose="020B0400000000000000" pitchFamily="34" charset="-122"/>
                <a:cs typeface="+mj-lt"/>
                <a:sym typeface="+mn-lt"/>
              </a:rPr>
              <a:t>YEAR END WORK REPORT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  <p:bldP spid="5" grpId="1"/>
      <p:bldP spid="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31750" y="3676015"/>
            <a:ext cx="12223115" cy="31889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820000">
            <a:off x="807085" y="4105910"/>
            <a:ext cx="5890260" cy="847090"/>
          </a:xfrm>
          <a:prstGeom prst="rect">
            <a:avLst/>
          </a:prstGeom>
          <a:gradFill>
            <a:gsLst>
              <a:gs pos="0">
                <a:schemeClr val="bg2"/>
              </a:gs>
              <a:gs pos="65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820000">
            <a:off x="-446328" y="4253642"/>
            <a:ext cx="6534873" cy="1398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291" h="2202">
                <a:moveTo>
                  <a:pt x="0" y="0"/>
                </a:moveTo>
                <a:lnTo>
                  <a:pt x="10291" y="0"/>
                </a:lnTo>
                <a:lnTo>
                  <a:pt x="8238" y="2202"/>
                </a:lnTo>
                <a:lnTo>
                  <a:pt x="0" y="220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 descr="/Users/guanwenting/Downloads/48192377.png48192377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EDEEF2">
                  <a:alpha val="100000"/>
                </a:srgbClr>
              </a:clrFrom>
              <a:clrTo>
                <a:srgbClr val="EDEEF2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084580" y="972820"/>
            <a:ext cx="3982720" cy="5885180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 rot="2820000">
            <a:off x="148413" y="5496719"/>
            <a:ext cx="3572561" cy="3930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626" h="619">
                <a:moveTo>
                  <a:pt x="0" y="0"/>
                </a:moveTo>
                <a:lnTo>
                  <a:pt x="5626" y="0"/>
                </a:lnTo>
                <a:lnTo>
                  <a:pt x="5049" y="619"/>
                </a:lnTo>
                <a:lnTo>
                  <a:pt x="0" y="61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alpha val="0"/>
                </a:schemeClr>
              </a:gs>
            </a:gsLst>
            <a:lin ang="1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067300" y="1504950"/>
            <a:ext cx="1842770" cy="2978150"/>
            <a:chOff x="7980" y="2370"/>
            <a:chExt cx="2902" cy="4690"/>
          </a:xfrm>
        </p:grpSpPr>
        <p:sp>
          <p:nvSpPr>
            <p:cNvPr id="19" name="圆角矩形 18"/>
            <p:cNvSpPr/>
            <p:nvPr/>
          </p:nvSpPr>
          <p:spPr>
            <a:xfrm>
              <a:off x="7980" y="2370"/>
              <a:ext cx="2901" cy="4691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980" y="2505"/>
              <a:ext cx="2902" cy="4255"/>
              <a:chOff x="7980" y="2661"/>
              <a:chExt cx="2902" cy="425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8914" y="2661"/>
                <a:ext cx="114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accent1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01</a:t>
                </a: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8188" y="3985"/>
                <a:ext cx="2485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/>
              <p:cNvSpPr txBox="1"/>
              <p:nvPr/>
            </p:nvSpPr>
            <p:spPr>
              <a:xfrm>
                <a:off x="7980" y="3358"/>
                <a:ext cx="290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+mj-lt"/>
                  </a:rPr>
                  <a:t>标题文本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324" y="4205"/>
                <a:ext cx="2214" cy="27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hangingPunct="0">
                  <a:lnSpc>
                    <a:spcPct val="14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鼠标点击这里，输入您的文本文字，更改文字的颜色或者大小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238365" y="1504950"/>
            <a:ext cx="1842770" cy="2978150"/>
            <a:chOff x="11399" y="2370"/>
            <a:chExt cx="2902" cy="4690"/>
          </a:xfrm>
        </p:grpSpPr>
        <p:sp>
          <p:nvSpPr>
            <p:cNvPr id="6" name="圆角矩形 5"/>
            <p:cNvSpPr/>
            <p:nvPr/>
          </p:nvSpPr>
          <p:spPr>
            <a:xfrm>
              <a:off x="11400" y="2370"/>
              <a:ext cx="2901" cy="4691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1399" y="2505"/>
              <a:ext cx="2902" cy="4255"/>
              <a:chOff x="7980" y="2661"/>
              <a:chExt cx="2902" cy="425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914" y="2661"/>
                <a:ext cx="114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bg2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02</a:t>
                </a: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8188" y="3985"/>
                <a:ext cx="2485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7980" y="3358"/>
                <a:ext cx="290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+mj-lt"/>
                  </a:rPr>
                  <a:t>标题文本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324" y="4205"/>
                <a:ext cx="2214" cy="27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hangingPunct="0">
                  <a:lnSpc>
                    <a:spcPct val="14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鼠标点击这里，输入您的文本文字，更改文字的颜色或者大小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9409430" y="1504950"/>
            <a:ext cx="1843405" cy="2978150"/>
            <a:chOff x="14818" y="2370"/>
            <a:chExt cx="2903" cy="4690"/>
          </a:xfrm>
        </p:grpSpPr>
        <p:sp>
          <p:nvSpPr>
            <p:cNvPr id="14" name="圆角矩形 13"/>
            <p:cNvSpPr/>
            <p:nvPr/>
          </p:nvSpPr>
          <p:spPr>
            <a:xfrm>
              <a:off x="14818" y="2370"/>
              <a:ext cx="2901" cy="4691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4819" y="2505"/>
              <a:ext cx="2902" cy="4255"/>
              <a:chOff x="7980" y="2661"/>
              <a:chExt cx="2902" cy="4255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8914" y="2661"/>
                <a:ext cx="114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solidFill>
                      <a:schemeClr val="accent2"/>
                    </a:solidFill>
                    <a:latin typeface="优设标题黑" panose="00000500000000000000" charset="-122"/>
                    <a:ea typeface="优设标题黑" panose="00000500000000000000" charset="-122"/>
                  </a:rPr>
                  <a:t>03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8188" y="3985"/>
                <a:ext cx="2485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本框 43"/>
              <p:cNvSpPr txBox="1"/>
              <p:nvPr/>
            </p:nvSpPr>
            <p:spPr>
              <a:xfrm>
                <a:off x="7980" y="3358"/>
                <a:ext cx="2902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ea typeface="+mj-lt"/>
                  </a:rPr>
                  <a:t>标题文本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324" y="4205"/>
                <a:ext cx="2214" cy="27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hangingPunct="0">
                  <a:lnSpc>
                    <a:spcPct val="14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鼠标点击这里，输入您的文本文字，更改文字的颜色或者大小</a:t>
                </a:r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5285740" y="5181600"/>
            <a:ext cx="5988685" cy="688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hangingPunct="0">
              <a:lnSpc>
                <a:spcPct val="140000"/>
              </a:lnSpc>
            </a:pPr>
            <a:r>
              <a:rPr lang="zh-CN" altLang="en-US" sz="1600" dirty="0">
                <a:solidFill>
                  <a:schemeClr val="bg1"/>
                </a:solidFill>
                <a:ea typeface="+mn-lt"/>
                <a:cs typeface="+mn-ea"/>
                <a:sym typeface="+mn-lt"/>
              </a:rPr>
              <a:t>鼠标点击这里，输入您的文本文字，更改文字的颜色或者大小属性，还可以设置合适的文字格式，调整文字文本的行间距。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</a:rPr>
              <a:t>年终工作概述</a:t>
            </a:r>
          </a:p>
        </p:txBody>
      </p:sp>
      <p:sp>
        <p:nvSpPr>
          <p:cNvPr id="5" name="矩形 4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46" grpId="0"/>
      <p:bldP spid="46" grpId="1"/>
      <p:bldP spid="2" grpId="0"/>
      <p:bldP spid="2" grpId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39700" y="3975735"/>
            <a:ext cx="12385675" cy="2961640"/>
            <a:chOff x="-220" y="6261"/>
            <a:chExt cx="19505" cy="466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-41" y="6890"/>
              <a:ext cx="19327" cy="3521"/>
              <a:chOff x="-41" y="6890"/>
              <a:chExt cx="19327" cy="3521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19" y="10411"/>
                <a:ext cx="1924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-41" y="9691"/>
                <a:ext cx="1924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-21" y="8911"/>
                <a:ext cx="1924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9" y="8180"/>
                <a:ext cx="1924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1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-21" y="7460"/>
                <a:ext cx="1924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39" y="6890"/>
                <a:ext cx="1924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-220" y="6261"/>
              <a:ext cx="19190" cy="4665"/>
              <a:chOff x="-220" y="6261"/>
              <a:chExt cx="19190" cy="4665"/>
            </a:xfrm>
          </p:grpSpPr>
          <p:cxnSp>
            <p:nvCxnSpPr>
              <p:cNvPr id="65" name="直接连接符 64"/>
              <p:cNvCxnSpPr/>
              <p:nvPr/>
            </p:nvCxnSpPr>
            <p:spPr>
              <a:xfrm flipH="1">
                <a:off x="-220" y="6331"/>
                <a:ext cx="680" cy="94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-60" y="6320"/>
                <a:ext cx="1200" cy="167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65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-40" y="6280"/>
                <a:ext cx="1960" cy="267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>
                <a:off x="-20" y="6320"/>
                <a:ext cx="2720" cy="387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492" y="6323"/>
                <a:ext cx="3148" cy="458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1750" y="6303"/>
                <a:ext cx="3210" cy="460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3040" y="6280"/>
                <a:ext cx="3070" cy="4582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4520" y="6280"/>
                <a:ext cx="2870" cy="456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>
                <a:off x="5920" y="6280"/>
                <a:ext cx="2800" cy="4603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7440" y="6280"/>
                <a:ext cx="2400" cy="464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9380" y="6343"/>
                <a:ext cx="1700" cy="444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11170" y="6290"/>
                <a:ext cx="1020" cy="4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12750" y="6261"/>
                <a:ext cx="580" cy="456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14299" y="6344"/>
                <a:ext cx="300" cy="452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15568" y="6312"/>
                <a:ext cx="212" cy="457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16540" y="6307"/>
                <a:ext cx="400" cy="447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17440" y="6347"/>
                <a:ext cx="630" cy="450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18340" y="6331"/>
                <a:ext cx="630" cy="450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17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14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任意多边形 50"/>
          <p:cNvSpPr/>
          <p:nvPr/>
        </p:nvSpPr>
        <p:spPr>
          <a:xfrm>
            <a:off x="735330" y="3880485"/>
            <a:ext cx="11511915" cy="2641600"/>
          </a:xfrm>
          <a:custGeom>
            <a:avLst/>
            <a:gdLst>
              <a:gd name="connisteX0" fmla="*/ 11099800 w 11125200"/>
              <a:gd name="connsiteY0" fmla="*/ 2425700 h 2425700"/>
              <a:gd name="connisteX1" fmla="*/ 0 w 11125200"/>
              <a:gd name="connsiteY1" fmla="*/ 927100 h 2425700"/>
              <a:gd name="connisteX2" fmla="*/ 4762500 w 11125200"/>
              <a:gd name="connsiteY2" fmla="*/ 330200 h 2425700"/>
              <a:gd name="connisteX3" fmla="*/ 1866900 w 11125200"/>
              <a:gd name="connsiteY3" fmla="*/ 0 h 2425700"/>
              <a:gd name="connisteX4" fmla="*/ 5384800 w 11125200"/>
              <a:gd name="connsiteY4" fmla="*/ 317500 h 2425700"/>
              <a:gd name="connisteX5" fmla="*/ 2692400 w 11125200"/>
              <a:gd name="connsiteY5" fmla="*/ 927100 h 2425700"/>
              <a:gd name="connisteX6" fmla="*/ 11125200 w 11125200"/>
              <a:gd name="connsiteY6" fmla="*/ 1498600 h 2425700"/>
              <a:gd name="connisteX7" fmla="*/ 11099800 w 11125200"/>
              <a:gd name="connsiteY7" fmla="*/ 2425700 h 24257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11125200" h="2425700">
                <a:moveTo>
                  <a:pt x="11099800" y="2425700"/>
                </a:moveTo>
                <a:lnTo>
                  <a:pt x="0" y="927100"/>
                </a:lnTo>
                <a:lnTo>
                  <a:pt x="4762500" y="330200"/>
                </a:lnTo>
                <a:lnTo>
                  <a:pt x="1866900" y="0"/>
                </a:lnTo>
                <a:lnTo>
                  <a:pt x="5384800" y="317500"/>
                </a:lnTo>
                <a:lnTo>
                  <a:pt x="2692400" y="927100"/>
                </a:lnTo>
                <a:lnTo>
                  <a:pt x="11125200" y="1498600"/>
                </a:lnTo>
                <a:lnTo>
                  <a:pt x="11099800" y="242570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69000">
                <a:schemeClr val="accent1"/>
              </a:gs>
            </a:gsLst>
            <a:lin ang="8040000" scaled="0"/>
          </a:gradFill>
          <a:ln>
            <a:noFill/>
          </a:ln>
          <a:effectLst>
            <a:outerShdw blurRad="50800" dist="50800" dir="5400000" algn="ctr" rotWithShape="0">
              <a:srgbClr val="2743A8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610870" y="2139315"/>
            <a:ext cx="2121535" cy="2214245"/>
            <a:chOff x="962" y="3369"/>
            <a:chExt cx="3341" cy="3487"/>
          </a:xfrm>
        </p:grpSpPr>
        <p:grpSp>
          <p:nvGrpSpPr>
            <p:cNvPr id="89" name="组合 88"/>
            <p:cNvGrpSpPr/>
            <p:nvPr/>
          </p:nvGrpSpPr>
          <p:grpSpPr>
            <a:xfrm>
              <a:off x="962" y="4318"/>
              <a:ext cx="326" cy="2389"/>
              <a:chOff x="922" y="4294"/>
              <a:chExt cx="326" cy="2389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922" y="4294"/>
                <a:ext cx="326" cy="326"/>
                <a:chOff x="968" y="6201"/>
                <a:chExt cx="326" cy="326"/>
              </a:xfrm>
            </p:grpSpPr>
            <p:sp>
              <p:nvSpPr>
                <p:cNvPr id="85" name="椭圆 84"/>
                <p:cNvSpPr/>
                <p:nvPr/>
              </p:nvSpPr>
              <p:spPr>
                <a:xfrm>
                  <a:off x="1026" y="6261"/>
                  <a:ext cx="206" cy="20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968" y="6201"/>
                  <a:ext cx="326" cy="32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8" name="直接连接符 87"/>
              <p:cNvCxnSpPr/>
              <p:nvPr/>
            </p:nvCxnSpPr>
            <p:spPr>
              <a:xfrm>
                <a:off x="1075" y="4653"/>
                <a:ext cx="0" cy="203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文本框 89"/>
            <p:cNvSpPr txBox="1"/>
            <p:nvPr/>
          </p:nvSpPr>
          <p:spPr>
            <a:xfrm>
              <a:off x="1388" y="3369"/>
              <a:ext cx="114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03</a:t>
              </a: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401" y="4186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540" y="4687"/>
              <a:ext cx="2491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969260" y="1413510"/>
            <a:ext cx="2121535" cy="2213610"/>
            <a:chOff x="962" y="3369"/>
            <a:chExt cx="3341" cy="3486"/>
          </a:xfrm>
        </p:grpSpPr>
        <p:grpSp>
          <p:nvGrpSpPr>
            <p:cNvPr id="95" name="组合 94"/>
            <p:cNvGrpSpPr/>
            <p:nvPr/>
          </p:nvGrpSpPr>
          <p:grpSpPr>
            <a:xfrm>
              <a:off x="962" y="4318"/>
              <a:ext cx="326" cy="2389"/>
              <a:chOff x="922" y="4294"/>
              <a:chExt cx="326" cy="2389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922" y="4294"/>
                <a:ext cx="326" cy="326"/>
                <a:chOff x="968" y="6201"/>
                <a:chExt cx="326" cy="326"/>
              </a:xfrm>
            </p:grpSpPr>
            <p:sp>
              <p:nvSpPr>
                <p:cNvPr id="97" name="椭圆 96"/>
                <p:cNvSpPr/>
                <p:nvPr/>
              </p:nvSpPr>
              <p:spPr>
                <a:xfrm>
                  <a:off x="1026" y="6261"/>
                  <a:ext cx="206" cy="20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>
                  <a:off x="968" y="6201"/>
                  <a:ext cx="326" cy="32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9" name="直接连接符 98"/>
              <p:cNvCxnSpPr/>
              <p:nvPr/>
            </p:nvCxnSpPr>
            <p:spPr>
              <a:xfrm>
                <a:off x="1075" y="4653"/>
                <a:ext cx="0" cy="203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/>
            <p:cNvSpPr txBox="1"/>
            <p:nvPr/>
          </p:nvSpPr>
          <p:spPr>
            <a:xfrm>
              <a:off x="1388" y="3369"/>
              <a:ext cx="114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01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401" y="4186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540" y="4687"/>
              <a:ext cx="2491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477510" y="880745"/>
            <a:ext cx="2987040" cy="2983230"/>
            <a:chOff x="960" y="3369"/>
            <a:chExt cx="4704" cy="469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960" y="4306"/>
              <a:ext cx="326" cy="3761"/>
              <a:chOff x="920" y="4282"/>
              <a:chExt cx="326" cy="3761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920" y="4282"/>
                <a:ext cx="326" cy="326"/>
                <a:chOff x="966" y="6189"/>
                <a:chExt cx="326" cy="326"/>
              </a:xfrm>
            </p:grpSpPr>
            <p:sp>
              <p:nvSpPr>
                <p:cNvPr id="106" name="椭圆 105"/>
                <p:cNvSpPr/>
                <p:nvPr/>
              </p:nvSpPr>
              <p:spPr>
                <a:xfrm>
                  <a:off x="1026" y="6249"/>
                  <a:ext cx="206" cy="20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966" y="6189"/>
                  <a:ext cx="326" cy="32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8" name="直接连接符 107"/>
              <p:cNvCxnSpPr/>
              <p:nvPr/>
            </p:nvCxnSpPr>
            <p:spPr>
              <a:xfrm>
                <a:off x="1075" y="4653"/>
                <a:ext cx="0" cy="339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文本框 108"/>
            <p:cNvSpPr txBox="1"/>
            <p:nvPr/>
          </p:nvSpPr>
          <p:spPr>
            <a:xfrm>
              <a:off x="1388" y="3369"/>
              <a:ext cx="114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02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401" y="4186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1540" y="4687"/>
              <a:ext cx="4124" cy="1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708140" y="3046095"/>
            <a:ext cx="2315845" cy="2119630"/>
            <a:chOff x="962" y="3369"/>
            <a:chExt cx="3647" cy="333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962" y="4318"/>
              <a:ext cx="326" cy="2389"/>
              <a:chOff x="922" y="4294"/>
              <a:chExt cx="326" cy="2389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922" y="4294"/>
                <a:ext cx="326" cy="326"/>
                <a:chOff x="968" y="6201"/>
                <a:chExt cx="326" cy="326"/>
              </a:xfrm>
            </p:grpSpPr>
            <p:sp>
              <p:nvSpPr>
                <p:cNvPr id="115" name="椭圆 114"/>
                <p:cNvSpPr/>
                <p:nvPr/>
              </p:nvSpPr>
              <p:spPr>
                <a:xfrm>
                  <a:off x="1026" y="6261"/>
                  <a:ext cx="206" cy="20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>
                  <a:off x="968" y="6201"/>
                  <a:ext cx="326" cy="32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17" name="直接连接符 116"/>
              <p:cNvCxnSpPr/>
              <p:nvPr/>
            </p:nvCxnSpPr>
            <p:spPr>
              <a:xfrm>
                <a:off x="1075" y="4653"/>
                <a:ext cx="0" cy="203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文本框 117"/>
            <p:cNvSpPr txBox="1"/>
            <p:nvPr/>
          </p:nvSpPr>
          <p:spPr>
            <a:xfrm>
              <a:off x="1388" y="3369"/>
              <a:ext cx="114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04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401" y="4186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540" y="4687"/>
              <a:ext cx="3069" cy="1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456420" y="3046095"/>
            <a:ext cx="2189480" cy="2214245"/>
            <a:chOff x="962" y="3369"/>
            <a:chExt cx="3448" cy="3487"/>
          </a:xfrm>
        </p:grpSpPr>
        <p:grpSp>
          <p:nvGrpSpPr>
            <p:cNvPr id="122" name="组合 121"/>
            <p:cNvGrpSpPr/>
            <p:nvPr/>
          </p:nvGrpSpPr>
          <p:grpSpPr>
            <a:xfrm>
              <a:off x="962" y="4318"/>
              <a:ext cx="326" cy="2389"/>
              <a:chOff x="922" y="4294"/>
              <a:chExt cx="326" cy="2389"/>
            </a:xfrm>
          </p:grpSpPr>
          <p:grpSp>
            <p:nvGrpSpPr>
              <p:cNvPr id="123" name="组合 122"/>
              <p:cNvGrpSpPr/>
              <p:nvPr/>
            </p:nvGrpSpPr>
            <p:grpSpPr>
              <a:xfrm>
                <a:off x="922" y="4294"/>
                <a:ext cx="326" cy="326"/>
                <a:chOff x="968" y="6201"/>
                <a:chExt cx="326" cy="326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1026" y="6261"/>
                  <a:ext cx="206" cy="20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968" y="6201"/>
                  <a:ext cx="326" cy="326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26" name="直接连接符 125"/>
              <p:cNvCxnSpPr/>
              <p:nvPr/>
            </p:nvCxnSpPr>
            <p:spPr>
              <a:xfrm>
                <a:off x="1075" y="4653"/>
                <a:ext cx="0" cy="203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文本框 126"/>
            <p:cNvSpPr txBox="1"/>
            <p:nvPr/>
          </p:nvSpPr>
          <p:spPr>
            <a:xfrm>
              <a:off x="1388" y="3369"/>
              <a:ext cx="114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chemeClr val="accent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05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401" y="4186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540" y="4687"/>
              <a:ext cx="2870" cy="2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</a:rPr>
              <a:t>年终工作概述</a:t>
            </a:r>
          </a:p>
        </p:txBody>
      </p:sp>
      <p:sp>
        <p:nvSpPr>
          <p:cNvPr id="3" name="矩形 2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1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4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4">
                                          <p:stCondLst>
                                            <p:cond delay="6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4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4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4" decel="50000">
                                          <p:stCondLst>
                                            <p:cond delay="83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4">
                                          <p:stCondLst>
                                            <p:cond delay="90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4" decel="50000">
                                          <p:stCondLst>
                                            <p:cond delay="91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1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4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4">
                                          <p:stCondLst>
                                            <p:cond delay="6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4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4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4" decel="50000">
                                          <p:stCondLst>
                                            <p:cond delay="832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4">
                                          <p:stCondLst>
                                            <p:cond delay="902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4" decel="50000">
                                          <p:stCondLst>
                                            <p:cond delay="916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1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1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4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4">
                                          <p:stCondLst>
                                            <p:cond delay="6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4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4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4" decel="50000">
                                          <p:stCondLst>
                                            <p:cond delay="83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4">
                                          <p:stCondLst>
                                            <p:cond delay="90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4" decel="50000">
                                          <p:stCondLst>
                                            <p:cond delay="91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1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1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4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4">
                                          <p:stCondLst>
                                            <p:cond delay="655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4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4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4" decel="50000">
                                          <p:stCondLst>
                                            <p:cond delay="83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4">
                                          <p:stCondLst>
                                            <p:cond delay="90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4" decel="50000">
                                          <p:stCondLst>
                                            <p:cond delay="916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1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4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4">
                                          <p:stCondLst>
                                            <p:cond delay="65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4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4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4" decel="50000">
                                          <p:stCondLst>
                                            <p:cond delay="83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4">
                                          <p:stCondLst>
                                            <p:cond delay="90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4" decel="50000">
                                          <p:stCondLst>
                                            <p:cond delay="91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bldLvl="0" animBg="1"/>
      <p:bldP spid="2" grpId="0"/>
      <p:bldP spid="2" grpId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320" y="1565910"/>
            <a:ext cx="2552700" cy="4337050"/>
            <a:chOff x="1032" y="2466"/>
            <a:chExt cx="4020" cy="6830"/>
          </a:xfrm>
        </p:grpSpPr>
        <p:pic>
          <p:nvPicPr>
            <p:cNvPr id="30" name="图片 29" descr="1514777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32" y="4942"/>
              <a:ext cx="4020" cy="435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20" h="4371">
                  <a:moveTo>
                    <a:pt x="4020" y="0"/>
                  </a:moveTo>
                  <a:lnTo>
                    <a:pt x="4020" y="4271"/>
                  </a:lnTo>
                  <a:cubicBezTo>
                    <a:pt x="4020" y="4326"/>
                    <a:pt x="3975" y="4371"/>
                    <a:pt x="3920" y="4371"/>
                  </a:cubicBezTo>
                  <a:lnTo>
                    <a:pt x="100" y="4371"/>
                  </a:lnTo>
                  <a:cubicBezTo>
                    <a:pt x="45" y="4371"/>
                    <a:pt x="0" y="4326"/>
                    <a:pt x="0" y="4271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25" name="圆角矩形 24"/>
            <p:cNvSpPr/>
            <p:nvPr/>
          </p:nvSpPr>
          <p:spPr>
            <a:xfrm>
              <a:off x="1032" y="2466"/>
              <a:ext cx="4020" cy="6830"/>
            </a:xfrm>
            <a:prstGeom prst="roundRect">
              <a:avLst>
                <a:gd name="adj" fmla="val 2481"/>
              </a:avLst>
            </a:prstGeom>
            <a:gradFill>
              <a:gsLst>
                <a:gs pos="43000">
                  <a:schemeClr val="accent6"/>
                </a:gs>
                <a:gs pos="100000">
                  <a:schemeClr val="accent6">
                    <a:alpha val="1900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591" y="3930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16" y="4877"/>
              <a:ext cx="3273" cy="1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  <p:pic>
          <p:nvPicPr>
            <p:cNvPr id="34" name="图片 33" descr="/Users/guanwenting/Downloads/形状.png形状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553" y="2848"/>
              <a:ext cx="1000" cy="821"/>
            </a:xfrm>
            <a:prstGeom prst="rect">
              <a:avLst/>
            </a:prstGeom>
          </p:spPr>
        </p:pic>
        <p:cxnSp>
          <p:nvCxnSpPr>
            <p:cNvPr id="55" name="直接连接符 54"/>
            <p:cNvCxnSpPr/>
            <p:nvPr/>
          </p:nvCxnSpPr>
          <p:spPr>
            <a:xfrm>
              <a:off x="1777" y="4748"/>
              <a:ext cx="26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411220" y="1555750"/>
            <a:ext cx="2552700" cy="4357370"/>
            <a:chOff x="5372" y="2450"/>
            <a:chExt cx="4020" cy="6862"/>
          </a:xfrm>
        </p:grpSpPr>
        <p:pic>
          <p:nvPicPr>
            <p:cNvPr id="38" name="图片 37" descr="/Users/guanwenting/Downloads/48192046.jpeg4819204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72" y="5772"/>
              <a:ext cx="4020" cy="354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20" h="4371">
                  <a:moveTo>
                    <a:pt x="4020" y="0"/>
                  </a:moveTo>
                  <a:lnTo>
                    <a:pt x="4020" y="4271"/>
                  </a:lnTo>
                  <a:cubicBezTo>
                    <a:pt x="4020" y="4326"/>
                    <a:pt x="3975" y="4371"/>
                    <a:pt x="3920" y="4371"/>
                  </a:cubicBezTo>
                  <a:lnTo>
                    <a:pt x="100" y="4371"/>
                  </a:lnTo>
                  <a:cubicBezTo>
                    <a:pt x="45" y="4371"/>
                    <a:pt x="0" y="4326"/>
                    <a:pt x="0" y="4271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39" name="圆角矩形 38"/>
            <p:cNvSpPr/>
            <p:nvPr/>
          </p:nvSpPr>
          <p:spPr>
            <a:xfrm>
              <a:off x="5372" y="2450"/>
              <a:ext cx="4020" cy="6830"/>
            </a:xfrm>
            <a:prstGeom prst="roundRect">
              <a:avLst>
                <a:gd name="adj" fmla="val 2481"/>
              </a:avLst>
            </a:prstGeom>
            <a:gradFill>
              <a:gsLst>
                <a:gs pos="43000">
                  <a:schemeClr val="accent1"/>
                </a:gs>
                <a:gs pos="100000">
                  <a:schemeClr val="accent1">
                    <a:alpha val="1900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31" y="3914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756" y="4861"/>
              <a:ext cx="3273" cy="1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  <p:pic>
          <p:nvPicPr>
            <p:cNvPr id="42" name="图片 41" descr="/Users/guanwenting/Downloads/形状1.png形状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99" y="2832"/>
              <a:ext cx="788" cy="821"/>
            </a:xfrm>
            <a:prstGeom prst="rect">
              <a:avLst/>
            </a:prstGeom>
          </p:spPr>
        </p:pic>
        <p:cxnSp>
          <p:nvCxnSpPr>
            <p:cNvPr id="56" name="直接连接符 55"/>
            <p:cNvCxnSpPr/>
            <p:nvPr/>
          </p:nvCxnSpPr>
          <p:spPr>
            <a:xfrm>
              <a:off x="6077" y="4748"/>
              <a:ext cx="26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181090" y="1555750"/>
            <a:ext cx="2552700" cy="4346575"/>
            <a:chOff x="9734" y="2450"/>
            <a:chExt cx="4020" cy="6845"/>
          </a:xfrm>
        </p:grpSpPr>
        <p:pic>
          <p:nvPicPr>
            <p:cNvPr id="44" name="图片 43" descr="/Users/guanwenting/Downloads/15371386.jpg1537138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34" y="5789"/>
              <a:ext cx="4020" cy="350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20" h="4371">
                  <a:moveTo>
                    <a:pt x="4020" y="0"/>
                  </a:moveTo>
                  <a:lnTo>
                    <a:pt x="4020" y="4271"/>
                  </a:lnTo>
                  <a:cubicBezTo>
                    <a:pt x="4020" y="4326"/>
                    <a:pt x="3975" y="4371"/>
                    <a:pt x="3920" y="4371"/>
                  </a:cubicBezTo>
                  <a:lnTo>
                    <a:pt x="100" y="4371"/>
                  </a:lnTo>
                  <a:cubicBezTo>
                    <a:pt x="45" y="4371"/>
                    <a:pt x="0" y="4326"/>
                    <a:pt x="0" y="4271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45" name="圆角矩形 44"/>
            <p:cNvSpPr/>
            <p:nvPr/>
          </p:nvSpPr>
          <p:spPr>
            <a:xfrm>
              <a:off x="9734" y="2450"/>
              <a:ext cx="4020" cy="6830"/>
            </a:xfrm>
            <a:prstGeom prst="roundRect">
              <a:avLst>
                <a:gd name="adj" fmla="val 2481"/>
              </a:avLst>
            </a:prstGeom>
            <a:gradFill>
              <a:gsLst>
                <a:gs pos="46000">
                  <a:schemeClr val="accent3"/>
                </a:gs>
                <a:gs pos="100000">
                  <a:schemeClr val="accent3">
                    <a:alpha val="1900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293" y="3914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118" y="4861"/>
              <a:ext cx="3273" cy="1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  <p:pic>
          <p:nvPicPr>
            <p:cNvPr id="48" name="图片 47" descr="/Users/guanwenting/Downloads/yingshanghuanjing-mian.pngyingshanghuanjing-mian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361" y="2851"/>
              <a:ext cx="788" cy="783"/>
            </a:xfrm>
            <a:prstGeom prst="rect">
              <a:avLst/>
            </a:prstGeom>
          </p:spPr>
        </p:pic>
        <p:cxnSp>
          <p:nvCxnSpPr>
            <p:cNvPr id="57" name="直接连接符 56"/>
            <p:cNvCxnSpPr/>
            <p:nvPr/>
          </p:nvCxnSpPr>
          <p:spPr>
            <a:xfrm>
              <a:off x="10437" y="4748"/>
              <a:ext cx="26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964930" y="1544320"/>
            <a:ext cx="2552700" cy="4337050"/>
            <a:chOff x="14118" y="2432"/>
            <a:chExt cx="4020" cy="6830"/>
          </a:xfrm>
        </p:grpSpPr>
        <p:pic>
          <p:nvPicPr>
            <p:cNvPr id="50" name="图片 49" descr="/Users/guanwenting/Downloads/1704373.jpg1704373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118" y="5974"/>
              <a:ext cx="4020" cy="328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20" h="4371">
                  <a:moveTo>
                    <a:pt x="4020" y="0"/>
                  </a:moveTo>
                  <a:lnTo>
                    <a:pt x="4020" y="4271"/>
                  </a:lnTo>
                  <a:cubicBezTo>
                    <a:pt x="4020" y="4326"/>
                    <a:pt x="3975" y="4371"/>
                    <a:pt x="3920" y="4371"/>
                  </a:cubicBezTo>
                  <a:lnTo>
                    <a:pt x="100" y="4371"/>
                  </a:lnTo>
                  <a:cubicBezTo>
                    <a:pt x="45" y="4371"/>
                    <a:pt x="0" y="4326"/>
                    <a:pt x="0" y="4271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51" name="圆角矩形 50"/>
            <p:cNvSpPr/>
            <p:nvPr/>
          </p:nvSpPr>
          <p:spPr>
            <a:xfrm>
              <a:off x="14118" y="2432"/>
              <a:ext cx="4020" cy="6830"/>
            </a:xfrm>
            <a:prstGeom prst="roundRect">
              <a:avLst>
                <a:gd name="adj" fmla="val 2481"/>
              </a:avLst>
            </a:prstGeom>
            <a:gradFill>
              <a:gsLst>
                <a:gs pos="52000">
                  <a:schemeClr val="bg2"/>
                </a:gs>
                <a:gs pos="100000">
                  <a:schemeClr val="bg2">
                    <a:alpha val="19000"/>
                  </a:schemeClr>
                </a:gs>
              </a:gsLst>
              <a:lin ang="53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677" y="3897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4502" y="4844"/>
              <a:ext cx="3273" cy="1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  <p:pic>
          <p:nvPicPr>
            <p:cNvPr id="54" name="图片 53" descr="/Users/guanwenting/Downloads/yunyingjianguan-xian.pngyunyingjianguan-xian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752" y="2834"/>
              <a:ext cx="774" cy="783"/>
            </a:xfrm>
            <a:prstGeom prst="rect">
              <a:avLst/>
            </a:prstGeom>
          </p:spPr>
        </p:pic>
        <p:cxnSp>
          <p:nvCxnSpPr>
            <p:cNvPr id="58" name="直接连接符 57"/>
            <p:cNvCxnSpPr/>
            <p:nvPr/>
          </p:nvCxnSpPr>
          <p:spPr>
            <a:xfrm>
              <a:off x="14777" y="4748"/>
              <a:ext cx="2600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</a:rPr>
              <a:t>年终工作概述</a:t>
            </a: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3357880" y="558165"/>
            <a:ext cx="5618480" cy="5618480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04260" y="804545"/>
            <a:ext cx="5125720" cy="5125720"/>
          </a:xfrm>
          <a:prstGeom prst="ellipse">
            <a:avLst/>
          </a:prstGeom>
          <a:noFill/>
          <a:ln>
            <a:solidFill>
              <a:schemeClr val="accent1"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104640" y="1300480"/>
            <a:ext cx="4105910" cy="4071620"/>
          </a:xfrm>
          <a:prstGeom prst="ellipse">
            <a:avLst/>
          </a:prstGeom>
          <a:noFill/>
          <a:ln w="25400">
            <a:solidFill>
              <a:schemeClr val="accent1">
                <a:alpha val="32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462780" y="1604010"/>
            <a:ext cx="3413760" cy="3373755"/>
            <a:chOff x="7028" y="2526"/>
            <a:chExt cx="5376" cy="5313"/>
          </a:xfrm>
        </p:grpSpPr>
        <p:pic>
          <p:nvPicPr>
            <p:cNvPr id="61" name="图片 60" descr="1087099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042" y="2526"/>
              <a:ext cx="5312" cy="531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34" h="5234">
                  <a:moveTo>
                    <a:pt x="0" y="2617"/>
                  </a:moveTo>
                  <a:cubicBezTo>
                    <a:pt x="0" y="1172"/>
                    <a:pt x="1172" y="0"/>
                    <a:pt x="2617" y="0"/>
                  </a:cubicBezTo>
                  <a:cubicBezTo>
                    <a:pt x="4062" y="0"/>
                    <a:pt x="5234" y="1172"/>
                    <a:pt x="5234" y="2617"/>
                  </a:cubicBezTo>
                  <a:cubicBezTo>
                    <a:pt x="5234" y="4062"/>
                    <a:pt x="4062" y="5234"/>
                    <a:pt x="2617" y="5234"/>
                  </a:cubicBezTo>
                  <a:cubicBezTo>
                    <a:pt x="1172" y="5234"/>
                    <a:pt x="0" y="4062"/>
                    <a:pt x="0" y="2617"/>
                  </a:cubicBezTo>
                  <a:close/>
                </a:path>
              </a:pathLst>
            </a:custGeom>
          </p:spPr>
        </p:pic>
        <p:sp>
          <p:nvSpPr>
            <p:cNvPr id="62" name="椭圆 61"/>
            <p:cNvSpPr/>
            <p:nvPr/>
          </p:nvSpPr>
          <p:spPr>
            <a:xfrm>
              <a:off x="7028" y="2527"/>
              <a:ext cx="5376" cy="5312"/>
            </a:xfrm>
            <a:prstGeom prst="ellipse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48275" y="2381250"/>
            <a:ext cx="1945640" cy="1765300"/>
            <a:chOff x="8265" y="3750"/>
            <a:chExt cx="3064" cy="2780"/>
          </a:xfrm>
        </p:grpSpPr>
        <p:sp>
          <p:nvSpPr>
            <p:cNvPr id="13" name="任意多边形 12"/>
            <p:cNvSpPr/>
            <p:nvPr/>
          </p:nvSpPr>
          <p:spPr>
            <a:xfrm>
              <a:off x="8265" y="3750"/>
              <a:ext cx="3064" cy="2780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27000">
                  <a:schemeClr val="bg2">
                    <a:alpha val="43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47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00" y="3750"/>
              <a:ext cx="1919" cy="2780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27000">
                  <a:schemeClr val="bg2"/>
                </a:gs>
                <a:gs pos="100000">
                  <a:schemeClr val="bg2">
                    <a:alpha val="0"/>
                  </a:schemeClr>
                </a:gs>
              </a:gsLst>
              <a:lin ang="47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015865" y="3179445"/>
            <a:ext cx="23126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chemeClr val="accent6"/>
                </a:solidFill>
                <a:latin typeface="+mj-lt"/>
                <a:ea typeface="优设标题黑" panose="00000500000000000000" charset="-122"/>
                <a:cs typeface="+mj-lt"/>
              </a:rPr>
              <a:t>60000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262880" y="3799840"/>
            <a:ext cx="184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accent6"/>
                </a:solidFill>
                <a:latin typeface="+mj-lt"/>
                <a:ea typeface="+mj-lt"/>
              </a:rPr>
              <a:t>标题文本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10285" y="1844040"/>
            <a:ext cx="3286125" cy="1089660"/>
            <a:chOff x="1591" y="2904"/>
            <a:chExt cx="5175" cy="1716"/>
          </a:xfrm>
        </p:grpSpPr>
        <p:sp>
          <p:nvSpPr>
            <p:cNvPr id="4" name="平行四边形 3"/>
            <p:cNvSpPr/>
            <p:nvPr/>
          </p:nvSpPr>
          <p:spPr>
            <a:xfrm flipH="1">
              <a:off x="1716" y="2904"/>
              <a:ext cx="5050" cy="1717"/>
            </a:xfrm>
            <a:prstGeom prst="parallelogram">
              <a:avLst/>
            </a:prstGeom>
            <a:gradFill>
              <a:gsLst>
                <a:gs pos="34000">
                  <a:schemeClr val="accent1"/>
                </a:gs>
                <a:gs pos="100000">
                  <a:schemeClr val="accent1">
                    <a:alpha val="100000"/>
                  </a:schemeClr>
                </a:gs>
              </a:gsLst>
              <a:lin ang="103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91" y="2990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258" y="3470"/>
              <a:ext cx="4206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4185" y="3037840"/>
            <a:ext cx="3353435" cy="1064260"/>
            <a:chOff x="731" y="4784"/>
            <a:chExt cx="5281" cy="1676"/>
          </a:xfrm>
        </p:grpSpPr>
        <p:sp>
          <p:nvSpPr>
            <p:cNvPr id="5" name="平行四边形 4"/>
            <p:cNvSpPr/>
            <p:nvPr/>
          </p:nvSpPr>
          <p:spPr>
            <a:xfrm flipH="1">
              <a:off x="962" y="4784"/>
              <a:ext cx="5050" cy="1677"/>
            </a:xfrm>
            <a:prstGeom prst="parallelogram">
              <a:avLst/>
            </a:prstGeom>
            <a:gradFill>
              <a:gsLst>
                <a:gs pos="34000">
                  <a:schemeClr val="bg2"/>
                </a:gs>
                <a:gs pos="100000">
                  <a:schemeClr val="bg2">
                    <a:alpha val="100000"/>
                  </a:schemeClr>
                </a:gs>
              </a:gsLst>
              <a:lin ang="103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" y="4892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98" y="5372"/>
              <a:ext cx="4206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838325" y="4231640"/>
            <a:ext cx="3335655" cy="1064260"/>
            <a:chOff x="2895" y="6664"/>
            <a:chExt cx="5253" cy="1676"/>
          </a:xfrm>
        </p:grpSpPr>
        <p:sp>
          <p:nvSpPr>
            <p:cNvPr id="6" name="平行四边形 5"/>
            <p:cNvSpPr/>
            <p:nvPr/>
          </p:nvSpPr>
          <p:spPr>
            <a:xfrm flipH="1">
              <a:off x="3098" y="6664"/>
              <a:ext cx="5050" cy="1677"/>
            </a:xfrm>
            <a:prstGeom prst="parallelogram">
              <a:avLst/>
            </a:prstGeom>
            <a:gradFill>
              <a:gsLst>
                <a:gs pos="34000">
                  <a:schemeClr val="accent1"/>
                </a:gs>
                <a:gs pos="100000">
                  <a:schemeClr val="accent1">
                    <a:alpha val="100000"/>
                  </a:schemeClr>
                </a:gs>
              </a:gsLst>
              <a:lin ang="103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95" y="6754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562" y="7234"/>
              <a:ext cx="4206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788275" y="1844040"/>
            <a:ext cx="3544570" cy="1064260"/>
            <a:chOff x="12265" y="2904"/>
            <a:chExt cx="5582" cy="1676"/>
          </a:xfrm>
        </p:grpSpPr>
        <p:sp>
          <p:nvSpPr>
            <p:cNvPr id="7" name="平行四边形 6"/>
            <p:cNvSpPr/>
            <p:nvPr/>
          </p:nvSpPr>
          <p:spPr>
            <a:xfrm>
              <a:off x="12439" y="2904"/>
              <a:ext cx="5409" cy="1677"/>
            </a:xfrm>
            <a:prstGeom prst="parallelogram">
              <a:avLst/>
            </a:prstGeom>
            <a:gradFill>
              <a:gsLst>
                <a:gs pos="34000">
                  <a:schemeClr val="bg2"/>
                </a:gs>
                <a:gs pos="100000">
                  <a:schemeClr val="bg2">
                    <a:alpha val="100000"/>
                  </a:schemeClr>
                </a:gs>
              </a:gsLst>
              <a:lin ang="103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265" y="2990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932" y="3470"/>
              <a:ext cx="4206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85810" y="3037840"/>
            <a:ext cx="3398520" cy="1064260"/>
            <a:chOff x="13206" y="4784"/>
            <a:chExt cx="5352" cy="1676"/>
          </a:xfrm>
        </p:grpSpPr>
        <p:sp>
          <p:nvSpPr>
            <p:cNvPr id="8" name="平行四边形 7"/>
            <p:cNvSpPr/>
            <p:nvPr/>
          </p:nvSpPr>
          <p:spPr>
            <a:xfrm>
              <a:off x="13428" y="4784"/>
              <a:ext cx="5131" cy="1677"/>
            </a:xfrm>
            <a:prstGeom prst="parallelogram">
              <a:avLst/>
            </a:prstGeom>
            <a:gradFill>
              <a:gsLst>
                <a:gs pos="34000">
                  <a:schemeClr val="accent1"/>
                </a:gs>
                <a:gs pos="100000">
                  <a:schemeClr val="accent1">
                    <a:alpha val="100000"/>
                  </a:schemeClr>
                </a:gs>
              </a:gsLst>
              <a:lin ang="103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206" y="4892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873" y="5372"/>
              <a:ext cx="4206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63435" y="4231640"/>
            <a:ext cx="3489325" cy="1064260"/>
            <a:chOff x="11281" y="6664"/>
            <a:chExt cx="5495" cy="1676"/>
          </a:xfrm>
        </p:grpSpPr>
        <p:sp>
          <p:nvSpPr>
            <p:cNvPr id="9" name="平行四边形 8"/>
            <p:cNvSpPr/>
            <p:nvPr/>
          </p:nvSpPr>
          <p:spPr>
            <a:xfrm>
              <a:off x="11368" y="6664"/>
              <a:ext cx="5408" cy="1677"/>
            </a:xfrm>
            <a:prstGeom prst="parallelogram">
              <a:avLst/>
            </a:prstGeom>
            <a:gradFill>
              <a:gsLst>
                <a:gs pos="34000">
                  <a:schemeClr val="bg2"/>
                </a:gs>
                <a:gs pos="100000">
                  <a:schemeClr val="bg2">
                    <a:alpha val="100000"/>
                  </a:schemeClr>
                </a:gs>
              </a:gsLst>
              <a:lin ang="103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1281" y="6754"/>
              <a:ext cx="290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948" y="7234"/>
              <a:ext cx="4206" cy="9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+mn-lt"/>
                  <a:cs typeface="+mn-ea"/>
                  <a:sym typeface="+mn-lt"/>
                </a:rPr>
                <a:t>鼠标点击这里，输入您的文本文字，更改文字的颜色或者大小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年终业绩情况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  <p:bldP spid="22" grpId="1"/>
      <p:bldP spid="22" grpId="2"/>
      <p:bldP spid="22" grpId="3"/>
      <p:bldP spid="22" grpId="4"/>
      <p:bldP spid="23" grpId="0"/>
      <p:bldP spid="2" grpId="0"/>
      <p:bldP spid="2" grpId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 descr="1063503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5880" y="635"/>
            <a:ext cx="6822038" cy="6845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743" h="10780">
                <a:moveTo>
                  <a:pt x="0" y="0"/>
                </a:moveTo>
                <a:lnTo>
                  <a:pt x="8663" y="4"/>
                </a:lnTo>
                <a:lnTo>
                  <a:pt x="10743" y="10780"/>
                </a:lnTo>
                <a:lnTo>
                  <a:pt x="0" y="107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2" name="任意多边形 51"/>
          <p:cNvSpPr/>
          <p:nvPr/>
        </p:nvSpPr>
        <p:spPr>
          <a:xfrm>
            <a:off x="-56515" y="-1270"/>
            <a:ext cx="6822440" cy="6866255"/>
          </a:xfrm>
          <a:custGeom>
            <a:avLst/>
            <a:gdLst>
              <a:gd name="connsiteX0" fmla="*/ 0 w 10748"/>
              <a:gd name="connsiteY0" fmla="*/ 0 h 10810"/>
              <a:gd name="connsiteX1" fmla="*/ 8663 w 10748"/>
              <a:gd name="connsiteY1" fmla="*/ 4 h 10810"/>
              <a:gd name="connsiteX2" fmla="*/ 10748 w 10748"/>
              <a:gd name="connsiteY2" fmla="*/ 10804 h 10810"/>
              <a:gd name="connsiteX3" fmla="*/ 0 w 10748"/>
              <a:gd name="connsiteY3" fmla="*/ 10810 h 10810"/>
              <a:gd name="connsiteX4" fmla="*/ 0 w 10748"/>
              <a:gd name="connsiteY4" fmla="*/ 0 h 1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8" h="10810">
                <a:moveTo>
                  <a:pt x="0" y="0"/>
                </a:moveTo>
                <a:lnTo>
                  <a:pt x="8663" y="4"/>
                </a:lnTo>
                <a:lnTo>
                  <a:pt x="10748" y="10804"/>
                </a:lnTo>
                <a:lnTo>
                  <a:pt x="0" y="1081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>
                  <a:alpha val="49000"/>
                </a:schemeClr>
              </a:gs>
            </a:gsLst>
            <a:lin ang="48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21335" y="1410335"/>
            <a:ext cx="2336800" cy="1377315"/>
            <a:chOff x="1200" y="2291"/>
            <a:chExt cx="3680" cy="2169"/>
          </a:xfrm>
        </p:grpSpPr>
        <p:sp>
          <p:nvSpPr>
            <p:cNvPr id="19" name="圆角矩形 18"/>
            <p:cNvSpPr/>
            <p:nvPr/>
          </p:nvSpPr>
          <p:spPr>
            <a:xfrm>
              <a:off x="1200" y="2291"/>
              <a:ext cx="3680" cy="2169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589" y="3466"/>
              <a:ext cx="290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10" y="2660"/>
              <a:ext cx="29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16%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7845" y="1410335"/>
            <a:ext cx="2336800" cy="1377315"/>
            <a:chOff x="1200" y="2291"/>
            <a:chExt cx="3680" cy="2169"/>
          </a:xfrm>
        </p:grpSpPr>
        <p:sp>
          <p:nvSpPr>
            <p:cNvPr id="17" name="圆角矩形 16"/>
            <p:cNvSpPr/>
            <p:nvPr/>
          </p:nvSpPr>
          <p:spPr>
            <a:xfrm>
              <a:off x="1200" y="2291"/>
              <a:ext cx="3680" cy="2169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89" y="3466"/>
              <a:ext cx="290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10" y="2660"/>
              <a:ext cx="29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24%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1335" y="4725035"/>
            <a:ext cx="2336800" cy="1377315"/>
            <a:chOff x="1200" y="2291"/>
            <a:chExt cx="3680" cy="2169"/>
          </a:xfrm>
        </p:grpSpPr>
        <p:sp>
          <p:nvSpPr>
            <p:cNvPr id="22" name="圆角矩形 21"/>
            <p:cNvSpPr/>
            <p:nvPr/>
          </p:nvSpPr>
          <p:spPr>
            <a:xfrm>
              <a:off x="1200" y="2291"/>
              <a:ext cx="3680" cy="2169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89" y="3466"/>
              <a:ext cx="290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10" y="2660"/>
              <a:ext cx="29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15%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91180" y="4725035"/>
            <a:ext cx="2336800" cy="1377315"/>
            <a:chOff x="1200" y="2291"/>
            <a:chExt cx="3680" cy="2169"/>
          </a:xfrm>
        </p:grpSpPr>
        <p:sp>
          <p:nvSpPr>
            <p:cNvPr id="26" name="圆角矩形 25"/>
            <p:cNvSpPr/>
            <p:nvPr/>
          </p:nvSpPr>
          <p:spPr>
            <a:xfrm>
              <a:off x="1200" y="2291"/>
              <a:ext cx="3680" cy="2169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89" y="3466"/>
              <a:ext cx="290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10" y="2660"/>
              <a:ext cx="29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20%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4670" y="3060065"/>
            <a:ext cx="2336800" cy="1377315"/>
            <a:chOff x="1200" y="2291"/>
            <a:chExt cx="3680" cy="2169"/>
          </a:xfrm>
        </p:grpSpPr>
        <p:sp>
          <p:nvSpPr>
            <p:cNvPr id="30" name="圆角矩形 29"/>
            <p:cNvSpPr/>
            <p:nvPr/>
          </p:nvSpPr>
          <p:spPr>
            <a:xfrm>
              <a:off x="1200" y="2291"/>
              <a:ext cx="3680" cy="2169"/>
            </a:xfrm>
            <a:prstGeom prst="roundRect">
              <a:avLst>
                <a:gd name="adj" fmla="val 2481"/>
              </a:avLst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89" y="3466"/>
              <a:ext cx="290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0" y="2660"/>
              <a:ext cx="29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ea typeface="+mj-lt"/>
                </a:rPr>
                <a:t>17%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78480" y="3085465"/>
            <a:ext cx="2336800" cy="1377315"/>
            <a:chOff x="1200" y="2291"/>
            <a:chExt cx="3680" cy="2169"/>
          </a:xfrm>
        </p:grpSpPr>
        <p:sp>
          <p:nvSpPr>
            <p:cNvPr id="35" name="圆角矩形 34"/>
            <p:cNvSpPr/>
            <p:nvPr/>
          </p:nvSpPr>
          <p:spPr>
            <a:xfrm>
              <a:off x="1200" y="2291"/>
              <a:ext cx="3680" cy="2169"/>
            </a:xfrm>
            <a:prstGeom prst="roundRect">
              <a:avLst>
                <a:gd name="adj" fmla="val 24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89" y="3466"/>
              <a:ext cx="2902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+mj-lt"/>
                  <a:ea typeface="+mj-lt"/>
                </a:rPr>
                <a:t>标题文本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0" y="2660"/>
              <a:ext cx="29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+mj-lt"/>
                  <a:ea typeface="+mj-lt"/>
                </a:rPr>
                <a:t>8%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35065" y="3216275"/>
            <a:ext cx="951800" cy="1033145"/>
            <a:chOff x="8376" y="3607"/>
            <a:chExt cx="2825" cy="3066"/>
          </a:xfrm>
        </p:grpSpPr>
        <p:sp>
          <p:nvSpPr>
            <p:cNvPr id="38" name="任意多边形 37"/>
            <p:cNvSpPr/>
            <p:nvPr/>
          </p:nvSpPr>
          <p:spPr>
            <a:xfrm rot="5400000">
              <a:off x="8265" y="3750"/>
              <a:ext cx="3066" cy="2780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27000">
                  <a:schemeClr val="accent1">
                    <a:alpha val="25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47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5400000">
              <a:off x="8795" y="3697"/>
              <a:ext cx="1986" cy="2825"/>
            </a:xfrm>
            <a:custGeom>
              <a:avLst/>
              <a:gdLst>
                <a:gd name="connisteX0" fmla="*/ 139700 w 927100"/>
                <a:gd name="connsiteY0" fmla="*/ 533400 h 1333500"/>
                <a:gd name="connisteX1" fmla="*/ 431800 w 927100"/>
                <a:gd name="connsiteY1" fmla="*/ 0 h 1333500"/>
                <a:gd name="connisteX2" fmla="*/ 774700 w 927100"/>
                <a:gd name="connsiteY2" fmla="*/ 533400 h 1333500"/>
                <a:gd name="connisteX3" fmla="*/ 584200 w 927100"/>
                <a:gd name="connsiteY3" fmla="*/ 546100 h 1333500"/>
                <a:gd name="connisteX4" fmla="*/ 927100 w 927100"/>
                <a:gd name="connsiteY4" fmla="*/ 1333500 h 1333500"/>
                <a:gd name="connisteX5" fmla="*/ 0 w 927100"/>
                <a:gd name="connsiteY5" fmla="*/ 1333500 h 1333500"/>
                <a:gd name="connisteX6" fmla="*/ 317500 w 927100"/>
                <a:gd name="connsiteY6" fmla="*/ 533400 h 1333500"/>
                <a:gd name="connisteX7" fmla="*/ 139700 w 927100"/>
                <a:gd name="connsiteY7" fmla="*/ 533400 h 13335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927100" h="1333500">
                  <a:moveTo>
                    <a:pt x="139700" y="533400"/>
                  </a:moveTo>
                  <a:lnTo>
                    <a:pt x="431800" y="0"/>
                  </a:lnTo>
                  <a:lnTo>
                    <a:pt x="774700" y="533400"/>
                  </a:lnTo>
                  <a:lnTo>
                    <a:pt x="584200" y="546100"/>
                  </a:lnTo>
                  <a:lnTo>
                    <a:pt x="927100" y="1333500"/>
                  </a:lnTo>
                  <a:lnTo>
                    <a:pt x="0" y="1333500"/>
                  </a:lnTo>
                  <a:lnTo>
                    <a:pt x="317500" y="533400"/>
                  </a:lnTo>
                  <a:lnTo>
                    <a:pt x="139700" y="533400"/>
                  </a:lnTo>
                  <a:close/>
                </a:path>
              </a:pathLst>
            </a:custGeom>
            <a:gradFill>
              <a:gsLst>
                <a:gs pos="2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47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5115" y="238125"/>
            <a:ext cx="2820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sym typeface="+mn-ea"/>
              </a:rPr>
              <a:t>年终业绩情况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416560" y="-635"/>
            <a:ext cx="1043940" cy="64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0500" y="-635"/>
            <a:ext cx="431800" cy="647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597650" y="1174115"/>
            <a:ext cx="5643880" cy="5157470"/>
            <a:chOff x="10390" y="1849"/>
            <a:chExt cx="8888" cy="8122"/>
          </a:xfrm>
        </p:grpSpPr>
        <p:grpSp>
          <p:nvGrpSpPr>
            <p:cNvPr id="9" name="组合 8"/>
            <p:cNvGrpSpPr/>
            <p:nvPr/>
          </p:nvGrpSpPr>
          <p:grpSpPr>
            <a:xfrm>
              <a:off x="11090" y="1849"/>
              <a:ext cx="7640" cy="8122"/>
              <a:chOff x="11090" y="1849"/>
              <a:chExt cx="7640" cy="812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1090" y="1849"/>
                <a:ext cx="7641" cy="8122"/>
              </a:xfrm>
              <a:prstGeom prst="rect">
                <a:avLst/>
              </a:prstGeom>
              <a:solidFill>
                <a:schemeClr val="bg1">
                  <a:lumMod val="9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2274" y="3467"/>
                <a:ext cx="4800" cy="48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3608" y="4753"/>
                <a:ext cx="2606" cy="20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 hangingPunct="0">
                  <a:lnSpc>
                    <a:spcPct val="14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cs typeface="+mn-ea"/>
                    <a:sym typeface="+mn-lt"/>
                  </a:rPr>
                  <a:t>鼠标点击这里，输入您的文本文字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0390" y="2526"/>
              <a:ext cx="8888" cy="6682"/>
              <a:chOff x="9980" y="2488"/>
              <a:chExt cx="8720" cy="6555"/>
            </a:xfrm>
          </p:grpSpPr>
          <p:graphicFrame>
            <p:nvGraphicFramePr>
              <p:cNvPr id="41" name="图表 40"/>
              <p:cNvGraphicFramePr/>
              <p:nvPr/>
            </p:nvGraphicFramePr>
            <p:xfrm>
              <a:off x="9980" y="2488"/>
              <a:ext cx="8720" cy="654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2" name="椭圆 41"/>
              <p:cNvSpPr/>
              <p:nvPr/>
            </p:nvSpPr>
            <p:spPr>
              <a:xfrm>
                <a:off x="11084" y="2499"/>
                <a:ext cx="6544" cy="6544"/>
              </a:xfrm>
              <a:prstGeom prst="ellipse">
                <a:avLst/>
              </a:prstGeom>
              <a:noFill/>
              <a:ln>
                <a:solidFill>
                  <a:schemeClr val="tx1">
                    <a:alpha val="1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1483ea1-b0be-4c77-87e5-3657a0ed2f70}"/>
  <p:tag name="TABLE_ENDDRAG_ORIGIN_RECT" val="498*275"/>
  <p:tag name="TABLE_ENDDRAG_RECT" val="64*466*831*2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8349FF"/>
      </a:dk2>
      <a:lt2>
        <a:srgbClr val="CC4844"/>
      </a:lt2>
      <a:accent1>
        <a:srgbClr val="2743A8"/>
      </a:accent1>
      <a:accent2>
        <a:srgbClr val="2B248F"/>
      </a:accent2>
      <a:accent3>
        <a:srgbClr val="6495F6"/>
      </a:accent3>
      <a:accent4>
        <a:srgbClr val="ED684A"/>
      </a:accent4>
      <a:accent5>
        <a:srgbClr val="1B3683"/>
      </a:accent5>
      <a:accent6>
        <a:srgbClr val="17147C"/>
      </a:accent6>
      <a:hlink>
        <a:srgbClr val="DAF6FF"/>
      </a:hlink>
      <a:folHlink>
        <a:srgbClr val="85DFD0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1348</Words>
  <Application>Microsoft Office PowerPoint</Application>
  <PresentationFormat>宽屏</PresentationFormat>
  <Paragraphs>254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OPPOSans B</vt:lpstr>
      <vt:lpstr>OPPOSans R</vt:lpstr>
      <vt:lpstr>阿里巴巴普惠体 2.0 105 Heavy</vt:lpstr>
      <vt:lpstr>阿里巴巴普惠体 2.0 35 Thin</vt:lpstr>
      <vt:lpstr>等线</vt:lpstr>
      <vt:lpstr>胡晓波男神体</vt:lpstr>
      <vt:lpstr>江城律动宋</vt:lpstr>
      <vt:lpstr>励字侠义简繁</vt:lpstr>
      <vt:lpstr>思源黑体 CN Normal</vt:lpstr>
      <vt:lpstr>演示新手书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乘风破浪 筑梦起航——动感几何风年终总结汇报ppt模板</dc:title>
  <dc:creator>方海</dc:creator>
  <cp:keywords>稿定年终PPT模板大赛</cp:keywords>
  <dc:description>www.51pptmoban.com</dc:description>
  <cp:lastModifiedBy>阳光男孩</cp:lastModifiedBy>
  <cp:revision>529</cp:revision>
  <dcterms:created xsi:type="dcterms:W3CDTF">2021-11-24T02:29:51Z</dcterms:created>
  <dcterms:modified xsi:type="dcterms:W3CDTF">2021-12-26T05:16:24Z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2052-3.8.1.6116</vt:lpwstr>
  </property>
</Properties>
</file>