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94" r:id="rId2"/>
  </p:sldMasterIdLst>
  <p:notesMasterIdLst>
    <p:notesMasterId r:id="rId22"/>
  </p:notesMasterIdLst>
  <p:sldIdLst>
    <p:sldId id="324" r:id="rId3"/>
    <p:sldId id="325" r:id="rId4"/>
    <p:sldId id="326" r:id="rId5"/>
    <p:sldId id="327" r:id="rId6"/>
    <p:sldId id="341" r:id="rId7"/>
    <p:sldId id="328" r:id="rId8"/>
    <p:sldId id="330" r:id="rId9"/>
    <p:sldId id="331" r:id="rId10"/>
    <p:sldId id="332" r:id="rId11"/>
    <p:sldId id="333" r:id="rId12"/>
    <p:sldId id="334" r:id="rId13"/>
    <p:sldId id="338" r:id="rId14"/>
    <p:sldId id="339" r:id="rId15"/>
    <p:sldId id="340" r:id="rId16"/>
    <p:sldId id="329" r:id="rId17"/>
    <p:sldId id="343" r:id="rId18"/>
    <p:sldId id="342" r:id="rId19"/>
    <p:sldId id="344" r:id="rId20"/>
    <p:sldId id="345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D880"/>
    <a:srgbClr val="AF090B"/>
    <a:srgbClr val="FF5050"/>
    <a:srgbClr val="FFDF79"/>
    <a:srgbClr val="BF0C0D"/>
    <a:srgbClr val="A40000"/>
    <a:srgbClr val="9F0304"/>
    <a:srgbClr val="620200"/>
    <a:srgbClr val="990000"/>
    <a:srgbClr val="281E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034" autoAdjust="0"/>
    <p:restoredTop sz="95338" autoAdjust="0"/>
  </p:normalViewPr>
  <p:slideViewPr>
    <p:cSldViewPr snapToGrid="0">
      <p:cViewPr>
        <p:scale>
          <a:sx n="33" d="100"/>
          <a:sy n="33" d="100"/>
        </p:scale>
        <p:origin x="1692" y="1296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阿里巴巴普惠体 B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阿里巴巴普惠体 B" panose="00020600040101010101" pitchFamily="18" charset="-122"/>
              </a:defRPr>
            </a:lvl1pPr>
          </a:lstStyle>
          <a:p>
            <a:fld id="{41C62237-2C3A-4201-90B3-29652C0CAE99}" type="datetimeFigureOut">
              <a:rPr lang="zh-CN" altLang="en-US" smtClean="0"/>
              <a:t>2022/10/21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阿里巴巴普惠体 B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阿里巴巴普惠体 B" panose="00020600040101010101" pitchFamily="18" charset="-122"/>
              </a:defRPr>
            </a:lvl1pPr>
          </a:lstStyle>
          <a:p>
            <a:fld id="{EEA6D617-A37B-400D-B5DB-3BC45CDF6D31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044221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阿里巴巴普惠体 B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阿里巴巴普惠体 B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阿里巴巴普惠体 B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阿里巴巴普惠体 B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阿里巴巴普惠体 B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2421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9280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706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1149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8093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81265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8281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681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5087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9112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A6D617-A37B-400D-B5DB-3BC45CDF6D31}" type="slidenum">
              <a:rPr lang="zh-CN" altLang="en-US" smtClean="0"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21507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3462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5-1-PP-T</a:t>
            </a:r>
            <a:r>
              <a:rPr lang="zh-CN" altLang="en-US" dirty="0"/>
              <a:t>模</a:t>
            </a:r>
            <a:r>
              <a:rPr lang="en-US" altLang="zh-CN" dirty="0"/>
              <a:t>-</a:t>
            </a:r>
            <a:r>
              <a:rPr lang="zh-CN" altLang="en-US" dirty="0"/>
              <a:t>板</a:t>
            </a:r>
            <a:r>
              <a:rPr lang="en-US" altLang="zh-CN" dirty="0"/>
              <a:t>-</a:t>
            </a:r>
            <a:r>
              <a:rPr lang="zh-CN" altLang="en-US" dirty="0"/>
              <a:t>网   </a:t>
            </a:r>
            <a:r>
              <a:rPr lang="en-US" altLang="zh-CN" dirty="0"/>
              <a:t>ww-w.5-1p-ptm-oba-n.c-om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6137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1515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2853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7777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1767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02321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018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48CDE1-CEF1-4FCC-9369-AA435CAF0ED2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21C9C4-64CD-4204-A2BC-02985E49BF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>
            <a:lvl2pPr>
              <a:defRPr>
                <a:ea typeface="阿里巴巴普惠体 B" panose="00020600040101010101" pitchFamily="18" charset="-122"/>
              </a:defRPr>
            </a:lvl2pPr>
            <a:lvl3pPr>
              <a:defRPr>
                <a:ea typeface="阿里巴巴普惠体 B" panose="00020600040101010101" pitchFamily="18" charset="-122"/>
              </a:defRPr>
            </a:lvl3pPr>
            <a:lvl4pPr>
              <a:defRPr>
                <a:ea typeface="阿里巴巴普惠体 B" panose="00020600040101010101" pitchFamily="18" charset="-122"/>
              </a:defRPr>
            </a:lvl4pPr>
            <a:lvl5pPr>
              <a:defRPr>
                <a:ea typeface="阿里巴巴普惠体 B" panose="00020600040101010101" pitchFamily="18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48CDE1-CEF1-4FCC-9369-AA435CAF0ED2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21C9C4-64CD-4204-A2BC-02985E49BF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>
            <a:lvl2pPr>
              <a:defRPr>
                <a:ea typeface="阿里巴巴普惠体 B" panose="00020600040101010101" pitchFamily="18" charset="-122"/>
              </a:defRPr>
            </a:lvl2pPr>
            <a:lvl3pPr>
              <a:defRPr>
                <a:ea typeface="阿里巴巴普惠体 B" panose="00020600040101010101" pitchFamily="18" charset="-122"/>
              </a:defRPr>
            </a:lvl3pPr>
            <a:lvl4pPr>
              <a:defRPr>
                <a:ea typeface="阿里巴巴普惠体 B" panose="00020600040101010101" pitchFamily="18" charset="-122"/>
              </a:defRPr>
            </a:lvl4pPr>
            <a:lvl5pPr>
              <a:defRPr>
                <a:ea typeface="阿里巴巴普惠体 B" panose="00020600040101010101" pitchFamily="18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48CDE1-CEF1-4FCC-9369-AA435CAF0ED2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21C9C4-64CD-4204-A2BC-02985E49BF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4645891"/>
      </p:ext>
    </p:extLst>
  </p:cSld>
  <p:clrMapOvr>
    <a:masterClrMapping/>
  </p:clrMapOvr>
  <p:transition spd="slow" advClick="0" advTm="2000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5646398"/>
      </p:ext>
    </p:extLst>
  </p:cSld>
  <p:clrMapOvr>
    <a:masterClrMapping/>
  </p:clrMapOvr>
  <p:transition spd="slow" advClick="0" advTm="2000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4190650"/>
      </p:ext>
    </p:extLst>
  </p:cSld>
  <p:clrMapOvr>
    <a:masterClrMapping/>
  </p:clrMapOvr>
  <p:transition spd="slow" advClick="0" advTm="2000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3929250"/>
      </p:ext>
    </p:extLst>
  </p:cSld>
  <p:clrMapOvr>
    <a:masterClrMapping/>
  </p:clrMapOvr>
  <p:transition spd="slow" advClick="0" advTm="2000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9091291"/>
      </p:ext>
    </p:extLst>
  </p:cSld>
  <p:clrMapOvr>
    <a:masterClrMapping/>
  </p:clrMapOvr>
  <p:transition spd="slow" advClick="0" advTm="2000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2022/10/21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8816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2022/10/21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71723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3655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2pPr>
              <a:defRPr>
                <a:ea typeface="阿里巴巴普惠体 B" panose="00020600040101010101" pitchFamily="18" charset="-122"/>
              </a:defRPr>
            </a:lvl2pPr>
            <a:lvl3pPr>
              <a:defRPr>
                <a:ea typeface="阿里巴巴普惠体 B" panose="00020600040101010101" pitchFamily="18" charset="-122"/>
              </a:defRPr>
            </a:lvl3pPr>
            <a:lvl4pPr>
              <a:defRPr>
                <a:ea typeface="阿里巴巴普惠体 B" panose="00020600040101010101" pitchFamily="18" charset="-122"/>
              </a:defRPr>
            </a:lvl4pPr>
            <a:lvl5pPr>
              <a:defRPr>
                <a:ea typeface="阿里巴巴普惠体 B" panose="00020600040101010101" pitchFamily="18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48CDE1-CEF1-4FCC-9369-AA435CAF0ED2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21C9C4-64CD-4204-A2BC-02985E49BF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48CDE1-CEF1-4FCC-9369-AA435CAF0ED2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21C9C4-64CD-4204-A2BC-02985E49BF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>
            <a:lvl2pPr>
              <a:defRPr>
                <a:ea typeface="阿里巴巴普惠体 B" panose="00020600040101010101" pitchFamily="18" charset="-122"/>
              </a:defRPr>
            </a:lvl2pPr>
            <a:lvl3pPr>
              <a:defRPr>
                <a:ea typeface="阿里巴巴普惠体 B" panose="00020600040101010101" pitchFamily="18" charset="-122"/>
              </a:defRPr>
            </a:lvl3pPr>
            <a:lvl4pPr>
              <a:defRPr>
                <a:ea typeface="阿里巴巴普惠体 B" panose="00020600040101010101" pitchFamily="18" charset="-122"/>
              </a:defRPr>
            </a:lvl4pPr>
            <a:lvl5pPr>
              <a:defRPr>
                <a:ea typeface="阿里巴巴普惠体 B" panose="00020600040101010101" pitchFamily="18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>
            <a:lvl2pPr>
              <a:defRPr>
                <a:ea typeface="阿里巴巴普惠体 B" panose="00020600040101010101" pitchFamily="18" charset="-122"/>
              </a:defRPr>
            </a:lvl2pPr>
            <a:lvl3pPr>
              <a:defRPr>
                <a:ea typeface="阿里巴巴普惠体 B" panose="00020600040101010101" pitchFamily="18" charset="-122"/>
              </a:defRPr>
            </a:lvl3pPr>
            <a:lvl4pPr>
              <a:defRPr>
                <a:ea typeface="阿里巴巴普惠体 B" panose="00020600040101010101" pitchFamily="18" charset="-122"/>
              </a:defRPr>
            </a:lvl4pPr>
            <a:lvl5pPr>
              <a:defRPr>
                <a:ea typeface="阿里巴巴普惠体 B" panose="00020600040101010101" pitchFamily="18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48CDE1-CEF1-4FCC-9369-AA435CAF0ED2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21C9C4-64CD-4204-A2BC-02985E49BF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>
            <a:lvl2pPr>
              <a:defRPr>
                <a:ea typeface="阿里巴巴普惠体 B" panose="00020600040101010101" pitchFamily="18" charset="-122"/>
              </a:defRPr>
            </a:lvl2pPr>
            <a:lvl3pPr>
              <a:defRPr>
                <a:ea typeface="阿里巴巴普惠体 B" panose="00020600040101010101" pitchFamily="18" charset="-122"/>
              </a:defRPr>
            </a:lvl3pPr>
            <a:lvl4pPr>
              <a:defRPr>
                <a:ea typeface="阿里巴巴普惠体 B" panose="00020600040101010101" pitchFamily="18" charset="-122"/>
              </a:defRPr>
            </a:lvl4pPr>
            <a:lvl5pPr>
              <a:defRPr>
                <a:ea typeface="阿里巴巴普惠体 B" panose="00020600040101010101" pitchFamily="18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>
            <a:lvl2pPr>
              <a:defRPr>
                <a:ea typeface="阿里巴巴普惠体 B" panose="00020600040101010101" pitchFamily="18" charset="-122"/>
              </a:defRPr>
            </a:lvl2pPr>
            <a:lvl3pPr>
              <a:defRPr>
                <a:ea typeface="阿里巴巴普惠体 B" panose="00020600040101010101" pitchFamily="18" charset="-122"/>
              </a:defRPr>
            </a:lvl3pPr>
            <a:lvl4pPr>
              <a:defRPr>
                <a:ea typeface="阿里巴巴普惠体 B" panose="00020600040101010101" pitchFamily="18" charset="-122"/>
              </a:defRPr>
            </a:lvl4pPr>
            <a:lvl5pPr>
              <a:defRPr>
                <a:ea typeface="阿里巴巴普惠体 B" panose="00020600040101010101" pitchFamily="18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48CDE1-CEF1-4FCC-9369-AA435CAF0ED2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21C9C4-64CD-4204-A2BC-02985E49BF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48CDE1-CEF1-4FCC-9369-AA435CAF0ED2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21C9C4-64CD-4204-A2BC-02985E49BF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48CDE1-CEF1-4FCC-9369-AA435CAF0ED2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21C9C4-64CD-4204-A2BC-02985E49BF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>
                <a:ea typeface="阿里巴巴普惠体 B" panose="00020600040101010101" pitchFamily="18" charset="-122"/>
              </a:defRPr>
            </a:lvl2pPr>
            <a:lvl3pPr>
              <a:defRPr sz="2400">
                <a:ea typeface="阿里巴巴普惠体 B" panose="00020600040101010101" pitchFamily="18" charset="-122"/>
              </a:defRPr>
            </a:lvl3pPr>
            <a:lvl4pPr>
              <a:defRPr sz="2000">
                <a:ea typeface="阿里巴巴普惠体 B" panose="00020600040101010101" pitchFamily="18" charset="-122"/>
              </a:defRPr>
            </a:lvl4pPr>
            <a:lvl5pPr>
              <a:defRPr sz="2000">
                <a:ea typeface="阿里巴巴普惠体 B" panose="00020600040101010101" pitchFamily="18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48CDE1-CEF1-4FCC-9369-AA435CAF0ED2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21C9C4-64CD-4204-A2BC-02985E49BF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248CDE1-CEF1-4FCC-9369-AA435CAF0ED2}" type="datetimeFigureOut">
              <a:rPr lang="zh-CN" altLang="en-US" smtClean="0"/>
              <a:t>2022/10/21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21C9C4-64CD-4204-A2BC-02985E49BF4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阿里巴巴普惠体 B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阿里巴巴普惠体 B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4573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emf"/><Relationship Id="rId4" Type="http://schemas.openxmlformats.org/officeDocument/2006/relationships/image" Target="../media/image3.png"/><Relationship Id="rId9" Type="http://schemas.openxmlformats.org/officeDocument/2006/relationships/image" Target="../media/image8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4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emf"/><Relationship Id="rId4" Type="http://schemas.openxmlformats.org/officeDocument/2006/relationships/image" Target="../media/image3.png"/><Relationship Id="rId9" Type="http://schemas.openxmlformats.org/officeDocument/2006/relationships/image" Target="../media/image8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237" y="569763"/>
            <a:ext cx="10171525" cy="50949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43871" y="3334371"/>
            <a:ext cx="61042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DF79"/>
                </a:solidFill>
                <a:cs typeface="+mn-ea"/>
                <a:sym typeface="+mn-lt"/>
              </a:rPr>
              <a:t>元旦快乐、元旦晚会、跨年活动</a:t>
            </a:r>
            <a:r>
              <a:rPr lang="en-US" altLang="zh-CN" dirty="0">
                <a:solidFill>
                  <a:srgbClr val="FFDF79"/>
                </a:solidFill>
                <a:cs typeface="+mn-ea"/>
                <a:sym typeface="+mn-lt"/>
              </a:rPr>
              <a:t>PPT</a:t>
            </a:r>
            <a:endParaRPr lang="zh-CN" altLang="en-US" dirty="0">
              <a:solidFill>
                <a:srgbClr val="FFDF79"/>
              </a:solidFill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D65FE5D-DDFC-42DF-AC2B-573073063F92}"/>
              </a:ext>
            </a:extLst>
          </p:cNvPr>
          <p:cNvSpPr txBox="1"/>
          <p:nvPr/>
        </p:nvSpPr>
        <p:spPr>
          <a:xfrm>
            <a:off x="2880188" y="1372108"/>
            <a:ext cx="643162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solidFill>
                  <a:srgbClr val="FFDF79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欢度元旦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459" y="0"/>
            <a:ext cx="2359541" cy="350445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0" y="0"/>
            <a:ext cx="2235200" cy="3908736"/>
            <a:chOff x="0" y="0"/>
            <a:chExt cx="2391364" cy="4435203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106511"/>
              <a:ext cx="855999" cy="1016423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275543"/>
              <a:ext cx="1566799" cy="315966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2391364" cy="2644687"/>
            </a:xfrm>
            <a:prstGeom prst="rect">
              <a:avLst/>
            </a:prstGeom>
          </p:spPr>
        </p:pic>
      </p:grpSp>
      <p:pic>
        <p:nvPicPr>
          <p:cNvPr id="20" name="图片 19" descr="背景图案&#10;&#10;描述已自动生成">
            <a:extLst>
              <a:ext uri="{FF2B5EF4-FFF2-40B4-BE49-F238E27FC236}">
                <a16:creationId xmlns:a16="http://schemas.microsoft.com/office/drawing/2014/main" id="{642EC658-E568-4707-B614-848AF664AFA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12063"/>
          <a:stretch/>
        </p:blipFill>
        <p:spPr>
          <a:xfrm flipH="1">
            <a:off x="5749729" y="4413786"/>
            <a:ext cx="6436030" cy="243965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65331" y="3354954"/>
            <a:ext cx="984704" cy="129418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27899" y="4524173"/>
            <a:ext cx="17299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DF79"/>
                </a:solidFill>
                <a:latin typeface="+mn-ea"/>
              </a:rPr>
              <a:t>@51PPT</a:t>
            </a:r>
            <a:r>
              <a:rPr lang="zh-CN" altLang="en-US" dirty="0">
                <a:solidFill>
                  <a:srgbClr val="FFDF79"/>
                </a:solidFill>
                <a:latin typeface="+mn-ea"/>
              </a:rPr>
              <a:t>模板网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03662" y="2921048"/>
            <a:ext cx="2486250" cy="320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567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2235200" cy="3908736"/>
            <a:chOff x="0" y="0"/>
            <a:chExt cx="2391364" cy="4435203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106511"/>
              <a:ext cx="855999" cy="1016423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275543"/>
              <a:ext cx="1566799" cy="315966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2391364" cy="2644687"/>
            </a:xfrm>
            <a:prstGeom prst="rect">
              <a:avLst/>
            </a:prstGeom>
          </p:spPr>
        </p:pic>
      </p:grpSp>
      <p:sp>
        <p:nvSpPr>
          <p:cNvPr id="36" name="矩形 35"/>
          <p:cNvSpPr/>
          <p:nvPr/>
        </p:nvSpPr>
        <p:spPr>
          <a:xfrm>
            <a:off x="2122721" y="292929"/>
            <a:ext cx="32543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DF79"/>
                </a:solidFill>
                <a:effectLst>
                  <a:reflection blurRad="6350" stA="24000" endPos="50000" dist="88900" dir="5400000" sy="-100000" algn="bl" rotWithShape="0"/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添加标题文本</a:t>
            </a:r>
            <a:endParaRPr lang="zh-CN" altLang="en-US" sz="3600" dirty="0">
              <a:effectLst>
                <a:reflection blurRad="6350" stA="24000" endPos="50000" dist="88900" dir="5400000" sy="-100000" algn="bl" rotWithShape="0"/>
              </a:effectLst>
            </a:endParaRPr>
          </a:p>
        </p:txBody>
      </p:sp>
      <p:sp>
        <p:nvSpPr>
          <p:cNvPr id="7" name="椭圆 6"/>
          <p:cNvSpPr/>
          <p:nvPr/>
        </p:nvSpPr>
        <p:spPr>
          <a:xfrm>
            <a:off x="3079383" y="1709590"/>
            <a:ext cx="2380342" cy="2380342"/>
          </a:xfrm>
          <a:prstGeom prst="ellipse">
            <a:avLst/>
          </a:prstGeom>
          <a:solidFill>
            <a:srgbClr val="FFC000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801865" y="4331532"/>
            <a:ext cx="1728066" cy="1728066"/>
          </a:xfrm>
          <a:prstGeom prst="ellipse">
            <a:avLst/>
          </a:prstGeom>
          <a:solidFill>
            <a:srgbClr val="FFC000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600150" y="1948642"/>
            <a:ext cx="1263608" cy="1263608"/>
          </a:xfrm>
          <a:prstGeom prst="ellipse">
            <a:avLst/>
          </a:prstGeom>
          <a:solidFill>
            <a:srgbClr val="FFC000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84201" y="2570947"/>
            <a:ext cx="2483079" cy="1030356"/>
            <a:chOff x="506001" y="2791758"/>
            <a:chExt cx="2483079" cy="1030356"/>
          </a:xfrm>
        </p:grpSpPr>
        <p:sp>
          <p:nvSpPr>
            <p:cNvPr id="11" name="矩形 10"/>
            <p:cNvSpPr/>
            <p:nvPr/>
          </p:nvSpPr>
          <p:spPr>
            <a:xfrm>
              <a:off x="1261329" y="2791758"/>
              <a:ext cx="172775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rgbClr val="F8D880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506001" y="3126987"/>
              <a:ext cx="2483079" cy="695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200000"/>
                </a:lnSpc>
              </a:pPr>
              <a:r>
                <a:rPr lang="zh-CN" altLang="en-US" sz="1050" dirty="0">
                  <a:solidFill>
                    <a:srgbClr val="F8D88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rgbClr val="F8D880"/>
                  </a:solidFill>
                  <a:cs typeface="+mn-ea"/>
                  <a:sym typeface="+mn-lt"/>
                </a:rPr>
                <a:t>……</a:t>
              </a:r>
              <a:endParaRPr lang="zh-CN" altLang="en-US" sz="1050" dirty="0">
                <a:solidFill>
                  <a:srgbClr val="F8D88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000346" y="1953657"/>
            <a:ext cx="2483080" cy="1030356"/>
            <a:chOff x="9367673" y="2174468"/>
            <a:chExt cx="2483080" cy="1030356"/>
          </a:xfrm>
        </p:grpSpPr>
        <p:sp>
          <p:nvSpPr>
            <p:cNvPr id="14" name="矩形 13"/>
            <p:cNvSpPr/>
            <p:nvPr/>
          </p:nvSpPr>
          <p:spPr>
            <a:xfrm>
              <a:off x="9367673" y="2174468"/>
              <a:ext cx="211678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F8D880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9367674" y="2509697"/>
              <a:ext cx="2483079" cy="695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50" dirty="0">
                  <a:solidFill>
                    <a:srgbClr val="F8D88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rgbClr val="F8D880"/>
                  </a:solidFill>
                  <a:cs typeface="+mn-ea"/>
                  <a:sym typeface="+mn-lt"/>
                </a:rPr>
                <a:t>……</a:t>
              </a:r>
              <a:endParaRPr lang="zh-CN" altLang="en-US" sz="1050" dirty="0">
                <a:solidFill>
                  <a:srgbClr val="F8D88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634047" y="4604155"/>
            <a:ext cx="2483080" cy="1030356"/>
            <a:chOff x="8887713" y="5232335"/>
            <a:chExt cx="2483080" cy="1030356"/>
          </a:xfrm>
        </p:grpSpPr>
        <p:sp>
          <p:nvSpPr>
            <p:cNvPr id="21" name="矩形 20"/>
            <p:cNvSpPr/>
            <p:nvPr/>
          </p:nvSpPr>
          <p:spPr>
            <a:xfrm>
              <a:off x="8887713" y="5232335"/>
              <a:ext cx="236043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F8D880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8887714" y="5567564"/>
              <a:ext cx="2483079" cy="6951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050" dirty="0">
                  <a:solidFill>
                    <a:srgbClr val="F8D88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rgbClr val="F8D880"/>
                  </a:solidFill>
                  <a:cs typeface="+mn-ea"/>
                  <a:sym typeface="+mn-lt"/>
                </a:rPr>
                <a:t>……</a:t>
              </a:r>
              <a:endParaRPr lang="zh-CN" altLang="en-US" sz="1050" dirty="0">
                <a:solidFill>
                  <a:srgbClr val="F8D88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059531" y="1259647"/>
            <a:ext cx="4470400" cy="4470400"/>
            <a:chOff x="4252687" y="1480458"/>
            <a:chExt cx="4470400" cy="4470400"/>
          </a:xfrm>
        </p:grpSpPr>
        <p:sp>
          <p:nvSpPr>
            <p:cNvPr id="24" name="椭圆 23"/>
            <p:cNvSpPr/>
            <p:nvPr/>
          </p:nvSpPr>
          <p:spPr>
            <a:xfrm>
              <a:off x="4252687" y="1480458"/>
              <a:ext cx="4470400" cy="44704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629688" y="3017678"/>
              <a:ext cx="182979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4888595" y="3437049"/>
              <a:ext cx="3311976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7" name="turkish-cezve_265449"/>
            <p:cNvSpPr>
              <a:spLocks noChangeAspect="1"/>
            </p:cNvSpPr>
            <p:nvPr/>
          </p:nvSpPr>
          <p:spPr bwMode="auto">
            <a:xfrm>
              <a:off x="6328186" y="2277143"/>
              <a:ext cx="609685" cy="565433"/>
            </a:xfrm>
            <a:custGeom>
              <a:avLst/>
              <a:gdLst>
                <a:gd name="connsiteX0" fmla="*/ 100206 w 607639"/>
                <a:gd name="connsiteY0" fmla="*/ 165688 h 563536"/>
                <a:gd name="connsiteX1" fmla="*/ 118903 w 607639"/>
                <a:gd name="connsiteY1" fmla="*/ 172441 h 563536"/>
                <a:gd name="connsiteX2" fmla="*/ 73052 w 607639"/>
                <a:gd name="connsiteY2" fmla="*/ 480245 h 563536"/>
                <a:gd name="connsiteX3" fmla="*/ 53109 w 607639"/>
                <a:gd name="connsiteY3" fmla="*/ 481045 h 563536"/>
                <a:gd name="connsiteX4" fmla="*/ 100206 w 607639"/>
                <a:gd name="connsiteY4" fmla="*/ 165688 h 563536"/>
                <a:gd name="connsiteX5" fmla="*/ 275558 w 607639"/>
                <a:gd name="connsiteY5" fmla="*/ 112693 h 563536"/>
                <a:gd name="connsiteX6" fmla="*/ 302091 w 607639"/>
                <a:gd name="connsiteY6" fmla="*/ 112693 h 563536"/>
                <a:gd name="connsiteX7" fmla="*/ 302091 w 607639"/>
                <a:gd name="connsiteY7" fmla="*/ 132592 h 563536"/>
                <a:gd name="connsiteX8" fmla="*/ 275558 w 607639"/>
                <a:gd name="connsiteY8" fmla="*/ 132592 h 563536"/>
                <a:gd name="connsiteX9" fmla="*/ 229126 w 607639"/>
                <a:gd name="connsiteY9" fmla="*/ 112693 h 563536"/>
                <a:gd name="connsiteX10" fmla="*/ 255588 w 607639"/>
                <a:gd name="connsiteY10" fmla="*/ 112693 h 563536"/>
                <a:gd name="connsiteX11" fmla="*/ 255588 w 607639"/>
                <a:gd name="connsiteY11" fmla="*/ 132592 h 563536"/>
                <a:gd name="connsiteX12" fmla="*/ 229126 w 607639"/>
                <a:gd name="connsiteY12" fmla="*/ 132592 h 563536"/>
                <a:gd name="connsiteX13" fmla="*/ 568833 w 607639"/>
                <a:gd name="connsiteY13" fmla="*/ 95271 h 563536"/>
                <a:gd name="connsiteX14" fmla="*/ 357267 w 607639"/>
                <a:gd name="connsiteY14" fmla="*/ 167701 h 563536"/>
                <a:gd name="connsiteX15" fmla="*/ 365189 w 607639"/>
                <a:gd name="connsiteY15" fmla="*/ 201295 h 563536"/>
                <a:gd name="connsiteX16" fmla="*/ 580938 w 607639"/>
                <a:gd name="connsiteY16" fmla="*/ 123532 h 563536"/>
                <a:gd name="connsiteX17" fmla="*/ 165995 w 607639"/>
                <a:gd name="connsiteY17" fmla="*/ 19907 h 563536"/>
                <a:gd name="connsiteX18" fmla="*/ 165995 w 607639"/>
                <a:gd name="connsiteY18" fmla="*/ 59633 h 563536"/>
                <a:gd name="connsiteX19" fmla="*/ 219131 w 607639"/>
                <a:gd name="connsiteY19" fmla="*/ 59633 h 563536"/>
                <a:gd name="connsiteX20" fmla="*/ 219131 w 607639"/>
                <a:gd name="connsiteY20" fmla="*/ 19907 h 563536"/>
                <a:gd name="connsiteX21" fmla="*/ 43968 w 607639"/>
                <a:gd name="connsiteY21" fmla="*/ 19907 h 563536"/>
                <a:gd name="connsiteX22" fmla="*/ 76811 w 607639"/>
                <a:gd name="connsiteY22" fmla="*/ 112689 h 563536"/>
                <a:gd name="connsiteX23" fmla="*/ 209162 w 607639"/>
                <a:gd name="connsiteY23" fmla="*/ 112689 h 563536"/>
                <a:gd name="connsiteX24" fmla="*/ 209162 w 607639"/>
                <a:gd name="connsiteY24" fmla="*/ 132597 h 563536"/>
                <a:gd name="connsiteX25" fmla="*/ 77345 w 607639"/>
                <a:gd name="connsiteY25" fmla="*/ 132597 h 563536"/>
                <a:gd name="connsiteX26" fmla="*/ 19937 w 607639"/>
                <a:gd name="connsiteY26" fmla="*/ 493594 h 563536"/>
                <a:gd name="connsiteX27" fmla="*/ 202487 w 607639"/>
                <a:gd name="connsiteY27" fmla="*/ 543629 h 563536"/>
                <a:gd name="connsiteX28" fmla="*/ 385126 w 607639"/>
                <a:gd name="connsiteY28" fmla="*/ 493594 h 563536"/>
                <a:gd name="connsiteX29" fmla="*/ 348189 w 607639"/>
                <a:gd name="connsiteY29" fmla="*/ 216669 h 563536"/>
                <a:gd name="connsiteX30" fmla="*/ 335728 w 607639"/>
                <a:gd name="connsiteY30" fmla="*/ 163613 h 563536"/>
                <a:gd name="connsiteX31" fmla="*/ 325671 w 607639"/>
                <a:gd name="connsiteY31" fmla="*/ 125309 h 563536"/>
                <a:gd name="connsiteX32" fmla="*/ 324869 w 607639"/>
                <a:gd name="connsiteY32" fmla="*/ 122288 h 563536"/>
                <a:gd name="connsiteX33" fmla="*/ 361095 w 607639"/>
                <a:gd name="connsiteY33" fmla="*/ 19907 h 563536"/>
                <a:gd name="connsiteX34" fmla="*/ 239068 w 607639"/>
                <a:gd name="connsiteY34" fmla="*/ 19907 h 563536"/>
                <a:gd name="connsiteX35" fmla="*/ 239068 w 607639"/>
                <a:gd name="connsiteY35" fmla="*/ 79540 h 563536"/>
                <a:gd name="connsiteX36" fmla="*/ 146057 w 607639"/>
                <a:gd name="connsiteY36" fmla="*/ 79540 h 563536"/>
                <a:gd name="connsiteX37" fmla="*/ 146057 w 607639"/>
                <a:gd name="connsiteY37" fmla="*/ 19907 h 563536"/>
                <a:gd name="connsiteX38" fmla="*/ 15754 w 607639"/>
                <a:gd name="connsiteY38" fmla="*/ 0 h 563536"/>
                <a:gd name="connsiteX39" fmla="*/ 389220 w 607639"/>
                <a:gd name="connsiteY39" fmla="*/ 0 h 563536"/>
                <a:gd name="connsiteX40" fmla="*/ 345786 w 607639"/>
                <a:gd name="connsiteY40" fmla="*/ 122999 h 563536"/>
                <a:gd name="connsiteX41" fmla="*/ 352372 w 607639"/>
                <a:gd name="connsiteY41" fmla="*/ 148327 h 563536"/>
                <a:gd name="connsiteX42" fmla="*/ 579870 w 607639"/>
                <a:gd name="connsiteY42" fmla="*/ 70475 h 563536"/>
                <a:gd name="connsiteX43" fmla="*/ 607639 w 607639"/>
                <a:gd name="connsiteY43" fmla="*/ 135085 h 563536"/>
                <a:gd name="connsiteX44" fmla="*/ 369550 w 607639"/>
                <a:gd name="connsiteY44" fmla="*/ 220935 h 563536"/>
                <a:gd name="connsiteX45" fmla="*/ 405063 w 607639"/>
                <a:gd name="connsiteY45" fmla="*/ 493949 h 563536"/>
                <a:gd name="connsiteX46" fmla="*/ 376315 w 607639"/>
                <a:gd name="connsiteY46" fmla="*/ 532164 h 563536"/>
                <a:gd name="connsiteX47" fmla="*/ 202487 w 607639"/>
                <a:gd name="connsiteY47" fmla="*/ 563536 h 563536"/>
                <a:gd name="connsiteX48" fmla="*/ 28748 w 607639"/>
                <a:gd name="connsiteY48" fmla="*/ 532164 h 563536"/>
                <a:gd name="connsiteX49" fmla="*/ 0 w 607639"/>
                <a:gd name="connsiteY49" fmla="*/ 493949 h 563536"/>
                <a:gd name="connsiteX50" fmla="*/ 59277 w 607639"/>
                <a:gd name="connsiteY50" fmla="*/ 122999 h 563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607639" h="563536">
                  <a:moveTo>
                    <a:pt x="100206" y="165688"/>
                  </a:moveTo>
                  <a:lnTo>
                    <a:pt x="118903" y="172441"/>
                  </a:lnTo>
                  <a:cubicBezTo>
                    <a:pt x="118458" y="173952"/>
                    <a:pt x="66553" y="318524"/>
                    <a:pt x="73052" y="480245"/>
                  </a:cubicBezTo>
                  <a:lnTo>
                    <a:pt x="53109" y="481045"/>
                  </a:lnTo>
                  <a:cubicBezTo>
                    <a:pt x="46432" y="315236"/>
                    <a:pt x="99672" y="167110"/>
                    <a:pt x="100206" y="165688"/>
                  </a:cubicBezTo>
                  <a:close/>
                  <a:moveTo>
                    <a:pt x="275558" y="112693"/>
                  </a:moveTo>
                  <a:lnTo>
                    <a:pt x="302091" y="112693"/>
                  </a:lnTo>
                  <a:lnTo>
                    <a:pt x="302091" y="132592"/>
                  </a:lnTo>
                  <a:lnTo>
                    <a:pt x="275558" y="132592"/>
                  </a:lnTo>
                  <a:close/>
                  <a:moveTo>
                    <a:pt x="229126" y="112693"/>
                  </a:moveTo>
                  <a:lnTo>
                    <a:pt x="255588" y="112693"/>
                  </a:lnTo>
                  <a:lnTo>
                    <a:pt x="255588" y="132592"/>
                  </a:lnTo>
                  <a:lnTo>
                    <a:pt x="229126" y="132592"/>
                  </a:lnTo>
                  <a:close/>
                  <a:moveTo>
                    <a:pt x="568833" y="95271"/>
                  </a:moveTo>
                  <a:lnTo>
                    <a:pt x="357267" y="167701"/>
                  </a:lnTo>
                  <a:cubicBezTo>
                    <a:pt x="359849" y="178188"/>
                    <a:pt x="362519" y="189297"/>
                    <a:pt x="365189" y="201295"/>
                  </a:cubicBezTo>
                  <a:lnTo>
                    <a:pt x="580938" y="123532"/>
                  </a:lnTo>
                  <a:close/>
                  <a:moveTo>
                    <a:pt x="165995" y="19907"/>
                  </a:moveTo>
                  <a:lnTo>
                    <a:pt x="165995" y="59633"/>
                  </a:lnTo>
                  <a:lnTo>
                    <a:pt x="219131" y="59633"/>
                  </a:lnTo>
                  <a:lnTo>
                    <a:pt x="219131" y="19907"/>
                  </a:lnTo>
                  <a:close/>
                  <a:moveTo>
                    <a:pt x="43968" y="19907"/>
                  </a:moveTo>
                  <a:lnTo>
                    <a:pt x="76811" y="112689"/>
                  </a:lnTo>
                  <a:lnTo>
                    <a:pt x="209162" y="112689"/>
                  </a:lnTo>
                  <a:lnTo>
                    <a:pt x="209162" y="132597"/>
                  </a:lnTo>
                  <a:lnTo>
                    <a:pt x="77345" y="132597"/>
                  </a:lnTo>
                  <a:cubicBezTo>
                    <a:pt x="67021" y="171078"/>
                    <a:pt x="20026" y="354154"/>
                    <a:pt x="19937" y="493594"/>
                  </a:cubicBezTo>
                  <a:cubicBezTo>
                    <a:pt x="20293" y="495993"/>
                    <a:pt x="29995" y="543629"/>
                    <a:pt x="202487" y="543629"/>
                  </a:cubicBezTo>
                  <a:cubicBezTo>
                    <a:pt x="375068" y="543629"/>
                    <a:pt x="384770" y="495993"/>
                    <a:pt x="385126" y="493594"/>
                  </a:cubicBezTo>
                  <a:cubicBezTo>
                    <a:pt x="385037" y="401523"/>
                    <a:pt x="365011" y="292210"/>
                    <a:pt x="348189" y="216669"/>
                  </a:cubicBezTo>
                  <a:cubicBezTo>
                    <a:pt x="343828" y="196940"/>
                    <a:pt x="339644" y="179521"/>
                    <a:pt x="335728" y="163613"/>
                  </a:cubicBezTo>
                  <a:cubicBezTo>
                    <a:pt x="329765" y="139973"/>
                    <a:pt x="325760" y="125398"/>
                    <a:pt x="325671" y="125309"/>
                  </a:cubicBezTo>
                  <a:lnTo>
                    <a:pt x="324869" y="122288"/>
                  </a:lnTo>
                  <a:lnTo>
                    <a:pt x="361095" y="19907"/>
                  </a:lnTo>
                  <a:lnTo>
                    <a:pt x="239068" y="19907"/>
                  </a:lnTo>
                  <a:lnTo>
                    <a:pt x="239068" y="79540"/>
                  </a:lnTo>
                  <a:lnTo>
                    <a:pt x="146057" y="79540"/>
                  </a:lnTo>
                  <a:lnTo>
                    <a:pt x="146057" y="19907"/>
                  </a:lnTo>
                  <a:close/>
                  <a:moveTo>
                    <a:pt x="15754" y="0"/>
                  </a:moveTo>
                  <a:lnTo>
                    <a:pt x="389220" y="0"/>
                  </a:lnTo>
                  <a:lnTo>
                    <a:pt x="345786" y="122999"/>
                  </a:lnTo>
                  <a:cubicBezTo>
                    <a:pt x="346943" y="127353"/>
                    <a:pt x="349257" y="136152"/>
                    <a:pt x="352372" y="148327"/>
                  </a:cubicBezTo>
                  <a:lnTo>
                    <a:pt x="579870" y="70475"/>
                  </a:lnTo>
                  <a:lnTo>
                    <a:pt x="607639" y="135085"/>
                  </a:lnTo>
                  <a:lnTo>
                    <a:pt x="369550" y="220935"/>
                  </a:lnTo>
                  <a:cubicBezTo>
                    <a:pt x="386194" y="297009"/>
                    <a:pt x="405063" y="403389"/>
                    <a:pt x="405063" y="493949"/>
                  </a:cubicBezTo>
                  <a:cubicBezTo>
                    <a:pt x="405063" y="495993"/>
                    <a:pt x="404262" y="514834"/>
                    <a:pt x="376315" y="532164"/>
                  </a:cubicBezTo>
                  <a:cubicBezTo>
                    <a:pt x="342760" y="552960"/>
                    <a:pt x="284283" y="563536"/>
                    <a:pt x="202487" y="563536"/>
                  </a:cubicBezTo>
                  <a:cubicBezTo>
                    <a:pt x="120780" y="563536"/>
                    <a:pt x="62303" y="552960"/>
                    <a:pt x="28748" y="532164"/>
                  </a:cubicBezTo>
                  <a:cubicBezTo>
                    <a:pt x="801" y="514834"/>
                    <a:pt x="0" y="495993"/>
                    <a:pt x="0" y="493949"/>
                  </a:cubicBezTo>
                  <a:cubicBezTo>
                    <a:pt x="0" y="345622"/>
                    <a:pt x="51979" y="149749"/>
                    <a:pt x="59277" y="12299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8" name="椭圆 27"/>
          <p:cNvSpPr/>
          <p:nvPr/>
        </p:nvSpPr>
        <p:spPr>
          <a:xfrm>
            <a:off x="4714073" y="4970433"/>
            <a:ext cx="745652" cy="74565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91623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2235200" cy="3908736"/>
            <a:chOff x="0" y="0"/>
            <a:chExt cx="2391364" cy="4435203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106511"/>
              <a:ext cx="855999" cy="1016423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275543"/>
              <a:ext cx="1566799" cy="315966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2391364" cy="2644687"/>
            </a:xfrm>
            <a:prstGeom prst="rect">
              <a:avLst/>
            </a:prstGeom>
          </p:spPr>
        </p:pic>
      </p:grpSp>
      <p:sp>
        <p:nvSpPr>
          <p:cNvPr id="36" name="矩形 35"/>
          <p:cNvSpPr/>
          <p:nvPr/>
        </p:nvSpPr>
        <p:spPr>
          <a:xfrm>
            <a:off x="2122721" y="292929"/>
            <a:ext cx="32543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DF79"/>
                </a:solidFill>
                <a:effectLst>
                  <a:reflection blurRad="6350" stA="24000" endPos="50000" dist="88900" dir="5400000" sy="-100000" algn="bl" rotWithShape="0"/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添加标题文本</a:t>
            </a:r>
            <a:endParaRPr lang="zh-CN" altLang="en-US" sz="3600" dirty="0">
              <a:effectLst>
                <a:reflection blurRad="6350" stA="24000" endPos="50000" dist="88900" dir="5400000" sy="-100000" algn="bl" rotWithShape="0"/>
              </a:effectLst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685260" y="4113525"/>
            <a:ext cx="2250766" cy="1346003"/>
            <a:chOff x="1196607" y="4347234"/>
            <a:chExt cx="2250766" cy="1346003"/>
          </a:xfrm>
        </p:grpSpPr>
        <p:sp>
          <p:nvSpPr>
            <p:cNvPr id="8" name="矩形 7"/>
            <p:cNvSpPr/>
            <p:nvPr/>
          </p:nvSpPr>
          <p:spPr>
            <a:xfrm>
              <a:off x="1487950" y="4347234"/>
              <a:ext cx="166808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F8D880"/>
                  </a:solidFill>
                  <a:cs typeface="+mn-ea"/>
                  <a:sym typeface="+mn-lt"/>
                </a:rPr>
                <a:t>添加标题 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1196607" y="4769907"/>
              <a:ext cx="225076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F8D88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F8D880"/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rgbClr val="F8D88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003546" y="4113525"/>
            <a:ext cx="2250766" cy="1346003"/>
            <a:chOff x="1196607" y="4347234"/>
            <a:chExt cx="2250766" cy="1346003"/>
          </a:xfrm>
        </p:grpSpPr>
        <p:sp>
          <p:nvSpPr>
            <p:cNvPr id="11" name="矩形 10"/>
            <p:cNvSpPr/>
            <p:nvPr/>
          </p:nvSpPr>
          <p:spPr>
            <a:xfrm>
              <a:off x="1487950" y="4347234"/>
              <a:ext cx="166808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F8D880"/>
                  </a:solidFill>
                  <a:cs typeface="+mn-ea"/>
                  <a:sym typeface="+mn-lt"/>
                </a:rPr>
                <a:t>添加标题 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1196607" y="4769907"/>
              <a:ext cx="225076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F8D88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F8D880"/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rgbClr val="F8D88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321832" y="4113525"/>
            <a:ext cx="2250766" cy="1346003"/>
            <a:chOff x="1196607" y="4347234"/>
            <a:chExt cx="2250766" cy="1346003"/>
          </a:xfrm>
        </p:grpSpPr>
        <p:sp>
          <p:nvSpPr>
            <p:cNvPr id="14" name="矩形 13"/>
            <p:cNvSpPr/>
            <p:nvPr/>
          </p:nvSpPr>
          <p:spPr>
            <a:xfrm>
              <a:off x="1487950" y="4347234"/>
              <a:ext cx="166808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F8D880"/>
                  </a:solidFill>
                  <a:cs typeface="+mn-ea"/>
                  <a:sym typeface="+mn-lt"/>
                </a:rPr>
                <a:t>添加标题 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1196607" y="4769907"/>
              <a:ext cx="225076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F8D88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F8D880"/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rgbClr val="F8D88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093671" y="1702659"/>
            <a:ext cx="2070518" cy="2128210"/>
            <a:chOff x="5050129" y="2021973"/>
            <a:chExt cx="2070518" cy="2128210"/>
          </a:xfrm>
        </p:grpSpPr>
        <p:grpSp>
          <p:nvGrpSpPr>
            <p:cNvPr id="21" name="组合 20"/>
            <p:cNvGrpSpPr/>
            <p:nvPr/>
          </p:nvGrpSpPr>
          <p:grpSpPr>
            <a:xfrm>
              <a:off x="5050129" y="2021973"/>
              <a:ext cx="2070518" cy="2128210"/>
              <a:chOff x="1411248" y="1896894"/>
              <a:chExt cx="2616740" cy="2689651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1761443" y="2247090"/>
                <a:ext cx="1916348" cy="1916348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1484158" y="1969805"/>
                <a:ext cx="2470918" cy="2470918"/>
              </a:xfrm>
              <a:prstGeom prst="ellipse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5" name="空心弧 24"/>
              <p:cNvSpPr/>
              <p:nvPr/>
            </p:nvSpPr>
            <p:spPr>
              <a:xfrm>
                <a:off x="1411248" y="1896894"/>
                <a:ext cx="2616740" cy="2616740"/>
              </a:xfrm>
              <a:prstGeom prst="blockArc">
                <a:avLst>
                  <a:gd name="adj1" fmla="val 18706737"/>
                  <a:gd name="adj2" fmla="val 20251265"/>
                  <a:gd name="adj3" fmla="val 6754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空心弧 25"/>
              <p:cNvSpPr/>
              <p:nvPr/>
            </p:nvSpPr>
            <p:spPr>
              <a:xfrm rot="10800000">
                <a:off x="1411248" y="1969805"/>
                <a:ext cx="2616740" cy="2616740"/>
              </a:xfrm>
              <a:prstGeom prst="blockArc">
                <a:avLst>
                  <a:gd name="adj1" fmla="val 18706737"/>
                  <a:gd name="adj2" fmla="val 20251265"/>
                  <a:gd name="adj3" fmla="val 6754"/>
                </a:avLst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2" name="sitemaps_92650"/>
            <p:cNvSpPr>
              <a:spLocks noChangeAspect="1"/>
            </p:cNvSpPr>
            <p:nvPr/>
          </p:nvSpPr>
          <p:spPr bwMode="auto">
            <a:xfrm>
              <a:off x="5794184" y="2752389"/>
              <a:ext cx="582406" cy="609684"/>
            </a:xfrm>
            <a:custGeom>
              <a:avLst/>
              <a:gdLst>
                <a:gd name="T0" fmla="*/ 4199 w 4494"/>
                <a:gd name="T1" fmla="*/ 3838 h 4712"/>
                <a:gd name="T2" fmla="*/ 3932 w 4494"/>
                <a:gd name="T3" fmla="*/ 2881 h 4712"/>
                <a:gd name="T4" fmla="*/ 2447 w 4494"/>
                <a:gd name="T5" fmla="*/ 2438 h 4712"/>
                <a:gd name="T6" fmla="*/ 3263 w 4494"/>
                <a:gd name="T7" fmla="*/ 2440 h 4712"/>
                <a:gd name="T8" fmla="*/ 3263 w 4494"/>
                <a:gd name="T9" fmla="*/ 897 h 4712"/>
                <a:gd name="T10" fmla="*/ 2194 w 4494"/>
                <a:gd name="T11" fmla="*/ 0 h 4712"/>
                <a:gd name="T12" fmla="*/ 460 w 4494"/>
                <a:gd name="T13" fmla="*/ 1619 h 4712"/>
                <a:gd name="T14" fmla="*/ 2047 w 4494"/>
                <a:gd name="T15" fmla="*/ 2438 h 4712"/>
                <a:gd name="T16" fmla="*/ 562 w 4494"/>
                <a:gd name="T17" fmla="*/ 2881 h 4712"/>
                <a:gd name="T18" fmla="*/ 296 w 4494"/>
                <a:gd name="T19" fmla="*/ 3838 h 4712"/>
                <a:gd name="T20" fmla="*/ 0 w 4494"/>
                <a:gd name="T21" fmla="*/ 3971 h 4712"/>
                <a:gd name="T22" fmla="*/ 134 w 4494"/>
                <a:gd name="T23" fmla="*/ 4712 h 4712"/>
                <a:gd name="T24" fmla="*/ 991 w 4494"/>
                <a:gd name="T25" fmla="*/ 4579 h 4712"/>
                <a:gd name="T26" fmla="*/ 858 w 4494"/>
                <a:gd name="T27" fmla="*/ 3838 h 4712"/>
                <a:gd name="T28" fmla="*/ 696 w 4494"/>
                <a:gd name="T29" fmla="*/ 3281 h 4712"/>
                <a:gd name="T30" fmla="*/ 2047 w 4494"/>
                <a:gd name="T31" fmla="*/ 3838 h 4712"/>
                <a:gd name="T32" fmla="*/ 1752 w 4494"/>
                <a:gd name="T33" fmla="*/ 3971 h 4712"/>
                <a:gd name="T34" fmla="*/ 1885 w 4494"/>
                <a:gd name="T35" fmla="*/ 4712 h 4712"/>
                <a:gd name="T36" fmla="*/ 2742 w 4494"/>
                <a:gd name="T37" fmla="*/ 4579 h 4712"/>
                <a:gd name="T38" fmla="*/ 2609 w 4494"/>
                <a:gd name="T39" fmla="*/ 3838 h 4712"/>
                <a:gd name="T40" fmla="*/ 2447 w 4494"/>
                <a:gd name="T41" fmla="*/ 3281 h 4712"/>
                <a:gd name="T42" fmla="*/ 3799 w 4494"/>
                <a:gd name="T43" fmla="*/ 3838 h 4712"/>
                <a:gd name="T44" fmla="*/ 3503 w 4494"/>
                <a:gd name="T45" fmla="*/ 3971 h 4712"/>
                <a:gd name="T46" fmla="*/ 3637 w 4494"/>
                <a:gd name="T47" fmla="*/ 4712 h 4712"/>
                <a:gd name="T48" fmla="*/ 4494 w 4494"/>
                <a:gd name="T49" fmla="*/ 4579 h 4712"/>
                <a:gd name="T50" fmla="*/ 4360 w 4494"/>
                <a:gd name="T51" fmla="*/ 3838 h 4712"/>
                <a:gd name="T52" fmla="*/ 1278 w 4494"/>
                <a:gd name="T53" fmla="*/ 1201 h 4712"/>
                <a:gd name="T54" fmla="*/ 1288 w 4494"/>
                <a:gd name="T55" fmla="*/ 1201 h 4712"/>
                <a:gd name="T56" fmla="*/ 1311 w 4494"/>
                <a:gd name="T57" fmla="*/ 1202 h 4712"/>
                <a:gd name="T58" fmla="*/ 2194 w 4494"/>
                <a:gd name="T59" fmla="*/ 400 h 4712"/>
                <a:gd name="T60" fmla="*/ 2858 w 4494"/>
                <a:gd name="T61" fmla="*/ 1073 h 4712"/>
                <a:gd name="T62" fmla="*/ 2915 w 4494"/>
                <a:gd name="T63" fmla="*/ 1252 h 4712"/>
                <a:gd name="T64" fmla="*/ 3148 w 4494"/>
                <a:gd name="T65" fmla="*/ 1315 h 4712"/>
                <a:gd name="T66" fmla="*/ 3634 w 4494"/>
                <a:gd name="T67" fmla="*/ 1668 h 4712"/>
                <a:gd name="T68" fmla="*/ 2832 w 4494"/>
                <a:gd name="T69" fmla="*/ 2039 h 4712"/>
                <a:gd name="T70" fmla="*/ 1278 w 4494"/>
                <a:gd name="T71" fmla="*/ 2038 h 4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94" h="4712">
                  <a:moveTo>
                    <a:pt x="4360" y="3838"/>
                  </a:moveTo>
                  <a:lnTo>
                    <a:pt x="4199" y="3838"/>
                  </a:lnTo>
                  <a:lnTo>
                    <a:pt x="4199" y="3148"/>
                  </a:lnTo>
                  <a:cubicBezTo>
                    <a:pt x="4199" y="3001"/>
                    <a:pt x="4079" y="2881"/>
                    <a:pt x="3932" y="2881"/>
                  </a:cubicBezTo>
                  <a:lnTo>
                    <a:pt x="2447" y="2881"/>
                  </a:lnTo>
                  <a:lnTo>
                    <a:pt x="2447" y="2438"/>
                  </a:lnTo>
                  <a:cubicBezTo>
                    <a:pt x="2520" y="2438"/>
                    <a:pt x="2675" y="2438"/>
                    <a:pt x="2831" y="2439"/>
                  </a:cubicBezTo>
                  <a:cubicBezTo>
                    <a:pt x="3043" y="2439"/>
                    <a:pt x="3256" y="2440"/>
                    <a:pt x="3263" y="2440"/>
                  </a:cubicBezTo>
                  <a:cubicBezTo>
                    <a:pt x="3688" y="2440"/>
                    <a:pt x="4034" y="2094"/>
                    <a:pt x="4034" y="1668"/>
                  </a:cubicBezTo>
                  <a:cubicBezTo>
                    <a:pt x="4034" y="1243"/>
                    <a:pt x="3688" y="897"/>
                    <a:pt x="3263" y="897"/>
                  </a:cubicBezTo>
                  <a:cubicBezTo>
                    <a:pt x="3257" y="897"/>
                    <a:pt x="3251" y="897"/>
                    <a:pt x="3245" y="897"/>
                  </a:cubicBezTo>
                  <a:cubicBezTo>
                    <a:pt x="3165" y="389"/>
                    <a:pt x="2724" y="0"/>
                    <a:pt x="2194" y="0"/>
                  </a:cubicBezTo>
                  <a:cubicBezTo>
                    <a:pt x="1698" y="0"/>
                    <a:pt x="1276" y="339"/>
                    <a:pt x="1161" y="809"/>
                  </a:cubicBezTo>
                  <a:cubicBezTo>
                    <a:pt x="765" y="866"/>
                    <a:pt x="460" y="1208"/>
                    <a:pt x="460" y="1619"/>
                  </a:cubicBezTo>
                  <a:cubicBezTo>
                    <a:pt x="460" y="2071"/>
                    <a:pt x="827" y="2438"/>
                    <a:pt x="1278" y="2438"/>
                  </a:cubicBezTo>
                  <a:lnTo>
                    <a:pt x="2047" y="2438"/>
                  </a:lnTo>
                  <a:lnTo>
                    <a:pt x="2047" y="2881"/>
                  </a:lnTo>
                  <a:lnTo>
                    <a:pt x="562" y="2881"/>
                  </a:lnTo>
                  <a:cubicBezTo>
                    <a:pt x="415" y="2881"/>
                    <a:pt x="296" y="3001"/>
                    <a:pt x="296" y="3148"/>
                  </a:cubicBezTo>
                  <a:lnTo>
                    <a:pt x="296" y="3838"/>
                  </a:lnTo>
                  <a:lnTo>
                    <a:pt x="134" y="3838"/>
                  </a:lnTo>
                  <a:cubicBezTo>
                    <a:pt x="60" y="3838"/>
                    <a:pt x="0" y="3897"/>
                    <a:pt x="0" y="3971"/>
                  </a:cubicBezTo>
                  <a:lnTo>
                    <a:pt x="0" y="4579"/>
                  </a:lnTo>
                  <a:cubicBezTo>
                    <a:pt x="0" y="4652"/>
                    <a:pt x="60" y="4712"/>
                    <a:pt x="134" y="4712"/>
                  </a:cubicBezTo>
                  <a:lnTo>
                    <a:pt x="858" y="4712"/>
                  </a:lnTo>
                  <a:cubicBezTo>
                    <a:pt x="931" y="4712"/>
                    <a:pt x="991" y="4652"/>
                    <a:pt x="991" y="4579"/>
                  </a:cubicBezTo>
                  <a:lnTo>
                    <a:pt x="991" y="3971"/>
                  </a:lnTo>
                  <a:cubicBezTo>
                    <a:pt x="991" y="3897"/>
                    <a:pt x="931" y="3838"/>
                    <a:pt x="858" y="3838"/>
                  </a:cubicBezTo>
                  <a:lnTo>
                    <a:pt x="696" y="3838"/>
                  </a:lnTo>
                  <a:lnTo>
                    <a:pt x="696" y="3281"/>
                  </a:lnTo>
                  <a:lnTo>
                    <a:pt x="2047" y="3281"/>
                  </a:lnTo>
                  <a:lnTo>
                    <a:pt x="2047" y="3838"/>
                  </a:lnTo>
                  <a:lnTo>
                    <a:pt x="1885" y="3838"/>
                  </a:lnTo>
                  <a:cubicBezTo>
                    <a:pt x="1812" y="3838"/>
                    <a:pt x="1752" y="3897"/>
                    <a:pt x="1752" y="3971"/>
                  </a:cubicBezTo>
                  <a:lnTo>
                    <a:pt x="1752" y="4579"/>
                  </a:lnTo>
                  <a:cubicBezTo>
                    <a:pt x="1752" y="4652"/>
                    <a:pt x="1812" y="4712"/>
                    <a:pt x="1885" y="4712"/>
                  </a:cubicBezTo>
                  <a:lnTo>
                    <a:pt x="2609" y="4712"/>
                  </a:lnTo>
                  <a:cubicBezTo>
                    <a:pt x="2682" y="4712"/>
                    <a:pt x="2742" y="4652"/>
                    <a:pt x="2742" y="4579"/>
                  </a:cubicBezTo>
                  <a:lnTo>
                    <a:pt x="2742" y="3971"/>
                  </a:lnTo>
                  <a:cubicBezTo>
                    <a:pt x="2742" y="3897"/>
                    <a:pt x="2682" y="3838"/>
                    <a:pt x="2609" y="3838"/>
                  </a:cubicBezTo>
                  <a:lnTo>
                    <a:pt x="2447" y="3838"/>
                  </a:lnTo>
                  <a:lnTo>
                    <a:pt x="2447" y="3281"/>
                  </a:lnTo>
                  <a:lnTo>
                    <a:pt x="3799" y="3281"/>
                  </a:lnTo>
                  <a:lnTo>
                    <a:pt x="3799" y="3838"/>
                  </a:lnTo>
                  <a:lnTo>
                    <a:pt x="3637" y="3838"/>
                  </a:lnTo>
                  <a:cubicBezTo>
                    <a:pt x="3563" y="3838"/>
                    <a:pt x="3503" y="3897"/>
                    <a:pt x="3503" y="3971"/>
                  </a:cubicBezTo>
                  <a:lnTo>
                    <a:pt x="3503" y="4579"/>
                  </a:lnTo>
                  <a:cubicBezTo>
                    <a:pt x="3503" y="4652"/>
                    <a:pt x="3563" y="4712"/>
                    <a:pt x="3637" y="4712"/>
                  </a:cubicBezTo>
                  <a:lnTo>
                    <a:pt x="4360" y="4712"/>
                  </a:lnTo>
                  <a:cubicBezTo>
                    <a:pt x="4434" y="4712"/>
                    <a:pt x="4494" y="4652"/>
                    <a:pt x="4494" y="4579"/>
                  </a:cubicBezTo>
                  <a:lnTo>
                    <a:pt x="4494" y="3971"/>
                  </a:lnTo>
                  <a:cubicBezTo>
                    <a:pt x="4494" y="3897"/>
                    <a:pt x="4434" y="3838"/>
                    <a:pt x="4360" y="3838"/>
                  </a:cubicBezTo>
                  <a:close/>
                  <a:moveTo>
                    <a:pt x="860" y="1619"/>
                  </a:moveTo>
                  <a:cubicBezTo>
                    <a:pt x="860" y="1389"/>
                    <a:pt x="1048" y="1201"/>
                    <a:pt x="1278" y="1201"/>
                  </a:cubicBezTo>
                  <a:lnTo>
                    <a:pt x="1283" y="1201"/>
                  </a:lnTo>
                  <a:cubicBezTo>
                    <a:pt x="1284" y="1201"/>
                    <a:pt x="1286" y="1201"/>
                    <a:pt x="1288" y="1201"/>
                  </a:cubicBezTo>
                  <a:cubicBezTo>
                    <a:pt x="1288" y="1201"/>
                    <a:pt x="1289" y="1201"/>
                    <a:pt x="1290" y="1201"/>
                  </a:cubicBezTo>
                  <a:cubicBezTo>
                    <a:pt x="1297" y="1202"/>
                    <a:pt x="1304" y="1202"/>
                    <a:pt x="1311" y="1202"/>
                  </a:cubicBezTo>
                  <a:cubicBezTo>
                    <a:pt x="1408" y="1202"/>
                    <a:pt x="1519" y="1136"/>
                    <a:pt x="1534" y="992"/>
                  </a:cubicBezTo>
                  <a:cubicBezTo>
                    <a:pt x="1571" y="654"/>
                    <a:pt x="1854" y="400"/>
                    <a:pt x="2194" y="400"/>
                  </a:cubicBezTo>
                  <a:cubicBezTo>
                    <a:pt x="2560" y="400"/>
                    <a:pt x="2858" y="698"/>
                    <a:pt x="2858" y="1064"/>
                  </a:cubicBezTo>
                  <a:lnTo>
                    <a:pt x="2858" y="1073"/>
                  </a:lnTo>
                  <a:cubicBezTo>
                    <a:pt x="2858" y="1074"/>
                    <a:pt x="2858" y="1076"/>
                    <a:pt x="2858" y="1078"/>
                  </a:cubicBezTo>
                  <a:cubicBezTo>
                    <a:pt x="2853" y="1144"/>
                    <a:pt x="2873" y="1205"/>
                    <a:pt x="2915" y="1252"/>
                  </a:cubicBezTo>
                  <a:cubicBezTo>
                    <a:pt x="2957" y="1299"/>
                    <a:pt x="3017" y="1325"/>
                    <a:pt x="3080" y="1325"/>
                  </a:cubicBezTo>
                  <a:cubicBezTo>
                    <a:pt x="3103" y="1325"/>
                    <a:pt x="3126" y="1322"/>
                    <a:pt x="3148" y="1315"/>
                  </a:cubicBezTo>
                  <a:cubicBezTo>
                    <a:pt x="3185" y="1303"/>
                    <a:pt x="3224" y="1297"/>
                    <a:pt x="3263" y="1297"/>
                  </a:cubicBezTo>
                  <a:cubicBezTo>
                    <a:pt x="3468" y="1297"/>
                    <a:pt x="3634" y="1463"/>
                    <a:pt x="3634" y="1668"/>
                  </a:cubicBezTo>
                  <a:cubicBezTo>
                    <a:pt x="3634" y="1873"/>
                    <a:pt x="3468" y="2040"/>
                    <a:pt x="3263" y="2040"/>
                  </a:cubicBezTo>
                  <a:cubicBezTo>
                    <a:pt x="3255" y="2040"/>
                    <a:pt x="3043" y="2039"/>
                    <a:pt x="2832" y="2039"/>
                  </a:cubicBezTo>
                  <a:cubicBezTo>
                    <a:pt x="2621" y="2038"/>
                    <a:pt x="2411" y="2038"/>
                    <a:pt x="2405" y="2038"/>
                  </a:cubicBezTo>
                  <a:lnTo>
                    <a:pt x="1278" y="2038"/>
                  </a:lnTo>
                  <a:cubicBezTo>
                    <a:pt x="1048" y="2038"/>
                    <a:pt x="860" y="1850"/>
                    <a:pt x="860" y="16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411956" y="1702659"/>
            <a:ext cx="2070518" cy="2128210"/>
            <a:chOff x="9126018" y="2021973"/>
            <a:chExt cx="2070518" cy="2128210"/>
          </a:xfrm>
        </p:grpSpPr>
        <p:grpSp>
          <p:nvGrpSpPr>
            <p:cNvPr id="28" name="组合 27"/>
            <p:cNvGrpSpPr/>
            <p:nvPr/>
          </p:nvGrpSpPr>
          <p:grpSpPr>
            <a:xfrm>
              <a:off x="9126018" y="2021973"/>
              <a:ext cx="2070518" cy="2128210"/>
              <a:chOff x="1411248" y="1896894"/>
              <a:chExt cx="2616740" cy="2689651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1761443" y="2247090"/>
                <a:ext cx="1916348" cy="1916348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1484158" y="1969805"/>
                <a:ext cx="2470918" cy="2470918"/>
              </a:xfrm>
              <a:prstGeom prst="ellipse">
                <a:avLst/>
              </a:pr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2" name="空心弧 31"/>
              <p:cNvSpPr/>
              <p:nvPr/>
            </p:nvSpPr>
            <p:spPr>
              <a:xfrm>
                <a:off x="1411248" y="1896894"/>
                <a:ext cx="2616740" cy="2616740"/>
              </a:xfrm>
              <a:prstGeom prst="blockArc">
                <a:avLst>
                  <a:gd name="adj1" fmla="val 18706737"/>
                  <a:gd name="adj2" fmla="val 20251265"/>
                  <a:gd name="adj3" fmla="val 6754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空心弧 32"/>
              <p:cNvSpPr/>
              <p:nvPr/>
            </p:nvSpPr>
            <p:spPr>
              <a:xfrm rot="10800000">
                <a:off x="1411248" y="1969805"/>
                <a:ext cx="2616740" cy="2616740"/>
              </a:xfrm>
              <a:prstGeom prst="blockArc">
                <a:avLst>
                  <a:gd name="adj1" fmla="val 18706737"/>
                  <a:gd name="adj2" fmla="val 20251265"/>
                  <a:gd name="adj3" fmla="val 6754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9" name="rocket_51926"/>
            <p:cNvSpPr>
              <a:spLocks noChangeAspect="1"/>
            </p:cNvSpPr>
            <p:nvPr/>
          </p:nvSpPr>
          <p:spPr bwMode="auto">
            <a:xfrm>
              <a:off x="9984228" y="2808119"/>
              <a:ext cx="354095" cy="609685"/>
            </a:xfrm>
            <a:custGeom>
              <a:avLst/>
              <a:gdLst>
                <a:gd name="T0" fmla="*/ 472622 w 604011"/>
                <a:gd name="T1" fmla="*/ 472622 w 604011"/>
                <a:gd name="T2" fmla="*/ 472622 w 604011"/>
                <a:gd name="T3" fmla="*/ 472622 w 604011"/>
                <a:gd name="T4" fmla="*/ 472622 w 604011"/>
                <a:gd name="T5" fmla="*/ 472622 w 604011"/>
                <a:gd name="T6" fmla="*/ 472622 w 604011"/>
                <a:gd name="T7" fmla="*/ 472622 w 604011"/>
                <a:gd name="T8" fmla="*/ 472622 w 604011"/>
                <a:gd name="T9" fmla="*/ 472622 w 604011"/>
                <a:gd name="T10" fmla="*/ 472622 w 604011"/>
                <a:gd name="T11" fmla="*/ 472622 w 604011"/>
                <a:gd name="T12" fmla="*/ 472622 w 604011"/>
                <a:gd name="T13" fmla="*/ 472622 w 604011"/>
                <a:gd name="T14" fmla="*/ 472622 w 604011"/>
                <a:gd name="T15" fmla="*/ 472622 w 604011"/>
                <a:gd name="T16" fmla="*/ 472622 w 604011"/>
                <a:gd name="T17" fmla="*/ 472622 w 604011"/>
                <a:gd name="T18" fmla="*/ 472622 w 604011"/>
                <a:gd name="T19" fmla="*/ 472622 w 604011"/>
                <a:gd name="T20" fmla="*/ 472622 w 604011"/>
                <a:gd name="T21" fmla="*/ 472622 w 604011"/>
                <a:gd name="T22" fmla="*/ 472622 w 604011"/>
                <a:gd name="T23" fmla="*/ 472622 w 604011"/>
                <a:gd name="T24" fmla="*/ 472622 w 604011"/>
                <a:gd name="T25" fmla="*/ 472622 w 604011"/>
                <a:gd name="T26" fmla="*/ 472622 w 604011"/>
                <a:gd name="T27" fmla="*/ 472622 w 604011"/>
                <a:gd name="T28" fmla="*/ 472622 w 604011"/>
                <a:gd name="T29" fmla="*/ 472622 w 604011"/>
                <a:gd name="T30" fmla="*/ 472622 w 604011"/>
                <a:gd name="T31" fmla="*/ 472622 w 604011"/>
                <a:gd name="T32" fmla="*/ 472622 w 604011"/>
                <a:gd name="T33" fmla="*/ 472622 w 604011"/>
                <a:gd name="T34" fmla="*/ 472622 w 604011"/>
                <a:gd name="T35" fmla="*/ 472622 w 604011"/>
                <a:gd name="T36" fmla="*/ 472622 w 604011"/>
                <a:gd name="T37" fmla="*/ 472622 w 604011"/>
                <a:gd name="T38" fmla="*/ 472622 w 604011"/>
                <a:gd name="T39" fmla="*/ 472622 w 604011"/>
                <a:gd name="T40" fmla="*/ 472622 w 604011"/>
                <a:gd name="T41" fmla="*/ 472622 w 604011"/>
                <a:gd name="T42" fmla="*/ 472622 w 604011"/>
                <a:gd name="T43" fmla="*/ 472622 w 604011"/>
                <a:gd name="T44" fmla="*/ 472622 w 604011"/>
                <a:gd name="T45" fmla="*/ 472622 w 604011"/>
                <a:gd name="T46" fmla="*/ 472622 w 604011"/>
                <a:gd name="T47" fmla="*/ 472622 w 604011"/>
                <a:gd name="T48" fmla="*/ 472622 w 604011"/>
                <a:gd name="T49" fmla="*/ 472622 w 604011"/>
                <a:gd name="T50" fmla="*/ 472622 w 604011"/>
                <a:gd name="T51" fmla="*/ 472622 w 604011"/>
                <a:gd name="T52" fmla="*/ 472622 w 604011"/>
                <a:gd name="T53" fmla="*/ 472622 w 604011"/>
                <a:gd name="T54" fmla="*/ 472622 w 604011"/>
                <a:gd name="T55" fmla="*/ 472622 w 604011"/>
                <a:gd name="T56" fmla="*/ 472622 w 604011"/>
                <a:gd name="T57" fmla="*/ 472622 w 604011"/>
                <a:gd name="T58" fmla="*/ 472622 w 604011"/>
                <a:gd name="T59" fmla="*/ 472622 w 604011"/>
                <a:gd name="T60" fmla="*/ 472622 w 604011"/>
                <a:gd name="T61" fmla="*/ 472622 w 604011"/>
                <a:gd name="T62" fmla="*/ 472622 w 604011"/>
                <a:gd name="T63" fmla="*/ 472622 w 604011"/>
                <a:gd name="T64" fmla="*/ 472622 w 604011"/>
                <a:gd name="T65" fmla="*/ 472622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0" h="414">
                  <a:moveTo>
                    <a:pt x="200" y="270"/>
                  </a:moveTo>
                  <a:lnTo>
                    <a:pt x="200" y="217"/>
                  </a:lnTo>
                  <a:cubicBezTo>
                    <a:pt x="200" y="100"/>
                    <a:pt x="151" y="29"/>
                    <a:pt x="130" y="4"/>
                  </a:cubicBezTo>
                  <a:cubicBezTo>
                    <a:pt x="128" y="2"/>
                    <a:pt x="124" y="0"/>
                    <a:pt x="121" y="0"/>
                  </a:cubicBezTo>
                  <a:cubicBezTo>
                    <a:pt x="117" y="0"/>
                    <a:pt x="114" y="1"/>
                    <a:pt x="112" y="4"/>
                  </a:cubicBezTo>
                  <a:cubicBezTo>
                    <a:pt x="91" y="29"/>
                    <a:pt x="40" y="100"/>
                    <a:pt x="40" y="217"/>
                  </a:cubicBezTo>
                  <a:lnTo>
                    <a:pt x="40" y="270"/>
                  </a:lnTo>
                  <a:lnTo>
                    <a:pt x="30" y="276"/>
                  </a:lnTo>
                  <a:cubicBezTo>
                    <a:pt x="12" y="289"/>
                    <a:pt x="0" y="310"/>
                    <a:pt x="0" y="333"/>
                  </a:cubicBezTo>
                  <a:lnTo>
                    <a:pt x="0" y="395"/>
                  </a:lnTo>
                  <a:cubicBezTo>
                    <a:pt x="0" y="399"/>
                    <a:pt x="2" y="403"/>
                    <a:pt x="6" y="404"/>
                  </a:cubicBezTo>
                  <a:cubicBezTo>
                    <a:pt x="9" y="406"/>
                    <a:pt x="13" y="406"/>
                    <a:pt x="16" y="404"/>
                  </a:cubicBezTo>
                  <a:lnTo>
                    <a:pt x="48" y="383"/>
                  </a:lnTo>
                  <a:cubicBezTo>
                    <a:pt x="56" y="377"/>
                    <a:pt x="67" y="374"/>
                    <a:pt x="78" y="374"/>
                  </a:cubicBezTo>
                  <a:lnTo>
                    <a:pt x="101" y="374"/>
                  </a:lnTo>
                  <a:lnTo>
                    <a:pt x="101" y="404"/>
                  </a:lnTo>
                  <a:cubicBezTo>
                    <a:pt x="101" y="410"/>
                    <a:pt x="105" y="414"/>
                    <a:pt x="111" y="414"/>
                  </a:cubicBezTo>
                  <a:lnTo>
                    <a:pt x="129" y="414"/>
                  </a:lnTo>
                  <a:cubicBezTo>
                    <a:pt x="135" y="414"/>
                    <a:pt x="140" y="410"/>
                    <a:pt x="140" y="404"/>
                  </a:cubicBezTo>
                  <a:lnTo>
                    <a:pt x="140" y="374"/>
                  </a:lnTo>
                  <a:lnTo>
                    <a:pt x="163" y="374"/>
                  </a:lnTo>
                  <a:cubicBezTo>
                    <a:pt x="173" y="374"/>
                    <a:pt x="184" y="377"/>
                    <a:pt x="193" y="383"/>
                  </a:cubicBezTo>
                  <a:lnTo>
                    <a:pt x="224" y="404"/>
                  </a:lnTo>
                  <a:cubicBezTo>
                    <a:pt x="227" y="406"/>
                    <a:pt x="231" y="406"/>
                    <a:pt x="235" y="404"/>
                  </a:cubicBezTo>
                  <a:cubicBezTo>
                    <a:pt x="238" y="403"/>
                    <a:pt x="240" y="399"/>
                    <a:pt x="240" y="395"/>
                  </a:cubicBezTo>
                  <a:lnTo>
                    <a:pt x="240" y="333"/>
                  </a:lnTo>
                  <a:cubicBezTo>
                    <a:pt x="240" y="310"/>
                    <a:pt x="229" y="289"/>
                    <a:pt x="210" y="276"/>
                  </a:cubicBezTo>
                  <a:lnTo>
                    <a:pt x="200" y="270"/>
                  </a:lnTo>
                  <a:close/>
                  <a:moveTo>
                    <a:pt x="120" y="187"/>
                  </a:moveTo>
                  <a:cubicBezTo>
                    <a:pt x="101" y="187"/>
                    <a:pt x="85" y="172"/>
                    <a:pt x="85" y="152"/>
                  </a:cubicBezTo>
                  <a:cubicBezTo>
                    <a:pt x="85" y="133"/>
                    <a:pt x="101" y="117"/>
                    <a:pt x="120" y="117"/>
                  </a:cubicBezTo>
                  <a:cubicBezTo>
                    <a:pt x="139" y="117"/>
                    <a:pt x="155" y="133"/>
                    <a:pt x="155" y="152"/>
                  </a:cubicBezTo>
                  <a:cubicBezTo>
                    <a:pt x="155" y="172"/>
                    <a:pt x="139" y="187"/>
                    <a:pt x="120" y="1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775385" y="1702659"/>
            <a:ext cx="2070518" cy="2128210"/>
            <a:chOff x="974239" y="2021973"/>
            <a:chExt cx="2070518" cy="2128210"/>
          </a:xfrm>
        </p:grpSpPr>
        <p:grpSp>
          <p:nvGrpSpPr>
            <p:cNvPr id="35" name="组合 34"/>
            <p:cNvGrpSpPr/>
            <p:nvPr/>
          </p:nvGrpSpPr>
          <p:grpSpPr>
            <a:xfrm>
              <a:off x="974239" y="2021973"/>
              <a:ext cx="2070518" cy="2128210"/>
              <a:chOff x="1411248" y="1896894"/>
              <a:chExt cx="2616740" cy="2689651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1761443" y="2247090"/>
                <a:ext cx="1916348" cy="1916348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1484158" y="1969805"/>
                <a:ext cx="2470918" cy="2470918"/>
              </a:xfrm>
              <a:prstGeom prst="ellipse">
                <a:avLst/>
              </a:pr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>
                <a:off x="1411248" y="1896894"/>
                <a:ext cx="2616740" cy="2616740"/>
              </a:xfrm>
              <a:prstGeom prst="blockArc">
                <a:avLst>
                  <a:gd name="adj1" fmla="val 18706737"/>
                  <a:gd name="adj2" fmla="val 20251265"/>
                  <a:gd name="adj3" fmla="val 6754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rot="10800000">
                <a:off x="1411248" y="1969805"/>
                <a:ext cx="2616740" cy="2616740"/>
              </a:xfrm>
              <a:prstGeom prst="blockArc">
                <a:avLst>
                  <a:gd name="adj1" fmla="val 18706737"/>
                  <a:gd name="adj2" fmla="val 20251265"/>
                  <a:gd name="adj3" fmla="val 6754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7" name="statistical-chart_64023"/>
            <p:cNvSpPr>
              <a:spLocks noChangeAspect="1"/>
            </p:cNvSpPr>
            <p:nvPr/>
          </p:nvSpPr>
          <p:spPr bwMode="auto">
            <a:xfrm>
              <a:off x="1737758" y="2752389"/>
              <a:ext cx="543478" cy="609685"/>
            </a:xfrm>
            <a:custGeom>
              <a:avLst/>
              <a:gdLst>
                <a:gd name="connsiteX0" fmla="*/ 16193 w 538132"/>
                <a:gd name="connsiteY0" fmla="*/ 302232 h 603687"/>
                <a:gd name="connsiteX1" fmla="*/ 132346 w 538132"/>
                <a:gd name="connsiteY1" fmla="*/ 302232 h 603687"/>
                <a:gd name="connsiteX2" fmla="*/ 148540 w 538132"/>
                <a:gd name="connsiteY2" fmla="*/ 318399 h 603687"/>
                <a:gd name="connsiteX3" fmla="*/ 148540 w 538132"/>
                <a:gd name="connsiteY3" fmla="*/ 587520 h 603687"/>
                <a:gd name="connsiteX4" fmla="*/ 132346 w 538132"/>
                <a:gd name="connsiteY4" fmla="*/ 603687 h 603687"/>
                <a:gd name="connsiteX5" fmla="*/ 16193 w 538132"/>
                <a:gd name="connsiteY5" fmla="*/ 603687 h 603687"/>
                <a:gd name="connsiteX6" fmla="*/ 0 w 538132"/>
                <a:gd name="connsiteY6" fmla="*/ 587520 h 603687"/>
                <a:gd name="connsiteX7" fmla="*/ 0 w 538132"/>
                <a:gd name="connsiteY7" fmla="*/ 318399 h 603687"/>
                <a:gd name="connsiteX8" fmla="*/ 16193 w 538132"/>
                <a:gd name="connsiteY8" fmla="*/ 302232 h 603687"/>
                <a:gd name="connsiteX9" fmla="*/ 405786 w 538132"/>
                <a:gd name="connsiteY9" fmla="*/ 186857 h 603687"/>
                <a:gd name="connsiteX10" fmla="*/ 521939 w 538132"/>
                <a:gd name="connsiteY10" fmla="*/ 186857 h 603687"/>
                <a:gd name="connsiteX11" fmla="*/ 538132 w 538132"/>
                <a:gd name="connsiteY11" fmla="*/ 203025 h 603687"/>
                <a:gd name="connsiteX12" fmla="*/ 538132 w 538132"/>
                <a:gd name="connsiteY12" fmla="*/ 587520 h 603687"/>
                <a:gd name="connsiteX13" fmla="*/ 521939 w 538132"/>
                <a:gd name="connsiteY13" fmla="*/ 603687 h 603687"/>
                <a:gd name="connsiteX14" fmla="*/ 405786 w 538132"/>
                <a:gd name="connsiteY14" fmla="*/ 603687 h 603687"/>
                <a:gd name="connsiteX15" fmla="*/ 389592 w 538132"/>
                <a:gd name="connsiteY15" fmla="*/ 587520 h 603687"/>
                <a:gd name="connsiteX16" fmla="*/ 389592 w 538132"/>
                <a:gd name="connsiteY16" fmla="*/ 203025 h 603687"/>
                <a:gd name="connsiteX17" fmla="*/ 405786 w 538132"/>
                <a:gd name="connsiteY17" fmla="*/ 186857 h 603687"/>
                <a:gd name="connsiteX18" fmla="*/ 211024 w 538132"/>
                <a:gd name="connsiteY18" fmla="*/ 0 h 603687"/>
                <a:gd name="connsiteX19" fmla="*/ 327177 w 538132"/>
                <a:gd name="connsiteY19" fmla="*/ 0 h 603687"/>
                <a:gd name="connsiteX20" fmla="*/ 343371 w 538132"/>
                <a:gd name="connsiteY20" fmla="*/ 16168 h 603687"/>
                <a:gd name="connsiteX21" fmla="*/ 343371 w 538132"/>
                <a:gd name="connsiteY21" fmla="*/ 587519 h 603687"/>
                <a:gd name="connsiteX22" fmla="*/ 327177 w 538132"/>
                <a:gd name="connsiteY22" fmla="*/ 603687 h 603687"/>
                <a:gd name="connsiteX23" fmla="*/ 211024 w 538132"/>
                <a:gd name="connsiteY23" fmla="*/ 603687 h 603687"/>
                <a:gd name="connsiteX24" fmla="*/ 194831 w 538132"/>
                <a:gd name="connsiteY24" fmla="*/ 587519 h 603687"/>
                <a:gd name="connsiteX25" fmla="*/ 194831 w 538132"/>
                <a:gd name="connsiteY25" fmla="*/ 16168 h 603687"/>
                <a:gd name="connsiteX26" fmla="*/ 211024 w 538132"/>
                <a:gd name="connsiteY26" fmla="*/ 0 h 603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38132" h="603687">
                  <a:moveTo>
                    <a:pt x="16193" y="302232"/>
                  </a:moveTo>
                  <a:lnTo>
                    <a:pt x="132346" y="302232"/>
                  </a:lnTo>
                  <a:cubicBezTo>
                    <a:pt x="141235" y="302232"/>
                    <a:pt x="148540" y="309525"/>
                    <a:pt x="148540" y="318399"/>
                  </a:cubicBezTo>
                  <a:lnTo>
                    <a:pt x="148540" y="587520"/>
                  </a:lnTo>
                  <a:cubicBezTo>
                    <a:pt x="148540" y="596394"/>
                    <a:pt x="141235" y="603687"/>
                    <a:pt x="132346" y="603687"/>
                  </a:cubicBezTo>
                  <a:lnTo>
                    <a:pt x="16193" y="603687"/>
                  </a:lnTo>
                  <a:cubicBezTo>
                    <a:pt x="7305" y="603687"/>
                    <a:pt x="0" y="596394"/>
                    <a:pt x="0" y="587520"/>
                  </a:cubicBezTo>
                  <a:lnTo>
                    <a:pt x="0" y="318399"/>
                  </a:lnTo>
                  <a:cubicBezTo>
                    <a:pt x="0" y="309525"/>
                    <a:pt x="7305" y="302232"/>
                    <a:pt x="16193" y="302232"/>
                  </a:cubicBezTo>
                  <a:close/>
                  <a:moveTo>
                    <a:pt x="405786" y="186857"/>
                  </a:moveTo>
                  <a:lnTo>
                    <a:pt x="521939" y="186857"/>
                  </a:lnTo>
                  <a:cubicBezTo>
                    <a:pt x="530827" y="186857"/>
                    <a:pt x="538132" y="194029"/>
                    <a:pt x="538132" y="203025"/>
                  </a:cubicBezTo>
                  <a:lnTo>
                    <a:pt x="538132" y="587520"/>
                  </a:lnTo>
                  <a:cubicBezTo>
                    <a:pt x="538132" y="596393"/>
                    <a:pt x="530827" y="603687"/>
                    <a:pt x="521939" y="603687"/>
                  </a:cubicBezTo>
                  <a:lnTo>
                    <a:pt x="405786" y="603687"/>
                  </a:lnTo>
                  <a:cubicBezTo>
                    <a:pt x="396897" y="603687"/>
                    <a:pt x="389592" y="596393"/>
                    <a:pt x="389592" y="587520"/>
                  </a:cubicBezTo>
                  <a:lnTo>
                    <a:pt x="389592" y="203025"/>
                  </a:lnTo>
                  <a:cubicBezTo>
                    <a:pt x="389592" y="194029"/>
                    <a:pt x="396897" y="186857"/>
                    <a:pt x="405786" y="186857"/>
                  </a:cubicBezTo>
                  <a:close/>
                  <a:moveTo>
                    <a:pt x="211024" y="0"/>
                  </a:moveTo>
                  <a:lnTo>
                    <a:pt x="327177" y="0"/>
                  </a:lnTo>
                  <a:cubicBezTo>
                    <a:pt x="336066" y="0"/>
                    <a:pt x="343371" y="7294"/>
                    <a:pt x="343371" y="16168"/>
                  </a:cubicBezTo>
                  <a:lnTo>
                    <a:pt x="343371" y="587519"/>
                  </a:lnTo>
                  <a:cubicBezTo>
                    <a:pt x="343371" y="596393"/>
                    <a:pt x="336066" y="603687"/>
                    <a:pt x="327177" y="603687"/>
                  </a:cubicBezTo>
                  <a:lnTo>
                    <a:pt x="211024" y="603687"/>
                  </a:lnTo>
                  <a:cubicBezTo>
                    <a:pt x="202136" y="603687"/>
                    <a:pt x="194831" y="596393"/>
                    <a:pt x="194831" y="587519"/>
                  </a:cubicBezTo>
                  <a:lnTo>
                    <a:pt x="194831" y="16168"/>
                  </a:lnTo>
                  <a:cubicBezTo>
                    <a:pt x="194831" y="7294"/>
                    <a:pt x="202136" y="0"/>
                    <a:pt x="21102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642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2235200" cy="3908736"/>
            <a:chOff x="0" y="0"/>
            <a:chExt cx="2391364" cy="4435203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106511"/>
              <a:ext cx="855999" cy="1016423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275543"/>
              <a:ext cx="1566799" cy="315966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2391364" cy="2644687"/>
            </a:xfrm>
            <a:prstGeom prst="rect">
              <a:avLst/>
            </a:prstGeom>
          </p:spPr>
        </p:pic>
      </p:grpSp>
      <p:sp>
        <p:nvSpPr>
          <p:cNvPr id="36" name="矩形 35"/>
          <p:cNvSpPr/>
          <p:nvPr/>
        </p:nvSpPr>
        <p:spPr>
          <a:xfrm>
            <a:off x="2122721" y="292929"/>
            <a:ext cx="32543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DF79"/>
                </a:solidFill>
                <a:effectLst>
                  <a:reflection blurRad="6350" stA="24000" endPos="50000" dist="88900" dir="5400000" sy="-100000" algn="bl" rotWithShape="0"/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添加标题文本</a:t>
            </a:r>
            <a:endParaRPr lang="zh-CN" altLang="en-US" sz="3600" dirty="0">
              <a:effectLst>
                <a:reflection blurRad="6350" stA="24000" endPos="50000" dist="88900" dir="5400000" sy="-100000" algn="bl" rotWithShape="0"/>
              </a:effectLst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235953" y="3975547"/>
            <a:ext cx="2375863" cy="1379619"/>
            <a:chOff x="505418" y="4185489"/>
            <a:chExt cx="2375863" cy="1379619"/>
          </a:xfrm>
        </p:grpSpPr>
        <p:sp>
          <p:nvSpPr>
            <p:cNvPr id="43" name="矩形 42"/>
            <p:cNvSpPr/>
            <p:nvPr/>
          </p:nvSpPr>
          <p:spPr>
            <a:xfrm>
              <a:off x="821342" y="4185489"/>
              <a:ext cx="166808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F8D880"/>
                  </a:solidFill>
                  <a:cs typeface="+mn-ea"/>
                  <a:sym typeface="+mn-lt"/>
                </a:rPr>
                <a:t>添加标题 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505418" y="4641778"/>
              <a:ext cx="2375863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F8D88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F8D880"/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rgbClr val="F8D88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713804" y="3975547"/>
            <a:ext cx="2375863" cy="1379619"/>
            <a:chOff x="505418" y="4185489"/>
            <a:chExt cx="2375863" cy="1379619"/>
          </a:xfrm>
        </p:grpSpPr>
        <p:sp>
          <p:nvSpPr>
            <p:cNvPr id="46" name="矩形 45"/>
            <p:cNvSpPr/>
            <p:nvPr/>
          </p:nvSpPr>
          <p:spPr>
            <a:xfrm>
              <a:off x="821342" y="4185489"/>
              <a:ext cx="166808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F8D880"/>
                  </a:solidFill>
                  <a:cs typeface="+mn-ea"/>
                  <a:sym typeface="+mn-lt"/>
                </a:rPr>
                <a:t>添加标题 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505418" y="4641778"/>
              <a:ext cx="2375863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F8D88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F8D880"/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rgbClr val="F8D88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191655" y="3975547"/>
            <a:ext cx="2375863" cy="1379619"/>
            <a:chOff x="505418" y="4185489"/>
            <a:chExt cx="2375863" cy="1379619"/>
          </a:xfrm>
        </p:grpSpPr>
        <p:sp>
          <p:nvSpPr>
            <p:cNvPr id="49" name="矩形 48"/>
            <p:cNvSpPr/>
            <p:nvPr/>
          </p:nvSpPr>
          <p:spPr>
            <a:xfrm>
              <a:off x="821342" y="4185489"/>
              <a:ext cx="166808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F8D880"/>
                  </a:solidFill>
                  <a:cs typeface="+mn-ea"/>
                  <a:sym typeface="+mn-lt"/>
                </a:rPr>
                <a:t>添加标题 </a:t>
              </a:r>
            </a:p>
          </p:txBody>
        </p:sp>
        <p:sp>
          <p:nvSpPr>
            <p:cNvPr id="50" name="矩形 49"/>
            <p:cNvSpPr/>
            <p:nvPr/>
          </p:nvSpPr>
          <p:spPr>
            <a:xfrm>
              <a:off x="505418" y="4641778"/>
              <a:ext cx="2375863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F8D88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F8D880"/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rgbClr val="F8D88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645830" y="3975547"/>
            <a:ext cx="2375863" cy="1379619"/>
            <a:chOff x="505418" y="4185489"/>
            <a:chExt cx="2375863" cy="1379619"/>
          </a:xfrm>
        </p:grpSpPr>
        <p:sp>
          <p:nvSpPr>
            <p:cNvPr id="52" name="矩形 51"/>
            <p:cNvSpPr/>
            <p:nvPr/>
          </p:nvSpPr>
          <p:spPr>
            <a:xfrm>
              <a:off x="821342" y="4185489"/>
              <a:ext cx="166808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F8D880"/>
                  </a:solidFill>
                  <a:cs typeface="+mn-ea"/>
                  <a:sym typeface="+mn-lt"/>
                </a:rPr>
                <a:t>添加标题 </a:t>
              </a:r>
            </a:p>
          </p:txBody>
        </p:sp>
        <p:sp>
          <p:nvSpPr>
            <p:cNvPr id="53" name="矩形 52"/>
            <p:cNvSpPr/>
            <p:nvPr/>
          </p:nvSpPr>
          <p:spPr>
            <a:xfrm>
              <a:off x="505418" y="4641778"/>
              <a:ext cx="2375863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F8D88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rgbClr val="F8D880"/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rgbClr val="F8D88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606238" y="2063394"/>
            <a:ext cx="1546698" cy="1546698"/>
            <a:chOff x="6488349" y="2052537"/>
            <a:chExt cx="1546698" cy="1546698"/>
          </a:xfrm>
          <a:solidFill>
            <a:srgbClr val="FFFFFF"/>
          </a:solidFill>
        </p:grpSpPr>
        <p:sp>
          <p:nvSpPr>
            <p:cNvPr id="55" name="菱形 54"/>
            <p:cNvSpPr/>
            <p:nvPr/>
          </p:nvSpPr>
          <p:spPr>
            <a:xfrm>
              <a:off x="6488349" y="2052537"/>
              <a:ext cx="1546698" cy="1546698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call-center-worker-with-headset_46010"/>
            <p:cNvSpPr>
              <a:spLocks noChangeAspect="1"/>
            </p:cNvSpPr>
            <p:nvPr/>
          </p:nvSpPr>
          <p:spPr bwMode="auto">
            <a:xfrm>
              <a:off x="6958520" y="2538685"/>
              <a:ext cx="609685" cy="597599"/>
            </a:xfrm>
            <a:custGeom>
              <a:avLst/>
              <a:gdLst>
                <a:gd name="T0" fmla="*/ 3439 w 8160"/>
                <a:gd name="T1" fmla="*/ 4406 h 8010"/>
                <a:gd name="T2" fmla="*/ 3020 w 8160"/>
                <a:gd name="T3" fmla="*/ 4825 h 8010"/>
                <a:gd name="T4" fmla="*/ 2601 w 8160"/>
                <a:gd name="T5" fmla="*/ 4406 h 8010"/>
                <a:gd name="T6" fmla="*/ 3020 w 8160"/>
                <a:gd name="T7" fmla="*/ 3987 h 8010"/>
                <a:gd name="T8" fmla="*/ 3439 w 8160"/>
                <a:gd name="T9" fmla="*/ 4406 h 8010"/>
                <a:gd name="T10" fmla="*/ 5140 w 8160"/>
                <a:gd name="T11" fmla="*/ 3987 h 8010"/>
                <a:gd name="T12" fmla="*/ 4721 w 8160"/>
                <a:gd name="T13" fmla="*/ 4406 h 8010"/>
                <a:gd name="T14" fmla="*/ 5140 w 8160"/>
                <a:gd name="T15" fmla="*/ 4825 h 8010"/>
                <a:gd name="T16" fmla="*/ 5559 w 8160"/>
                <a:gd name="T17" fmla="*/ 4406 h 8010"/>
                <a:gd name="T18" fmla="*/ 5140 w 8160"/>
                <a:gd name="T19" fmla="*/ 3987 h 8010"/>
                <a:gd name="T20" fmla="*/ 8160 w 8160"/>
                <a:gd name="T21" fmla="*/ 4172 h 8010"/>
                <a:gd name="T22" fmla="*/ 8160 w 8160"/>
                <a:gd name="T23" fmla="*/ 4969 h 8010"/>
                <a:gd name="T24" fmla="*/ 7436 w 8160"/>
                <a:gd name="T25" fmla="*/ 5693 h 8010"/>
                <a:gd name="T26" fmla="*/ 6911 w 8160"/>
                <a:gd name="T27" fmla="*/ 5693 h 8010"/>
                <a:gd name="T28" fmla="*/ 4080 w 8160"/>
                <a:gd name="T29" fmla="*/ 8010 h 8010"/>
                <a:gd name="T30" fmla="*/ 1249 w 8160"/>
                <a:gd name="T31" fmla="*/ 5692 h 8010"/>
                <a:gd name="T32" fmla="*/ 724 w 8160"/>
                <a:gd name="T33" fmla="*/ 5692 h 8010"/>
                <a:gd name="T34" fmla="*/ 0 w 8160"/>
                <a:gd name="T35" fmla="*/ 4969 h 8010"/>
                <a:gd name="T36" fmla="*/ 0 w 8160"/>
                <a:gd name="T37" fmla="*/ 4172 h 8010"/>
                <a:gd name="T38" fmla="*/ 379 w 8160"/>
                <a:gd name="T39" fmla="*/ 3536 h 8010"/>
                <a:gd name="T40" fmla="*/ 1360 w 8160"/>
                <a:gd name="T41" fmla="*/ 912 h 8010"/>
                <a:gd name="T42" fmla="*/ 4080 w 8160"/>
                <a:gd name="T43" fmla="*/ 0 h 8010"/>
                <a:gd name="T44" fmla="*/ 6800 w 8160"/>
                <a:gd name="T45" fmla="*/ 912 h 8010"/>
                <a:gd name="T46" fmla="*/ 7781 w 8160"/>
                <a:gd name="T47" fmla="*/ 3536 h 8010"/>
                <a:gd name="T48" fmla="*/ 8160 w 8160"/>
                <a:gd name="T49" fmla="*/ 4172 h 8010"/>
                <a:gd name="T50" fmla="*/ 6628 w 8160"/>
                <a:gd name="T51" fmla="*/ 4409 h 8010"/>
                <a:gd name="T52" fmla="*/ 6604 w 8160"/>
                <a:gd name="T53" fmla="*/ 3878 h 8010"/>
                <a:gd name="T54" fmla="*/ 4964 w 8160"/>
                <a:gd name="T55" fmla="*/ 3278 h 8010"/>
                <a:gd name="T56" fmla="*/ 5195 w 8160"/>
                <a:gd name="T57" fmla="*/ 3718 h 8010"/>
                <a:gd name="T58" fmla="*/ 3190 w 8160"/>
                <a:gd name="T59" fmla="*/ 2652 h 8010"/>
                <a:gd name="T60" fmla="*/ 3089 w 8160"/>
                <a:gd name="T61" fmla="*/ 2527 h 8010"/>
                <a:gd name="T62" fmla="*/ 3088 w 8160"/>
                <a:gd name="T63" fmla="*/ 2526 h 8010"/>
                <a:gd name="T64" fmla="*/ 3088 w 8160"/>
                <a:gd name="T65" fmla="*/ 2526 h 8010"/>
                <a:gd name="T66" fmla="*/ 2926 w 8160"/>
                <a:gd name="T67" fmla="*/ 2375 h 8010"/>
                <a:gd name="T68" fmla="*/ 1540 w 8160"/>
                <a:gd name="T69" fmla="*/ 4101 h 8010"/>
                <a:gd name="T70" fmla="*/ 1532 w 8160"/>
                <a:gd name="T71" fmla="*/ 4409 h 8010"/>
                <a:gd name="T72" fmla="*/ 1702 w 8160"/>
                <a:gd name="T73" fmla="*/ 5464 h 8010"/>
                <a:gd name="T74" fmla="*/ 3363 w 8160"/>
                <a:gd name="T75" fmla="*/ 6125 h 8010"/>
                <a:gd name="T76" fmla="*/ 4005 w 8160"/>
                <a:gd name="T77" fmla="*/ 5829 h 8010"/>
                <a:gd name="T78" fmla="*/ 4708 w 8160"/>
                <a:gd name="T79" fmla="*/ 6328 h 8010"/>
                <a:gd name="T80" fmla="*/ 4005 w 8160"/>
                <a:gd name="T81" fmla="*/ 6827 h 8010"/>
                <a:gd name="T82" fmla="*/ 3350 w 8160"/>
                <a:gd name="T83" fmla="*/ 6508 h 8010"/>
                <a:gd name="T84" fmla="*/ 2080 w 8160"/>
                <a:gd name="T85" fmla="*/ 6223 h 8010"/>
                <a:gd name="T86" fmla="*/ 4080 w 8160"/>
                <a:gd name="T87" fmla="*/ 7504 h 8010"/>
                <a:gd name="T88" fmla="*/ 6628 w 8160"/>
                <a:gd name="T89" fmla="*/ 4409 h 8010"/>
                <a:gd name="T90" fmla="*/ 7345 w 8160"/>
                <a:gd name="T91" fmla="*/ 3449 h 8010"/>
                <a:gd name="T92" fmla="*/ 4080 w 8160"/>
                <a:gd name="T93" fmla="*/ 434 h 8010"/>
                <a:gd name="T94" fmla="*/ 815 w 8160"/>
                <a:gd name="T95" fmla="*/ 3449 h 8010"/>
                <a:gd name="T96" fmla="*/ 1094 w 8160"/>
                <a:gd name="T97" fmla="*/ 3449 h 8010"/>
                <a:gd name="T98" fmla="*/ 1738 w 8160"/>
                <a:gd name="T99" fmla="*/ 1816 h 8010"/>
                <a:gd name="T100" fmla="*/ 4080 w 8160"/>
                <a:gd name="T101" fmla="*/ 807 h 8010"/>
                <a:gd name="T102" fmla="*/ 6422 w 8160"/>
                <a:gd name="T103" fmla="*/ 1816 h 8010"/>
                <a:gd name="T104" fmla="*/ 7066 w 8160"/>
                <a:gd name="T105" fmla="*/ 3449 h 8010"/>
                <a:gd name="T106" fmla="*/ 7345 w 8160"/>
                <a:gd name="T107" fmla="*/ 3449 h 8010"/>
                <a:gd name="T108" fmla="*/ 7345 w 8160"/>
                <a:gd name="T109" fmla="*/ 3449 h 8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160" h="8010">
                  <a:moveTo>
                    <a:pt x="3439" y="4406"/>
                  </a:moveTo>
                  <a:cubicBezTo>
                    <a:pt x="3439" y="4637"/>
                    <a:pt x="3252" y="4825"/>
                    <a:pt x="3020" y="4825"/>
                  </a:cubicBezTo>
                  <a:cubicBezTo>
                    <a:pt x="2789" y="4825"/>
                    <a:pt x="2601" y="4637"/>
                    <a:pt x="2601" y="4406"/>
                  </a:cubicBezTo>
                  <a:cubicBezTo>
                    <a:pt x="2601" y="4175"/>
                    <a:pt x="2789" y="3987"/>
                    <a:pt x="3020" y="3987"/>
                  </a:cubicBezTo>
                  <a:cubicBezTo>
                    <a:pt x="3252" y="3987"/>
                    <a:pt x="3439" y="4175"/>
                    <a:pt x="3439" y="4406"/>
                  </a:cubicBezTo>
                  <a:close/>
                  <a:moveTo>
                    <a:pt x="5140" y="3987"/>
                  </a:moveTo>
                  <a:cubicBezTo>
                    <a:pt x="4908" y="3987"/>
                    <a:pt x="4721" y="4175"/>
                    <a:pt x="4721" y="4406"/>
                  </a:cubicBezTo>
                  <a:cubicBezTo>
                    <a:pt x="4721" y="4637"/>
                    <a:pt x="4908" y="4825"/>
                    <a:pt x="5140" y="4825"/>
                  </a:cubicBezTo>
                  <a:cubicBezTo>
                    <a:pt x="5371" y="4825"/>
                    <a:pt x="5559" y="4637"/>
                    <a:pt x="5559" y="4406"/>
                  </a:cubicBezTo>
                  <a:cubicBezTo>
                    <a:pt x="5559" y="4175"/>
                    <a:pt x="5371" y="3987"/>
                    <a:pt x="5140" y="3987"/>
                  </a:cubicBezTo>
                  <a:close/>
                  <a:moveTo>
                    <a:pt x="8160" y="4172"/>
                  </a:moveTo>
                  <a:lnTo>
                    <a:pt x="8160" y="4969"/>
                  </a:lnTo>
                  <a:cubicBezTo>
                    <a:pt x="8160" y="5368"/>
                    <a:pt x="7836" y="5693"/>
                    <a:pt x="7436" y="5693"/>
                  </a:cubicBezTo>
                  <a:lnTo>
                    <a:pt x="6911" y="5693"/>
                  </a:lnTo>
                  <a:cubicBezTo>
                    <a:pt x="6390" y="7138"/>
                    <a:pt x="5061" y="8010"/>
                    <a:pt x="4080" y="8010"/>
                  </a:cubicBezTo>
                  <a:cubicBezTo>
                    <a:pt x="3099" y="8010"/>
                    <a:pt x="1770" y="7138"/>
                    <a:pt x="1249" y="5692"/>
                  </a:cubicBezTo>
                  <a:lnTo>
                    <a:pt x="724" y="5692"/>
                  </a:lnTo>
                  <a:cubicBezTo>
                    <a:pt x="324" y="5692"/>
                    <a:pt x="0" y="5368"/>
                    <a:pt x="0" y="4969"/>
                  </a:cubicBezTo>
                  <a:lnTo>
                    <a:pt x="0" y="4172"/>
                  </a:lnTo>
                  <a:cubicBezTo>
                    <a:pt x="0" y="3897"/>
                    <a:pt x="153" y="3658"/>
                    <a:pt x="379" y="3536"/>
                  </a:cubicBezTo>
                  <a:cubicBezTo>
                    <a:pt x="387" y="2405"/>
                    <a:pt x="717" y="1522"/>
                    <a:pt x="1360" y="912"/>
                  </a:cubicBezTo>
                  <a:cubicBezTo>
                    <a:pt x="1999" y="307"/>
                    <a:pt x="2914" y="0"/>
                    <a:pt x="4080" y="0"/>
                  </a:cubicBezTo>
                  <a:cubicBezTo>
                    <a:pt x="5246" y="0"/>
                    <a:pt x="6161" y="307"/>
                    <a:pt x="6800" y="912"/>
                  </a:cubicBezTo>
                  <a:cubicBezTo>
                    <a:pt x="7443" y="1522"/>
                    <a:pt x="7773" y="2405"/>
                    <a:pt x="7781" y="3536"/>
                  </a:cubicBezTo>
                  <a:cubicBezTo>
                    <a:pt x="8007" y="3658"/>
                    <a:pt x="8160" y="3897"/>
                    <a:pt x="8160" y="4172"/>
                  </a:cubicBezTo>
                  <a:close/>
                  <a:moveTo>
                    <a:pt x="6628" y="4409"/>
                  </a:moveTo>
                  <a:cubicBezTo>
                    <a:pt x="6628" y="4222"/>
                    <a:pt x="6618" y="4047"/>
                    <a:pt x="6604" y="3878"/>
                  </a:cubicBezTo>
                  <a:cubicBezTo>
                    <a:pt x="6283" y="3584"/>
                    <a:pt x="5700" y="3361"/>
                    <a:pt x="4964" y="3278"/>
                  </a:cubicBezTo>
                  <a:cubicBezTo>
                    <a:pt x="5061" y="3387"/>
                    <a:pt x="5144" y="3530"/>
                    <a:pt x="5195" y="3718"/>
                  </a:cubicBezTo>
                  <a:cubicBezTo>
                    <a:pt x="4744" y="3363"/>
                    <a:pt x="3859" y="3447"/>
                    <a:pt x="3190" y="2652"/>
                  </a:cubicBezTo>
                  <a:cubicBezTo>
                    <a:pt x="3151" y="2608"/>
                    <a:pt x="3118" y="2566"/>
                    <a:pt x="3089" y="2527"/>
                  </a:cubicBezTo>
                  <a:cubicBezTo>
                    <a:pt x="3089" y="2526"/>
                    <a:pt x="3089" y="2526"/>
                    <a:pt x="3088" y="2526"/>
                  </a:cubicBezTo>
                  <a:lnTo>
                    <a:pt x="3088" y="2526"/>
                  </a:lnTo>
                  <a:cubicBezTo>
                    <a:pt x="2969" y="2365"/>
                    <a:pt x="2929" y="2269"/>
                    <a:pt x="2926" y="2375"/>
                  </a:cubicBezTo>
                  <a:cubicBezTo>
                    <a:pt x="2907" y="3288"/>
                    <a:pt x="2259" y="4000"/>
                    <a:pt x="1540" y="4101"/>
                  </a:cubicBezTo>
                  <a:cubicBezTo>
                    <a:pt x="1536" y="4201"/>
                    <a:pt x="1532" y="4303"/>
                    <a:pt x="1532" y="4409"/>
                  </a:cubicBezTo>
                  <a:cubicBezTo>
                    <a:pt x="1532" y="4795"/>
                    <a:pt x="1595" y="5147"/>
                    <a:pt x="1702" y="5464"/>
                  </a:cubicBezTo>
                  <a:cubicBezTo>
                    <a:pt x="2106" y="5951"/>
                    <a:pt x="2773" y="6089"/>
                    <a:pt x="3363" y="6125"/>
                  </a:cubicBezTo>
                  <a:cubicBezTo>
                    <a:pt x="3473" y="5951"/>
                    <a:pt x="3719" y="5829"/>
                    <a:pt x="4005" y="5829"/>
                  </a:cubicBezTo>
                  <a:cubicBezTo>
                    <a:pt x="4393" y="5829"/>
                    <a:pt x="4708" y="6052"/>
                    <a:pt x="4708" y="6328"/>
                  </a:cubicBezTo>
                  <a:cubicBezTo>
                    <a:pt x="4708" y="6603"/>
                    <a:pt x="4393" y="6827"/>
                    <a:pt x="4005" y="6827"/>
                  </a:cubicBezTo>
                  <a:cubicBezTo>
                    <a:pt x="3707" y="6827"/>
                    <a:pt x="3452" y="6694"/>
                    <a:pt x="3350" y="6508"/>
                  </a:cubicBezTo>
                  <a:cubicBezTo>
                    <a:pt x="2938" y="6484"/>
                    <a:pt x="2484" y="6414"/>
                    <a:pt x="2080" y="6223"/>
                  </a:cubicBezTo>
                  <a:cubicBezTo>
                    <a:pt x="2648" y="7061"/>
                    <a:pt x="3530" y="7504"/>
                    <a:pt x="4080" y="7504"/>
                  </a:cubicBezTo>
                  <a:cubicBezTo>
                    <a:pt x="4945" y="7504"/>
                    <a:pt x="6628" y="6411"/>
                    <a:pt x="6628" y="4409"/>
                  </a:cubicBezTo>
                  <a:close/>
                  <a:moveTo>
                    <a:pt x="7345" y="3449"/>
                  </a:moveTo>
                  <a:cubicBezTo>
                    <a:pt x="7299" y="1476"/>
                    <a:pt x="6173" y="434"/>
                    <a:pt x="4080" y="434"/>
                  </a:cubicBezTo>
                  <a:cubicBezTo>
                    <a:pt x="1987" y="434"/>
                    <a:pt x="861" y="1476"/>
                    <a:pt x="815" y="3449"/>
                  </a:cubicBezTo>
                  <a:lnTo>
                    <a:pt x="1094" y="3449"/>
                  </a:lnTo>
                  <a:cubicBezTo>
                    <a:pt x="1196" y="2784"/>
                    <a:pt x="1411" y="2237"/>
                    <a:pt x="1738" y="1816"/>
                  </a:cubicBezTo>
                  <a:cubicBezTo>
                    <a:pt x="2258" y="1146"/>
                    <a:pt x="3046" y="807"/>
                    <a:pt x="4080" y="807"/>
                  </a:cubicBezTo>
                  <a:cubicBezTo>
                    <a:pt x="5114" y="807"/>
                    <a:pt x="5902" y="1146"/>
                    <a:pt x="6422" y="1816"/>
                  </a:cubicBezTo>
                  <a:cubicBezTo>
                    <a:pt x="6749" y="2237"/>
                    <a:pt x="6964" y="2784"/>
                    <a:pt x="7066" y="3449"/>
                  </a:cubicBezTo>
                  <a:lnTo>
                    <a:pt x="7345" y="3449"/>
                  </a:lnTo>
                  <a:lnTo>
                    <a:pt x="7345" y="34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060413" y="2063394"/>
            <a:ext cx="1546698" cy="1546698"/>
            <a:chOff x="9231549" y="2052537"/>
            <a:chExt cx="1546698" cy="1546698"/>
          </a:xfrm>
          <a:solidFill>
            <a:srgbClr val="FFFFFF"/>
          </a:solidFill>
        </p:grpSpPr>
        <p:sp>
          <p:nvSpPr>
            <p:cNvPr id="58" name="菱形 57"/>
            <p:cNvSpPr/>
            <p:nvPr/>
          </p:nvSpPr>
          <p:spPr>
            <a:xfrm>
              <a:off x="9231549" y="2052537"/>
              <a:ext cx="1546698" cy="1546698"/>
            </a:xfrm>
            <a:prstGeom prst="diamond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work-tools-cross_53063"/>
            <p:cNvSpPr>
              <a:spLocks noChangeAspect="1"/>
            </p:cNvSpPr>
            <p:nvPr/>
          </p:nvSpPr>
          <p:spPr bwMode="auto">
            <a:xfrm>
              <a:off x="9700054" y="2543855"/>
              <a:ext cx="609685" cy="586346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128387" y="2063394"/>
            <a:ext cx="1546698" cy="1546698"/>
            <a:chOff x="3745149" y="2052537"/>
            <a:chExt cx="1546698" cy="1546698"/>
          </a:xfrm>
          <a:solidFill>
            <a:srgbClr val="FFFFFF"/>
          </a:solidFill>
        </p:grpSpPr>
        <p:sp>
          <p:nvSpPr>
            <p:cNvPr id="61" name="菱形 60"/>
            <p:cNvSpPr/>
            <p:nvPr/>
          </p:nvSpPr>
          <p:spPr>
            <a:xfrm>
              <a:off x="3745149" y="2052537"/>
              <a:ext cx="1546698" cy="1546698"/>
            </a:xfrm>
            <a:prstGeom prst="diamond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" name="agreement_126444"/>
            <p:cNvSpPr>
              <a:spLocks noChangeAspect="1"/>
            </p:cNvSpPr>
            <p:nvPr/>
          </p:nvSpPr>
          <p:spPr bwMode="auto">
            <a:xfrm>
              <a:off x="4213654" y="2590100"/>
              <a:ext cx="609685" cy="540101"/>
            </a:xfrm>
            <a:custGeom>
              <a:avLst/>
              <a:gdLst>
                <a:gd name="T0" fmla="*/ 5423 w 6499"/>
                <a:gd name="T1" fmla="*/ 940 h 5766"/>
                <a:gd name="T2" fmla="*/ 6499 w 6499"/>
                <a:gd name="T3" fmla="*/ 7 h 5766"/>
                <a:gd name="T4" fmla="*/ 4987 w 6499"/>
                <a:gd name="T5" fmla="*/ 792 h 5766"/>
                <a:gd name="T6" fmla="*/ 3216 w 6499"/>
                <a:gd name="T7" fmla="*/ 716 h 5766"/>
                <a:gd name="T8" fmla="*/ 1453 w 6499"/>
                <a:gd name="T9" fmla="*/ 667 h 5766"/>
                <a:gd name="T10" fmla="*/ 0 w 6499"/>
                <a:gd name="T11" fmla="*/ 2664 h 5766"/>
                <a:gd name="T12" fmla="*/ 661 w 6499"/>
                <a:gd name="T13" fmla="*/ 3284 h 5766"/>
                <a:gd name="T14" fmla="*/ 448 w 6499"/>
                <a:gd name="T15" fmla="*/ 4071 h 5766"/>
                <a:gd name="T16" fmla="*/ 844 w 6499"/>
                <a:gd name="T17" fmla="*/ 4279 h 5766"/>
                <a:gd name="T18" fmla="*/ 1080 w 6499"/>
                <a:gd name="T19" fmla="*/ 4576 h 5766"/>
                <a:gd name="T20" fmla="*/ 1583 w 6499"/>
                <a:gd name="T21" fmla="*/ 4775 h 5766"/>
                <a:gd name="T22" fmla="*/ 2017 w 6499"/>
                <a:gd name="T23" fmla="*/ 5327 h 5766"/>
                <a:gd name="T24" fmla="*/ 2405 w 6499"/>
                <a:gd name="T25" fmla="*/ 5234 h 5766"/>
                <a:gd name="T26" fmla="*/ 2535 w 6499"/>
                <a:gd name="T27" fmla="*/ 5395 h 5766"/>
                <a:gd name="T28" fmla="*/ 2876 w 6499"/>
                <a:gd name="T29" fmla="*/ 5576 h 5766"/>
                <a:gd name="T30" fmla="*/ 3165 w 6499"/>
                <a:gd name="T31" fmla="*/ 5494 h 5766"/>
                <a:gd name="T32" fmla="*/ 3701 w 6499"/>
                <a:gd name="T33" fmla="*/ 5660 h 5766"/>
                <a:gd name="T34" fmla="*/ 3832 w 6499"/>
                <a:gd name="T35" fmla="*/ 5267 h 5766"/>
                <a:gd name="T36" fmla="*/ 4495 w 6499"/>
                <a:gd name="T37" fmla="*/ 4970 h 5766"/>
                <a:gd name="T38" fmla="*/ 4988 w 6499"/>
                <a:gd name="T39" fmla="*/ 5020 h 5766"/>
                <a:gd name="T40" fmla="*/ 5597 w 6499"/>
                <a:gd name="T41" fmla="*/ 4588 h 5766"/>
                <a:gd name="T42" fmla="*/ 5503 w 6499"/>
                <a:gd name="T43" fmla="*/ 3760 h 5766"/>
                <a:gd name="T44" fmla="*/ 6296 w 6499"/>
                <a:gd name="T45" fmla="*/ 2963 h 5766"/>
                <a:gd name="T46" fmla="*/ 6499 w 6499"/>
                <a:gd name="T47" fmla="*/ 2528 h 5766"/>
                <a:gd name="T48" fmla="*/ 5795 w 6499"/>
                <a:gd name="T49" fmla="*/ 3035 h 5766"/>
                <a:gd name="T50" fmla="*/ 4857 w 6499"/>
                <a:gd name="T51" fmla="*/ 3514 h 5766"/>
                <a:gd name="T52" fmla="*/ 4769 w 6499"/>
                <a:gd name="T53" fmla="*/ 4088 h 5766"/>
                <a:gd name="T54" fmla="*/ 4331 w 6499"/>
                <a:gd name="T55" fmla="*/ 4082 h 5766"/>
                <a:gd name="T56" fmla="*/ 4173 w 6499"/>
                <a:gd name="T57" fmla="*/ 4456 h 5766"/>
                <a:gd name="T58" fmla="*/ 3747 w 6499"/>
                <a:gd name="T59" fmla="*/ 4507 h 5766"/>
                <a:gd name="T60" fmla="*/ 3473 w 6499"/>
                <a:gd name="T61" fmla="*/ 4915 h 5766"/>
                <a:gd name="T62" fmla="*/ 3065 w 6499"/>
                <a:gd name="T63" fmla="*/ 5251 h 5766"/>
                <a:gd name="T64" fmla="*/ 2867 w 6499"/>
                <a:gd name="T65" fmla="*/ 5322 h 5766"/>
                <a:gd name="T66" fmla="*/ 2707 w 6499"/>
                <a:gd name="T67" fmla="*/ 5102 h 5766"/>
                <a:gd name="T68" fmla="*/ 3423 w 6499"/>
                <a:gd name="T69" fmla="*/ 4496 h 5766"/>
                <a:gd name="T70" fmla="*/ 3345 w 6499"/>
                <a:gd name="T71" fmla="*/ 4266 h 5766"/>
                <a:gd name="T72" fmla="*/ 2255 w 6499"/>
                <a:gd name="T73" fmla="*/ 5022 h 5766"/>
                <a:gd name="T74" fmla="*/ 1884 w 6499"/>
                <a:gd name="T75" fmla="*/ 4962 h 5766"/>
                <a:gd name="T76" fmla="*/ 3155 w 6499"/>
                <a:gd name="T77" fmla="*/ 3735 h 5766"/>
                <a:gd name="T78" fmla="*/ 3075 w 6499"/>
                <a:gd name="T79" fmla="*/ 3503 h 5766"/>
                <a:gd name="T80" fmla="*/ 1791 w 6499"/>
                <a:gd name="T81" fmla="*/ 4404 h 5766"/>
                <a:gd name="T82" fmla="*/ 1285 w 6499"/>
                <a:gd name="T83" fmla="*/ 4435 h 5766"/>
                <a:gd name="T84" fmla="*/ 1439 w 6499"/>
                <a:gd name="T85" fmla="*/ 4004 h 5766"/>
                <a:gd name="T86" fmla="*/ 2809 w 6499"/>
                <a:gd name="T87" fmla="*/ 3011 h 5766"/>
                <a:gd name="T88" fmla="*/ 2612 w 6499"/>
                <a:gd name="T89" fmla="*/ 2895 h 5766"/>
                <a:gd name="T90" fmla="*/ 1167 w 6499"/>
                <a:gd name="T91" fmla="*/ 3884 h 5766"/>
                <a:gd name="T92" fmla="*/ 668 w 6499"/>
                <a:gd name="T93" fmla="*/ 3923 h 5766"/>
                <a:gd name="T94" fmla="*/ 3388 w 6499"/>
                <a:gd name="T95" fmla="*/ 1602 h 5766"/>
                <a:gd name="T96" fmla="*/ 4543 w 6499"/>
                <a:gd name="T97" fmla="*/ 2706 h 5766"/>
                <a:gd name="T98" fmla="*/ 4492 w 6499"/>
                <a:gd name="T99" fmla="*/ 1496 h 5766"/>
                <a:gd name="T100" fmla="*/ 4777 w 6499"/>
                <a:gd name="T101" fmla="*/ 1048 h 5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99" h="5766">
                  <a:moveTo>
                    <a:pt x="5048" y="1043"/>
                  </a:moveTo>
                  <a:cubicBezTo>
                    <a:pt x="5180" y="1043"/>
                    <a:pt x="5309" y="1008"/>
                    <a:pt x="5423" y="940"/>
                  </a:cubicBezTo>
                  <a:lnTo>
                    <a:pt x="6499" y="304"/>
                  </a:lnTo>
                  <a:lnTo>
                    <a:pt x="6499" y="7"/>
                  </a:lnTo>
                  <a:lnTo>
                    <a:pt x="5288" y="712"/>
                  </a:lnTo>
                  <a:cubicBezTo>
                    <a:pt x="5196" y="766"/>
                    <a:pt x="5092" y="794"/>
                    <a:pt x="4987" y="792"/>
                  </a:cubicBezTo>
                  <a:lnTo>
                    <a:pt x="3384" y="774"/>
                  </a:lnTo>
                  <a:cubicBezTo>
                    <a:pt x="3304" y="744"/>
                    <a:pt x="3240" y="726"/>
                    <a:pt x="3216" y="716"/>
                  </a:cubicBezTo>
                  <a:cubicBezTo>
                    <a:pt x="2715" y="604"/>
                    <a:pt x="2323" y="648"/>
                    <a:pt x="2056" y="720"/>
                  </a:cubicBezTo>
                  <a:cubicBezTo>
                    <a:pt x="1856" y="774"/>
                    <a:pt x="1643" y="754"/>
                    <a:pt x="1453" y="667"/>
                  </a:cubicBezTo>
                  <a:lnTo>
                    <a:pt x="0" y="0"/>
                  </a:lnTo>
                  <a:lnTo>
                    <a:pt x="0" y="2664"/>
                  </a:lnTo>
                  <a:lnTo>
                    <a:pt x="151" y="2747"/>
                  </a:lnTo>
                  <a:cubicBezTo>
                    <a:pt x="373" y="2868"/>
                    <a:pt x="551" y="3056"/>
                    <a:pt x="661" y="3284"/>
                  </a:cubicBezTo>
                  <a:lnTo>
                    <a:pt x="576" y="3354"/>
                  </a:lnTo>
                  <a:cubicBezTo>
                    <a:pt x="347" y="3520"/>
                    <a:pt x="297" y="3843"/>
                    <a:pt x="448" y="4071"/>
                  </a:cubicBezTo>
                  <a:cubicBezTo>
                    <a:pt x="532" y="4182"/>
                    <a:pt x="651" y="4252"/>
                    <a:pt x="787" y="4276"/>
                  </a:cubicBezTo>
                  <a:cubicBezTo>
                    <a:pt x="803" y="4278"/>
                    <a:pt x="827" y="4279"/>
                    <a:pt x="844" y="4279"/>
                  </a:cubicBezTo>
                  <a:cubicBezTo>
                    <a:pt x="893" y="4282"/>
                    <a:pt x="941" y="4276"/>
                    <a:pt x="983" y="4270"/>
                  </a:cubicBezTo>
                  <a:cubicBezTo>
                    <a:pt x="985" y="4384"/>
                    <a:pt x="1012" y="4483"/>
                    <a:pt x="1080" y="4576"/>
                  </a:cubicBezTo>
                  <a:cubicBezTo>
                    <a:pt x="1171" y="4703"/>
                    <a:pt x="1315" y="4760"/>
                    <a:pt x="1469" y="4768"/>
                  </a:cubicBezTo>
                  <a:cubicBezTo>
                    <a:pt x="1509" y="4771"/>
                    <a:pt x="1551" y="4772"/>
                    <a:pt x="1583" y="4775"/>
                  </a:cubicBezTo>
                  <a:cubicBezTo>
                    <a:pt x="1568" y="4896"/>
                    <a:pt x="1603" y="5020"/>
                    <a:pt x="1679" y="5122"/>
                  </a:cubicBezTo>
                  <a:cubicBezTo>
                    <a:pt x="1763" y="5232"/>
                    <a:pt x="1881" y="5303"/>
                    <a:pt x="2017" y="5327"/>
                  </a:cubicBezTo>
                  <a:cubicBezTo>
                    <a:pt x="2033" y="5328"/>
                    <a:pt x="2057" y="5330"/>
                    <a:pt x="2075" y="5330"/>
                  </a:cubicBezTo>
                  <a:cubicBezTo>
                    <a:pt x="2196" y="5336"/>
                    <a:pt x="2312" y="5302"/>
                    <a:pt x="2405" y="5234"/>
                  </a:cubicBezTo>
                  <a:lnTo>
                    <a:pt x="2456" y="5195"/>
                  </a:lnTo>
                  <a:cubicBezTo>
                    <a:pt x="2468" y="5268"/>
                    <a:pt x="2489" y="5335"/>
                    <a:pt x="2535" y="5395"/>
                  </a:cubicBezTo>
                  <a:cubicBezTo>
                    <a:pt x="2603" y="5488"/>
                    <a:pt x="2705" y="5551"/>
                    <a:pt x="2827" y="5574"/>
                  </a:cubicBezTo>
                  <a:cubicBezTo>
                    <a:pt x="2843" y="5575"/>
                    <a:pt x="2859" y="5575"/>
                    <a:pt x="2876" y="5576"/>
                  </a:cubicBezTo>
                  <a:cubicBezTo>
                    <a:pt x="2973" y="5582"/>
                    <a:pt x="3072" y="5554"/>
                    <a:pt x="3157" y="5494"/>
                  </a:cubicBezTo>
                  <a:lnTo>
                    <a:pt x="3165" y="5494"/>
                  </a:lnTo>
                  <a:lnTo>
                    <a:pt x="3225" y="5578"/>
                  </a:lnTo>
                  <a:cubicBezTo>
                    <a:pt x="3331" y="5730"/>
                    <a:pt x="3549" y="5766"/>
                    <a:pt x="3701" y="5660"/>
                  </a:cubicBezTo>
                  <a:cubicBezTo>
                    <a:pt x="3828" y="5570"/>
                    <a:pt x="3879" y="5392"/>
                    <a:pt x="3821" y="5251"/>
                  </a:cubicBezTo>
                  <a:lnTo>
                    <a:pt x="3832" y="5267"/>
                  </a:lnTo>
                  <a:cubicBezTo>
                    <a:pt x="3932" y="5415"/>
                    <a:pt x="4121" y="5479"/>
                    <a:pt x="4287" y="5411"/>
                  </a:cubicBezTo>
                  <a:cubicBezTo>
                    <a:pt x="4469" y="5336"/>
                    <a:pt x="4543" y="5139"/>
                    <a:pt x="4495" y="4970"/>
                  </a:cubicBezTo>
                  <a:cubicBezTo>
                    <a:pt x="4617" y="5107"/>
                    <a:pt x="4828" y="5134"/>
                    <a:pt x="4980" y="5028"/>
                  </a:cubicBezTo>
                  <a:lnTo>
                    <a:pt x="4988" y="5020"/>
                  </a:lnTo>
                  <a:cubicBezTo>
                    <a:pt x="5140" y="4915"/>
                    <a:pt x="5184" y="4714"/>
                    <a:pt x="5103" y="4554"/>
                  </a:cubicBezTo>
                  <a:cubicBezTo>
                    <a:pt x="5235" y="4675"/>
                    <a:pt x="5445" y="4694"/>
                    <a:pt x="5597" y="4588"/>
                  </a:cubicBezTo>
                  <a:cubicBezTo>
                    <a:pt x="5775" y="4459"/>
                    <a:pt x="5821" y="4210"/>
                    <a:pt x="5692" y="4031"/>
                  </a:cubicBezTo>
                  <a:lnTo>
                    <a:pt x="5503" y="3760"/>
                  </a:lnTo>
                  <a:lnTo>
                    <a:pt x="5915" y="3280"/>
                  </a:lnTo>
                  <a:cubicBezTo>
                    <a:pt x="6023" y="3154"/>
                    <a:pt x="6152" y="3047"/>
                    <a:pt x="6296" y="2963"/>
                  </a:cubicBezTo>
                  <a:lnTo>
                    <a:pt x="6499" y="2846"/>
                  </a:lnTo>
                  <a:lnTo>
                    <a:pt x="6499" y="2528"/>
                  </a:lnTo>
                  <a:lnTo>
                    <a:pt x="6219" y="2687"/>
                  </a:lnTo>
                  <a:cubicBezTo>
                    <a:pt x="6059" y="2778"/>
                    <a:pt x="5915" y="2895"/>
                    <a:pt x="5795" y="3035"/>
                  </a:cubicBezTo>
                  <a:lnTo>
                    <a:pt x="5352" y="3548"/>
                  </a:lnTo>
                  <a:cubicBezTo>
                    <a:pt x="5220" y="3427"/>
                    <a:pt x="5009" y="3408"/>
                    <a:pt x="4857" y="3514"/>
                  </a:cubicBezTo>
                  <a:cubicBezTo>
                    <a:pt x="4680" y="3643"/>
                    <a:pt x="4633" y="3892"/>
                    <a:pt x="4763" y="4071"/>
                  </a:cubicBezTo>
                  <a:lnTo>
                    <a:pt x="4769" y="4088"/>
                  </a:lnTo>
                  <a:lnTo>
                    <a:pt x="4761" y="4088"/>
                  </a:lnTo>
                  <a:cubicBezTo>
                    <a:pt x="4636" y="4000"/>
                    <a:pt x="4465" y="3991"/>
                    <a:pt x="4331" y="4082"/>
                  </a:cubicBezTo>
                  <a:lnTo>
                    <a:pt x="4323" y="4090"/>
                  </a:lnTo>
                  <a:cubicBezTo>
                    <a:pt x="4204" y="4172"/>
                    <a:pt x="4148" y="4316"/>
                    <a:pt x="4173" y="4456"/>
                  </a:cubicBezTo>
                  <a:lnTo>
                    <a:pt x="4131" y="4487"/>
                  </a:lnTo>
                  <a:cubicBezTo>
                    <a:pt x="4012" y="4424"/>
                    <a:pt x="3865" y="4424"/>
                    <a:pt x="3747" y="4507"/>
                  </a:cubicBezTo>
                  <a:cubicBezTo>
                    <a:pt x="3637" y="4583"/>
                    <a:pt x="3581" y="4718"/>
                    <a:pt x="3591" y="4840"/>
                  </a:cubicBezTo>
                  <a:lnTo>
                    <a:pt x="3473" y="4915"/>
                  </a:lnTo>
                  <a:cubicBezTo>
                    <a:pt x="3385" y="4894"/>
                    <a:pt x="3287" y="4914"/>
                    <a:pt x="3211" y="4966"/>
                  </a:cubicBezTo>
                  <a:cubicBezTo>
                    <a:pt x="3117" y="5034"/>
                    <a:pt x="3063" y="5146"/>
                    <a:pt x="3065" y="5251"/>
                  </a:cubicBezTo>
                  <a:lnTo>
                    <a:pt x="3007" y="5288"/>
                  </a:lnTo>
                  <a:cubicBezTo>
                    <a:pt x="2972" y="5319"/>
                    <a:pt x="2915" y="5332"/>
                    <a:pt x="2867" y="5322"/>
                  </a:cubicBezTo>
                  <a:cubicBezTo>
                    <a:pt x="2819" y="5311"/>
                    <a:pt x="2771" y="5284"/>
                    <a:pt x="2740" y="5242"/>
                  </a:cubicBezTo>
                  <a:cubicBezTo>
                    <a:pt x="2709" y="5207"/>
                    <a:pt x="2696" y="5150"/>
                    <a:pt x="2707" y="5102"/>
                  </a:cubicBezTo>
                  <a:cubicBezTo>
                    <a:pt x="2717" y="5054"/>
                    <a:pt x="2744" y="5006"/>
                    <a:pt x="2787" y="4975"/>
                  </a:cubicBezTo>
                  <a:lnTo>
                    <a:pt x="3423" y="4496"/>
                  </a:lnTo>
                  <a:cubicBezTo>
                    <a:pt x="3456" y="4474"/>
                    <a:pt x="3475" y="4442"/>
                    <a:pt x="3476" y="4402"/>
                  </a:cubicBezTo>
                  <a:cubicBezTo>
                    <a:pt x="3480" y="4328"/>
                    <a:pt x="3417" y="4266"/>
                    <a:pt x="3345" y="4266"/>
                  </a:cubicBezTo>
                  <a:cubicBezTo>
                    <a:pt x="3317" y="4266"/>
                    <a:pt x="3295" y="4272"/>
                    <a:pt x="3271" y="4286"/>
                  </a:cubicBezTo>
                  <a:lnTo>
                    <a:pt x="2255" y="5022"/>
                  </a:lnTo>
                  <a:cubicBezTo>
                    <a:pt x="2196" y="5059"/>
                    <a:pt x="2129" y="5080"/>
                    <a:pt x="2057" y="5068"/>
                  </a:cubicBezTo>
                  <a:cubicBezTo>
                    <a:pt x="1985" y="5056"/>
                    <a:pt x="1921" y="5020"/>
                    <a:pt x="1884" y="4962"/>
                  </a:cubicBezTo>
                  <a:cubicBezTo>
                    <a:pt x="1800" y="4851"/>
                    <a:pt x="1825" y="4682"/>
                    <a:pt x="1944" y="4599"/>
                  </a:cubicBezTo>
                  <a:lnTo>
                    <a:pt x="3155" y="3735"/>
                  </a:lnTo>
                  <a:cubicBezTo>
                    <a:pt x="3181" y="3711"/>
                    <a:pt x="3200" y="3678"/>
                    <a:pt x="3200" y="3634"/>
                  </a:cubicBezTo>
                  <a:cubicBezTo>
                    <a:pt x="3201" y="3564"/>
                    <a:pt x="3144" y="3506"/>
                    <a:pt x="3075" y="3503"/>
                  </a:cubicBezTo>
                  <a:cubicBezTo>
                    <a:pt x="3035" y="3502"/>
                    <a:pt x="3003" y="3516"/>
                    <a:pt x="2976" y="3547"/>
                  </a:cubicBezTo>
                  <a:lnTo>
                    <a:pt x="1791" y="4404"/>
                  </a:lnTo>
                  <a:cubicBezTo>
                    <a:pt x="1757" y="4419"/>
                    <a:pt x="1740" y="4443"/>
                    <a:pt x="1715" y="4466"/>
                  </a:cubicBezTo>
                  <a:cubicBezTo>
                    <a:pt x="1572" y="4556"/>
                    <a:pt x="1361" y="4536"/>
                    <a:pt x="1285" y="4435"/>
                  </a:cubicBezTo>
                  <a:cubicBezTo>
                    <a:pt x="1209" y="4326"/>
                    <a:pt x="1225" y="4179"/>
                    <a:pt x="1320" y="4087"/>
                  </a:cubicBezTo>
                  <a:lnTo>
                    <a:pt x="1439" y="4004"/>
                  </a:lnTo>
                  <a:lnTo>
                    <a:pt x="2756" y="3106"/>
                  </a:lnTo>
                  <a:cubicBezTo>
                    <a:pt x="2789" y="3083"/>
                    <a:pt x="2808" y="3051"/>
                    <a:pt x="2809" y="3011"/>
                  </a:cubicBezTo>
                  <a:cubicBezTo>
                    <a:pt x="2812" y="2967"/>
                    <a:pt x="2791" y="2926"/>
                    <a:pt x="2755" y="2900"/>
                  </a:cubicBezTo>
                  <a:cubicBezTo>
                    <a:pt x="2708" y="2867"/>
                    <a:pt x="2661" y="2866"/>
                    <a:pt x="2612" y="2895"/>
                  </a:cubicBezTo>
                  <a:lnTo>
                    <a:pt x="1201" y="3854"/>
                  </a:lnTo>
                  <a:cubicBezTo>
                    <a:pt x="1192" y="3870"/>
                    <a:pt x="1176" y="3876"/>
                    <a:pt x="1167" y="3884"/>
                  </a:cubicBezTo>
                  <a:lnTo>
                    <a:pt x="1031" y="3983"/>
                  </a:lnTo>
                  <a:cubicBezTo>
                    <a:pt x="920" y="4067"/>
                    <a:pt x="751" y="4042"/>
                    <a:pt x="668" y="3923"/>
                  </a:cubicBezTo>
                  <a:cubicBezTo>
                    <a:pt x="584" y="3812"/>
                    <a:pt x="609" y="3643"/>
                    <a:pt x="728" y="3560"/>
                  </a:cubicBezTo>
                  <a:lnTo>
                    <a:pt x="3388" y="1602"/>
                  </a:lnTo>
                  <a:cubicBezTo>
                    <a:pt x="3601" y="1727"/>
                    <a:pt x="3759" y="1979"/>
                    <a:pt x="3759" y="1979"/>
                  </a:cubicBezTo>
                  <a:cubicBezTo>
                    <a:pt x="4020" y="2798"/>
                    <a:pt x="4345" y="2804"/>
                    <a:pt x="4543" y="2706"/>
                  </a:cubicBezTo>
                  <a:cubicBezTo>
                    <a:pt x="4645" y="2655"/>
                    <a:pt x="4692" y="2534"/>
                    <a:pt x="4656" y="2424"/>
                  </a:cubicBezTo>
                  <a:cubicBezTo>
                    <a:pt x="4552" y="2108"/>
                    <a:pt x="4492" y="1496"/>
                    <a:pt x="4492" y="1496"/>
                  </a:cubicBezTo>
                  <a:cubicBezTo>
                    <a:pt x="4419" y="1338"/>
                    <a:pt x="4184" y="1171"/>
                    <a:pt x="3923" y="1035"/>
                  </a:cubicBezTo>
                  <a:lnTo>
                    <a:pt x="4777" y="1048"/>
                  </a:lnTo>
                  <a:lnTo>
                    <a:pt x="5048" y="10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650536" y="2063394"/>
            <a:ext cx="1546698" cy="1546698"/>
            <a:chOff x="1001949" y="2052537"/>
            <a:chExt cx="1546698" cy="1546698"/>
          </a:xfrm>
          <a:solidFill>
            <a:srgbClr val="FFFFFF"/>
          </a:solidFill>
        </p:grpSpPr>
        <p:sp>
          <p:nvSpPr>
            <p:cNvPr id="64" name="菱形 63"/>
            <p:cNvSpPr/>
            <p:nvPr/>
          </p:nvSpPr>
          <p:spPr>
            <a:xfrm>
              <a:off x="1001949" y="2052537"/>
              <a:ext cx="1546698" cy="1546698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" name="sitemaps_92650"/>
            <p:cNvSpPr>
              <a:spLocks noChangeAspect="1"/>
            </p:cNvSpPr>
            <p:nvPr/>
          </p:nvSpPr>
          <p:spPr bwMode="auto">
            <a:xfrm>
              <a:off x="1484094" y="2417992"/>
              <a:ext cx="582406" cy="609684"/>
            </a:xfrm>
            <a:custGeom>
              <a:avLst/>
              <a:gdLst>
                <a:gd name="T0" fmla="*/ 4199 w 4494"/>
                <a:gd name="T1" fmla="*/ 3838 h 4712"/>
                <a:gd name="T2" fmla="*/ 3932 w 4494"/>
                <a:gd name="T3" fmla="*/ 2881 h 4712"/>
                <a:gd name="T4" fmla="*/ 2447 w 4494"/>
                <a:gd name="T5" fmla="*/ 2438 h 4712"/>
                <a:gd name="T6" fmla="*/ 3263 w 4494"/>
                <a:gd name="T7" fmla="*/ 2440 h 4712"/>
                <a:gd name="T8" fmla="*/ 3263 w 4494"/>
                <a:gd name="T9" fmla="*/ 897 h 4712"/>
                <a:gd name="T10" fmla="*/ 2194 w 4494"/>
                <a:gd name="T11" fmla="*/ 0 h 4712"/>
                <a:gd name="T12" fmla="*/ 460 w 4494"/>
                <a:gd name="T13" fmla="*/ 1619 h 4712"/>
                <a:gd name="T14" fmla="*/ 2047 w 4494"/>
                <a:gd name="T15" fmla="*/ 2438 h 4712"/>
                <a:gd name="T16" fmla="*/ 562 w 4494"/>
                <a:gd name="T17" fmla="*/ 2881 h 4712"/>
                <a:gd name="T18" fmla="*/ 296 w 4494"/>
                <a:gd name="T19" fmla="*/ 3838 h 4712"/>
                <a:gd name="T20" fmla="*/ 0 w 4494"/>
                <a:gd name="T21" fmla="*/ 3971 h 4712"/>
                <a:gd name="T22" fmla="*/ 134 w 4494"/>
                <a:gd name="T23" fmla="*/ 4712 h 4712"/>
                <a:gd name="T24" fmla="*/ 991 w 4494"/>
                <a:gd name="T25" fmla="*/ 4579 h 4712"/>
                <a:gd name="T26" fmla="*/ 858 w 4494"/>
                <a:gd name="T27" fmla="*/ 3838 h 4712"/>
                <a:gd name="T28" fmla="*/ 696 w 4494"/>
                <a:gd name="T29" fmla="*/ 3281 h 4712"/>
                <a:gd name="T30" fmla="*/ 2047 w 4494"/>
                <a:gd name="T31" fmla="*/ 3838 h 4712"/>
                <a:gd name="T32" fmla="*/ 1752 w 4494"/>
                <a:gd name="T33" fmla="*/ 3971 h 4712"/>
                <a:gd name="T34" fmla="*/ 1885 w 4494"/>
                <a:gd name="T35" fmla="*/ 4712 h 4712"/>
                <a:gd name="T36" fmla="*/ 2742 w 4494"/>
                <a:gd name="T37" fmla="*/ 4579 h 4712"/>
                <a:gd name="T38" fmla="*/ 2609 w 4494"/>
                <a:gd name="T39" fmla="*/ 3838 h 4712"/>
                <a:gd name="T40" fmla="*/ 2447 w 4494"/>
                <a:gd name="T41" fmla="*/ 3281 h 4712"/>
                <a:gd name="T42" fmla="*/ 3799 w 4494"/>
                <a:gd name="T43" fmla="*/ 3838 h 4712"/>
                <a:gd name="T44" fmla="*/ 3503 w 4494"/>
                <a:gd name="T45" fmla="*/ 3971 h 4712"/>
                <a:gd name="T46" fmla="*/ 3637 w 4494"/>
                <a:gd name="T47" fmla="*/ 4712 h 4712"/>
                <a:gd name="T48" fmla="*/ 4494 w 4494"/>
                <a:gd name="T49" fmla="*/ 4579 h 4712"/>
                <a:gd name="T50" fmla="*/ 4360 w 4494"/>
                <a:gd name="T51" fmla="*/ 3838 h 4712"/>
                <a:gd name="T52" fmla="*/ 1278 w 4494"/>
                <a:gd name="T53" fmla="*/ 1201 h 4712"/>
                <a:gd name="T54" fmla="*/ 1288 w 4494"/>
                <a:gd name="T55" fmla="*/ 1201 h 4712"/>
                <a:gd name="T56" fmla="*/ 1311 w 4494"/>
                <a:gd name="T57" fmla="*/ 1202 h 4712"/>
                <a:gd name="T58" fmla="*/ 2194 w 4494"/>
                <a:gd name="T59" fmla="*/ 400 h 4712"/>
                <a:gd name="T60" fmla="*/ 2858 w 4494"/>
                <a:gd name="T61" fmla="*/ 1073 h 4712"/>
                <a:gd name="T62" fmla="*/ 2915 w 4494"/>
                <a:gd name="T63" fmla="*/ 1252 h 4712"/>
                <a:gd name="T64" fmla="*/ 3148 w 4494"/>
                <a:gd name="T65" fmla="*/ 1315 h 4712"/>
                <a:gd name="T66" fmla="*/ 3634 w 4494"/>
                <a:gd name="T67" fmla="*/ 1668 h 4712"/>
                <a:gd name="T68" fmla="*/ 2832 w 4494"/>
                <a:gd name="T69" fmla="*/ 2039 h 4712"/>
                <a:gd name="T70" fmla="*/ 1278 w 4494"/>
                <a:gd name="T71" fmla="*/ 2038 h 4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94" h="4712">
                  <a:moveTo>
                    <a:pt x="4360" y="3838"/>
                  </a:moveTo>
                  <a:lnTo>
                    <a:pt x="4199" y="3838"/>
                  </a:lnTo>
                  <a:lnTo>
                    <a:pt x="4199" y="3148"/>
                  </a:lnTo>
                  <a:cubicBezTo>
                    <a:pt x="4199" y="3001"/>
                    <a:pt x="4079" y="2881"/>
                    <a:pt x="3932" y="2881"/>
                  </a:cubicBezTo>
                  <a:lnTo>
                    <a:pt x="2447" y="2881"/>
                  </a:lnTo>
                  <a:lnTo>
                    <a:pt x="2447" y="2438"/>
                  </a:lnTo>
                  <a:cubicBezTo>
                    <a:pt x="2520" y="2438"/>
                    <a:pt x="2675" y="2438"/>
                    <a:pt x="2831" y="2439"/>
                  </a:cubicBezTo>
                  <a:cubicBezTo>
                    <a:pt x="3043" y="2439"/>
                    <a:pt x="3256" y="2440"/>
                    <a:pt x="3263" y="2440"/>
                  </a:cubicBezTo>
                  <a:cubicBezTo>
                    <a:pt x="3688" y="2440"/>
                    <a:pt x="4034" y="2094"/>
                    <a:pt x="4034" y="1668"/>
                  </a:cubicBezTo>
                  <a:cubicBezTo>
                    <a:pt x="4034" y="1243"/>
                    <a:pt x="3688" y="897"/>
                    <a:pt x="3263" y="897"/>
                  </a:cubicBezTo>
                  <a:cubicBezTo>
                    <a:pt x="3257" y="897"/>
                    <a:pt x="3251" y="897"/>
                    <a:pt x="3245" y="897"/>
                  </a:cubicBezTo>
                  <a:cubicBezTo>
                    <a:pt x="3165" y="389"/>
                    <a:pt x="2724" y="0"/>
                    <a:pt x="2194" y="0"/>
                  </a:cubicBezTo>
                  <a:cubicBezTo>
                    <a:pt x="1698" y="0"/>
                    <a:pt x="1276" y="339"/>
                    <a:pt x="1161" y="809"/>
                  </a:cubicBezTo>
                  <a:cubicBezTo>
                    <a:pt x="765" y="866"/>
                    <a:pt x="460" y="1208"/>
                    <a:pt x="460" y="1619"/>
                  </a:cubicBezTo>
                  <a:cubicBezTo>
                    <a:pt x="460" y="2071"/>
                    <a:pt x="827" y="2438"/>
                    <a:pt x="1278" y="2438"/>
                  </a:cubicBezTo>
                  <a:lnTo>
                    <a:pt x="2047" y="2438"/>
                  </a:lnTo>
                  <a:lnTo>
                    <a:pt x="2047" y="2881"/>
                  </a:lnTo>
                  <a:lnTo>
                    <a:pt x="562" y="2881"/>
                  </a:lnTo>
                  <a:cubicBezTo>
                    <a:pt x="415" y="2881"/>
                    <a:pt x="296" y="3001"/>
                    <a:pt x="296" y="3148"/>
                  </a:cubicBezTo>
                  <a:lnTo>
                    <a:pt x="296" y="3838"/>
                  </a:lnTo>
                  <a:lnTo>
                    <a:pt x="134" y="3838"/>
                  </a:lnTo>
                  <a:cubicBezTo>
                    <a:pt x="60" y="3838"/>
                    <a:pt x="0" y="3897"/>
                    <a:pt x="0" y="3971"/>
                  </a:cubicBezTo>
                  <a:lnTo>
                    <a:pt x="0" y="4579"/>
                  </a:lnTo>
                  <a:cubicBezTo>
                    <a:pt x="0" y="4652"/>
                    <a:pt x="60" y="4712"/>
                    <a:pt x="134" y="4712"/>
                  </a:cubicBezTo>
                  <a:lnTo>
                    <a:pt x="858" y="4712"/>
                  </a:lnTo>
                  <a:cubicBezTo>
                    <a:pt x="931" y="4712"/>
                    <a:pt x="991" y="4652"/>
                    <a:pt x="991" y="4579"/>
                  </a:cubicBezTo>
                  <a:lnTo>
                    <a:pt x="991" y="3971"/>
                  </a:lnTo>
                  <a:cubicBezTo>
                    <a:pt x="991" y="3897"/>
                    <a:pt x="931" y="3838"/>
                    <a:pt x="858" y="3838"/>
                  </a:cubicBezTo>
                  <a:lnTo>
                    <a:pt x="696" y="3838"/>
                  </a:lnTo>
                  <a:lnTo>
                    <a:pt x="696" y="3281"/>
                  </a:lnTo>
                  <a:lnTo>
                    <a:pt x="2047" y="3281"/>
                  </a:lnTo>
                  <a:lnTo>
                    <a:pt x="2047" y="3838"/>
                  </a:lnTo>
                  <a:lnTo>
                    <a:pt x="1885" y="3838"/>
                  </a:lnTo>
                  <a:cubicBezTo>
                    <a:pt x="1812" y="3838"/>
                    <a:pt x="1752" y="3897"/>
                    <a:pt x="1752" y="3971"/>
                  </a:cubicBezTo>
                  <a:lnTo>
                    <a:pt x="1752" y="4579"/>
                  </a:lnTo>
                  <a:cubicBezTo>
                    <a:pt x="1752" y="4652"/>
                    <a:pt x="1812" y="4712"/>
                    <a:pt x="1885" y="4712"/>
                  </a:cubicBezTo>
                  <a:lnTo>
                    <a:pt x="2609" y="4712"/>
                  </a:lnTo>
                  <a:cubicBezTo>
                    <a:pt x="2682" y="4712"/>
                    <a:pt x="2742" y="4652"/>
                    <a:pt x="2742" y="4579"/>
                  </a:cubicBezTo>
                  <a:lnTo>
                    <a:pt x="2742" y="3971"/>
                  </a:lnTo>
                  <a:cubicBezTo>
                    <a:pt x="2742" y="3897"/>
                    <a:pt x="2682" y="3838"/>
                    <a:pt x="2609" y="3838"/>
                  </a:cubicBezTo>
                  <a:lnTo>
                    <a:pt x="2447" y="3838"/>
                  </a:lnTo>
                  <a:lnTo>
                    <a:pt x="2447" y="3281"/>
                  </a:lnTo>
                  <a:lnTo>
                    <a:pt x="3799" y="3281"/>
                  </a:lnTo>
                  <a:lnTo>
                    <a:pt x="3799" y="3838"/>
                  </a:lnTo>
                  <a:lnTo>
                    <a:pt x="3637" y="3838"/>
                  </a:lnTo>
                  <a:cubicBezTo>
                    <a:pt x="3563" y="3838"/>
                    <a:pt x="3503" y="3897"/>
                    <a:pt x="3503" y="3971"/>
                  </a:cubicBezTo>
                  <a:lnTo>
                    <a:pt x="3503" y="4579"/>
                  </a:lnTo>
                  <a:cubicBezTo>
                    <a:pt x="3503" y="4652"/>
                    <a:pt x="3563" y="4712"/>
                    <a:pt x="3637" y="4712"/>
                  </a:cubicBezTo>
                  <a:lnTo>
                    <a:pt x="4360" y="4712"/>
                  </a:lnTo>
                  <a:cubicBezTo>
                    <a:pt x="4434" y="4712"/>
                    <a:pt x="4494" y="4652"/>
                    <a:pt x="4494" y="4579"/>
                  </a:cubicBezTo>
                  <a:lnTo>
                    <a:pt x="4494" y="3971"/>
                  </a:lnTo>
                  <a:cubicBezTo>
                    <a:pt x="4494" y="3897"/>
                    <a:pt x="4434" y="3838"/>
                    <a:pt x="4360" y="3838"/>
                  </a:cubicBezTo>
                  <a:close/>
                  <a:moveTo>
                    <a:pt x="860" y="1619"/>
                  </a:moveTo>
                  <a:cubicBezTo>
                    <a:pt x="860" y="1389"/>
                    <a:pt x="1048" y="1201"/>
                    <a:pt x="1278" y="1201"/>
                  </a:cubicBezTo>
                  <a:lnTo>
                    <a:pt x="1283" y="1201"/>
                  </a:lnTo>
                  <a:cubicBezTo>
                    <a:pt x="1284" y="1201"/>
                    <a:pt x="1286" y="1201"/>
                    <a:pt x="1288" y="1201"/>
                  </a:cubicBezTo>
                  <a:cubicBezTo>
                    <a:pt x="1288" y="1201"/>
                    <a:pt x="1289" y="1201"/>
                    <a:pt x="1290" y="1201"/>
                  </a:cubicBezTo>
                  <a:cubicBezTo>
                    <a:pt x="1297" y="1202"/>
                    <a:pt x="1304" y="1202"/>
                    <a:pt x="1311" y="1202"/>
                  </a:cubicBezTo>
                  <a:cubicBezTo>
                    <a:pt x="1408" y="1202"/>
                    <a:pt x="1519" y="1136"/>
                    <a:pt x="1534" y="992"/>
                  </a:cubicBezTo>
                  <a:cubicBezTo>
                    <a:pt x="1571" y="654"/>
                    <a:pt x="1854" y="400"/>
                    <a:pt x="2194" y="400"/>
                  </a:cubicBezTo>
                  <a:cubicBezTo>
                    <a:pt x="2560" y="400"/>
                    <a:pt x="2858" y="698"/>
                    <a:pt x="2858" y="1064"/>
                  </a:cubicBezTo>
                  <a:lnTo>
                    <a:pt x="2858" y="1073"/>
                  </a:lnTo>
                  <a:cubicBezTo>
                    <a:pt x="2858" y="1074"/>
                    <a:pt x="2858" y="1076"/>
                    <a:pt x="2858" y="1078"/>
                  </a:cubicBezTo>
                  <a:cubicBezTo>
                    <a:pt x="2853" y="1144"/>
                    <a:pt x="2873" y="1205"/>
                    <a:pt x="2915" y="1252"/>
                  </a:cubicBezTo>
                  <a:cubicBezTo>
                    <a:pt x="2957" y="1299"/>
                    <a:pt x="3017" y="1325"/>
                    <a:pt x="3080" y="1325"/>
                  </a:cubicBezTo>
                  <a:cubicBezTo>
                    <a:pt x="3103" y="1325"/>
                    <a:pt x="3126" y="1322"/>
                    <a:pt x="3148" y="1315"/>
                  </a:cubicBezTo>
                  <a:cubicBezTo>
                    <a:pt x="3185" y="1303"/>
                    <a:pt x="3224" y="1297"/>
                    <a:pt x="3263" y="1297"/>
                  </a:cubicBezTo>
                  <a:cubicBezTo>
                    <a:pt x="3468" y="1297"/>
                    <a:pt x="3634" y="1463"/>
                    <a:pt x="3634" y="1668"/>
                  </a:cubicBezTo>
                  <a:cubicBezTo>
                    <a:pt x="3634" y="1873"/>
                    <a:pt x="3468" y="2040"/>
                    <a:pt x="3263" y="2040"/>
                  </a:cubicBezTo>
                  <a:cubicBezTo>
                    <a:pt x="3255" y="2040"/>
                    <a:pt x="3043" y="2039"/>
                    <a:pt x="2832" y="2039"/>
                  </a:cubicBezTo>
                  <a:cubicBezTo>
                    <a:pt x="2621" y="2038"/>
                    <a:pt x="2411" y="2038"/>
                    <a:pt x="2405" y="2038"/>
                  </a:cubicBezTo>
                  <a:lnTo>
                    <a:pt x="1278" y="2038"/>
                  </a:lnTo>
                  <a:cubicBezTo>
                    <a:pt x="1048" y="2038"/>
                    <a:pt x="860" y="1850"/>
                    <a:pt x="860" y="16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767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2235200" cy="3908736"/>
            <a:chOff x="0" y="0"/>
            <a:chExt cx="2391364" cy="4435203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106511"/>
              <a:ext cx="855999" cy="1016423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275543"/>
              <a:ext cx="1566799" cy="315966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2391364" cy="2644687"/>
            </a:xfrm>
            <a:prstGeom prst="rect">
              <a:avLst/>
            </a:prstGeom>
          </p:spPr>
        </p:pic>
      </p:grpSp>
      <p:sp>
        <p:nvSpPr>
          <p:cNvPr id="36" name="矩形 35"/>
          <p:cNvSpPr/>
          <p:nvPr/>
        </p:nvSpPr>
        <p:spPr>
          <a:xfrm>
            <a:off x="2122721" y="292929"/>
            <a:ext cx="32543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DF79"/>
                </a:solidFill>
                <a:effectLst>
                  <a:reflection blurRad="6350" stA="24000" endPos="50000" dist="88900" dir="5400000" sy="-100000" algn="bl" rotWithShape="0"/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添加标题文本</a:t>
            </a:r>
            <a:endParaRPr lang="zh-CN" altLang="en-US" sz="3600" dirty="0">
              <a:effectLst>
                <a:reflection blurRad="6350" stA="24000" endPos="50000" dist="88900" dir="5400000" sy="-100000" algn="bl" rotWithShape="0"/>
              </a:effectLst>
            </a:endParaRPr>
          </a:p>
        </p:txBody>
      </p:sp>
      <p:grpSp>
        <p:nvGrpSpPr>
          <p:cNvPr id="32" name="Group 1"/>
          <p:cNvGrpSpPr/>
          <p:nvPr/>
        </p:nvGrpSpPr>
        <p:grpSpPr>
          <a:xfrm>
            <a:off x="6687270" y="1674355"/>
            <a:ext cx="3630427" cy="4093065"/>
            <a:chOff x="571258" y="2404098"/>
            <a:chExt cx="3630427" cy="4093065"/>
          </a:xfrm>
        </p:grpSpPr>
        <p:sp>
          <p:nvSpPr>
            <p:cNvPr id="67" name="Freeform: Shape 2"/>
            <p:cNvSpPr/>
            <p:nvPr/>
          </p:nvSpPr>
          <p:spPr bwMode="auto">
            <a:xfrm>
              <a:off x="1961744" y="5487069"/>
              <a:ext cx="230034" cy="888009"/>
            </a:xfrm>
            <a:custGeom>
              <a:avLst/>
              <a:gdLst>
                <a:gd name="T0" fmla="*/ 76 w 76"/>
                <a:gd name="T1" fmla="*/ 292 h 292"/>
                <a:gd name="T2" fmla="*/ 53 w 76"/>
                <a:gd name="T3" fmla="*/ 292 h 292"/>
                <a:gd name="T4" fmla="*/ 0 w 76"/>
                <a:gd name="T5" fmla="*/ 10 h 292"/>
                <a:gd name="T6" fmla="*/ 21 w 76"/>
                <a:gd name="T7" fmla="*/ 0 h 292"/>
                <a:gd name="T8" fmla="*/ 76 w 76"/>
                <a:gd name="T9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292">
                  <a:moveTo>
                    <a:pt x="76" y="292"/>
                  </a:moveTo>
                  <a:cubicBezTo>
                    <a:pt x="53" y="292"/>
                    <a:pt x="53" y="292"/>
                    <a:pt x="53" y="292"/>
                  </a:cubicBezTo>
                  <a:cubicBezTo>
                    <a:pt x="53" y="118"/>
                    <a:pt x="1" y="11"/>
                    <a:pt x="0" y="1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4"/>
                    <a:pt x="76" y="112"/>
                    <a:pt x="76" y="29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68" name="Freeform: Shape 3"/>
            <p:cNvSpPr/>
            <p:nvPr/>
          </p:nvSpPr>
          <p:spPr bwMode="auto">
            <a:xfrm>
              <a:off x="2414102" y="5460082"/>
              <a:ext cx="231319" cy="888009"/>
            </a:xfrm>
            <a:custGeom>
              <a:avLst/>
              <a:gdLst>
                <a:gd name="T0" fmla="*/ 24 w 76"/>
                <a:gd name="T1" fmla="*/ 292 h 292"/>
                <a:gd name="T2" fmla="*/ 0 w 76"/>
                <a:gd name="T3" fmla="*/ 292 h 292"/>
                <a:gd name="T4" fmla="*/ 55 w 76"/>
                <a:gd name="T5" fmla="*/ 0 h 292"/>
                <a:gd name="T6" fmla="*/ 76 w 76"/>
                <a:gd name="T7" fmla="*/ 11 h 292"/>
                <a:gd name="T8" fmla="*/ 66 w 76"/>
                <a:gd name="T9" fmla="*/ 6 h 292"/>
                <a:gd name="T10" fmla="*/ 76 w 76"/>
                <a:gd name="T11" fmla="*/ 11 h 292"/>
                <a:gd name="T12" fmla="*/ 24 w 76"/>
                <a:gd name="T1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92">
                  <a:moveTo>
                    <a:pt x="24" y="292"/>
                  </a:moveTo>
                  <a:cubicBezTo>
                    <a:pt x="0" y="292"/>
                    <a:pt x="0" y="292"/>
                    <a:pt x="0" y="292"/>
                  </a:cubicBezTo>
                  <a:cubicBezTo>
                    <a:pt x="0" y="113"/>
                    <a:pt x="53" y="5"/>
                    <a:pt x="55" y="0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2"/>
                    <a:pt x="24" y="119"/>
                    <a:pt x="24" y="29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69" name="Freeform: Shape 4"/>
            <p:cNvSpPr/>
            <p:nvPr/>
          </p:nvSpPr>
          <p:spPr bwMode="auto">
            <a:xfrm>
              <a:off x="2347276" y="2711238"/>
              <a:ext cx="1252979" cy="1252979"/>
            </a:xfrm>
            <a:custGeom>
              <a:avLst/>
              <a:gdLst>
                <a:gd name="T0" fmla="*/ 52 w 412"/>
                <a:gd name="T1" fmla="*/ 112 h 412"/>
                <a:gd name="T2" fmla="*/ 112 w 412"/>
                <a:gd name="T3" fmla="*/ 361 h 412"/>
                <a:gd name="T4" fmla="*/ 360 w 412"/>
                <a:gd name="T5" fmla="*/ 300 h 412"/>
                <a:gd name="T6" fmla="*/ 300 w 412"/>
                <a:gd name="T7" fmla="*/ 52 h 412"/>
                <a:gd name="T8" fmla="*/ 52 w 412"/>
                <a:gd name="T9" fmla="*/ 11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412">
                  <a:moveTo>
                    <a:pt x="52" y="112"/>
                  </a:moveTo>
                  <a:cubicBezTo>
                    <a:pt x="0" y="198"/>
                    <a:pt x="27" y="309"/>
                    <a:pt x="112" y="361"/>
                  </a:cubicBezTo>
                  <a:cubicBezTo>
                    <a:pt x="197" y="412"/>
                    <a:pt x="308" y="385"/>
                    <a:pt x="360" y="300"/>
                  </a:cubicBezTo>
                  <a:cubicBezTo>
                    <a:pt x="412" y="215"/>
                    <a:pt x="385" y="104"/>
                    <a:pt x="300" y="52"/>
                  </a:cubicBezTo>
                  <a:cubicBezTo>
                    <a:pt x="214" y="0"/>
                    <a:pt x="103" y="27"/>
                    <a:pt x="52" y="112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none" lIns="0" tIns="0" rIns="0" bIns="0" anchor="ctr" anchorCtr="1" compatLnSpc="1">
              <a:norm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70" name="Freeform: Shape 5"/>
            <p:cNvSpPr/>
            <p:nvPr/>
          </p:nvSpPr>
          <p:spPr bwMode="auto">
            <a:xfrm>
              <a:off x="2040136" y="2404098"/>
              <a:ext cx="1869831" cy="1863405"/>
            </a:xfrm>
            <a:custGeom>
              <a:avLst/>
              <a:gdLst>
                <a:gd name="T0" fmla="*/ 109 w 615"/>
                <a:gd name="T1" fmla="*/ 156 h 613"/>
                <a:gd name="T2" fmla="*/ 50 w 615"/>
                <a:gd name="T3" fmla="*/ 137 h 613"/>
                <a:gd name="T4" fmla="*/ 70 w 615"/>
                <a:gd name="T5" fmla="*/ 231 h 613"/>
                <a:gd name="T6" fmla="*/ 59 w 615"/>
                <a:gd name="T7" fmla="*/ 270 h 613"/>
                <a:gd name="T8" fmla="*/ 1 w 615"/>
                <a:gd name="T9" fmla="*/ 344 h 613"/>
                <a:gd name="T10" fmla="*/ 73 w 615"/>
                <a:gd name="T11" fmla="*/ 393 h 613"/>
                <a:gd name="T12" fmla="*/ 26 w 615"/>
                <a:gd name="T13" fmla="*/ 432 h 613"/>
                <a:gd name="T14" fmla="*/ 116 w 615"/>
                <a:gd name="T15" fmla="*/ 466 h 613"/>
                <a:gd name="T16" fmla="*/ 144 w 615"/>
                <a:gd name="T17" fmla="*/ 496 h 613"/>
                <a:gd name="T18" fmla="*/ 175 w 615"/>
                <a:gd name="T19" fmla="*/ 583 h 613"/>
                <a:gd name="T20" fmla="*/ 267 w 615"/>
                <a:gd name="T21" fmla="*/ 553 h 613"/>
                <a:gd name="T22" fmla="*/ 277 w 615"/>
                <a:gd name="T23" fmla="*/ 613 h 613"/>
                <a:gd name="T24" fmla="*/ 351 w 615"/>
                <a:gd name="T25" fmla="*/ 552 h 613"/>
                <a:gd name="T26" fmla="*/ 409 w 615"/>
                <a:gd name="T27" fmla="*/ 536 h 613"/>
                <a:gd name="T28" fmla="*/ 503 w 615"/>
                <a:gd name="T29" fmla="*/ 545 h 613"/>
                <a:gd name="T30" fmla="*/ 479 w 615"/>
                <a:gd name="T31" fmla="*/ 487 h 613"/>
                <a:gd name="T32" fmla="*/ 507 w 615"/>
                <a:gd name="T33" fmla="*/ 458 h 613"/>
                <a:gd name="T34" fmla="*/ 593 w 615"/>
                <a:gd name="T35" fmla="*/ 421 h 613"/>
                <a:gd name="T36" fmla="*/ 544 w 615"/>
                <a:gd name="T37" fmla="*/ 382 h 613"/>
                <a:gd name="T38" fmla="*/ 555 w 615"/>
                <a:gd name="T39" fmla="*/ 344 h 613"/>
                <a:gd name="T40" fmla="*/ 613 w 615"/>
                <a:gd name="T41" fmla="*/ 270 h 613"/>
                <a:gd name="T42" fmla="*/ 551 w 615"/>
                <a:gd name="T43" fmla="*/ 259 h 613"/>
                <a:gd name="T44" fmla="*/ 542 w 615"/>
                <a:gd name="T45" fmla="*/ 220 h 613"/>
                <a:gd name="T46" fmla="*/ 558 w 615"/>
                <a:gd name="T47" fmla="*/ 127 h 613"/>
                <a:gd name="T48" fmla="*/ 494 w 615"/>
                <a:gd name="T49" fmla="*/ 145 h 613"/>
                <a:gd name="T50" fmla="*/ 464 w 615"/>
                <a:gd name="T51" fmla="*/ 113 h 613"/>
                <a:gd name="T52" fmla="*/ 437 w 615"/>
                <a:gd name="T53" fmla="*/ 35 h 613"/>
                <a:gd name="T54" fmla="*/ 397 w 615"/>
                <a:gd name="T55" fmla="*/ 77 h 613"/>
                <a:gd name="T56" fmla="*/ 348 w 615"/>
                <a:gd name="T57" fmla="*/ 60 h 613"/>
                <a:gd name="T58" fmla="*/ 275 w 615"/>
                <a:gd name="T59" fmla="*/ 0 h 613"/>
                <a:gd name="T60" fmla="*/ 264 w 615"/>
                <a:gd name="T61" fmla="*/ 62 h 613"/>
                <a:gd name="T62" fmla="*/ 205 w 615"/>
                <a:gd name="T63" fmla="*/ 78 h 613"/>
                <a:gd name="T64" fmla="*/ 112 w 615"/>
                <a:gd name="T65" fmla="*/ 69 h 613"/>
                <a:gd name="T66" fmla="*/ 414 w 615"/>
                <a:gd name="T67" fmla="*/ 131 h 613"/>
                <a:gd name="T68" fmla="*/ 200 w 615"/>
                <a:gd name="T69" fmla="*/ 484 h 613"/>
                <a:gd name="T70" fmla="*/ 414 w 615"/>
                <a:gd name="T71" fmla="*/ 131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15" h="613">
                  <a:moveTo>
                    <a:pt x="136" y="126"/>
                  </a:moveTo>
                  <a:cubicBezTo>
                    <a:pt x="126" y="135"/>
                    <a:pt x="117" y="145"/>
                    <a:pt x="109" y="156"/>
                  </a:cubicBezTo>
                  <a:cubicBezTo>
                    <a:pt x="108" y="155"/>
                    <a:pt x="108" y="155"/>
                    <a:pt x="108" y="155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70" y="231"/>
                    <a:pt x="70" y="231"/>
                    <a:pt x="70" y="231"/>
                  </a:cubicBezTo>
                  <a:cubicBezTo>
                    <a:pt x="66" y="244"/>
                    <a:pt x="63" y="257"/>
                    <a:pt x="61" y="270"/>
                  </a:cubicBezTo>
                  <a:cubicBezTo>
                    <a:pt x="59" y="270"/>
                    <a:pt x="59" y="270"/>
                    <a:pt x="59" y="270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" y="344"/>
                    <a:pt x="1" y="344"/>
                    <a:pt x="1" y="344"/>
                  </a:cubicBezTo>
                  <a:cubicBezTo>
                    <a:pt x="62" y="354"/>
                    <a:pt x="62" y="354"/>
                    <a:pt x="62" y="354"/>
                  </a:cubicBezTo>
                  <a:cubicBezTo>
                    <a:pt x="65" y="367"/>
                    <a:pt x="69" y="380"/>
                    <a:pt x="73" y="393"/>
                  </a:cubicBezTo>
                  <a:cubicBezTo>
                    <a:pt x="72" y="394"/>
                    <a:pt x="72" y="394"/>
                    <a:pt x="72" y="394"/>
                  </a:cubicBezTo>
                  <a:cubicBezTo>
                    <a:pt x="26" y="432"/>
                    <a:pt x="26" y="432"/>
                    <a:pt x="26" y="432"/>
                  </a:cubicBezTo>
                  <a:cubicBezTo>
                    <a:pt x="57" y="486"/>
                    <a:pt x="57" y="486"/>
                    <a:pt x="57" y="486"/>
                  </a:cubicBezTo>
                  <a:cubicBezTo>
                    <a:pt x="116" y="466"/>
                    <a:pt x="116" y="466"/>
                    <a:pt x="116" y="466"/>
                  </a:cubicBezTo>
                  <a:cubicBezTo>
                    <a:pt x="124" y="477"/>
                    <a:pt x="128" y="483"/>
                    <a:pt x="144" y="495"/>
                  </a:cubicBezTo>
                  <a:cubicBezTo>
                    <a:pt x="144" y="496"/>
                    <a:pt x="144" y="496"/>
                    <a:pt x="144" y="496"/>
                  </a:cubicBezTo>
                  <a:cubicBezTo>
                    <a:pt x="122" y="551"/>
                    <a:pt x="122" y="551"/>
                    <a:pt x="122" y="551"/>
                  </a:cubicBezTo>
                  <a:cubicBezTo>
                    <a:pt x="175" y="583"/>
                    <a:pt x="175" y="583"/>
                    <a:pt x="175" y="583"/>
                  </a:cubicBezTo>
                  <a:cubicBezTo>
                    <a:pt x="216" y="538"/>
                    <a:pt x="216" y="538"/>
                    <a:pt x="216" y="538"/>
                  </a:cubicBezTo>
                  <a:cubicBezTo>
                    <a:pt x="233" y="545"/>
                    <a:pt x="249" y="550"/>
                    <a:pt x="267" y="553"/>
                  </a:cubicBezTo>
                  <a:cubicBezTo>
                    <a:pt x="266" y="554"/>
                    <a:pt x="266" y="554"/>
                    <a:pt x="266" y="554"/>
                  </a:cubicBezTo>
                  <a:cubicBezTo>
                    <a:pt x="277" y="613"/>
                    <a:pt x="277" y="613"/>
                    <a:pt x="277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51" y="552"/>
                    <a:pt x="351" y="552"/>
                    <a:pt x="351" y="552"/>
                  </a:cubicBezTo>
                  <a:cubicBezTo>
                    <a:pt x="371" y="549"/>
                    <a:pt x="390" y="543"/>
                    <a:pt x="409" y="534"/>
                  </a:cubicBezTo>
                  <a:cubicBezTo>
                    <a:pt x="409" y="536"/>
                    <a:pt x="409" y="536"/>
                    <a:pt x="409" y="536"/>
                  </a:cubicBezTo>
                  <a:cubicBezTo>
                    <a:pt x="451" y="579"/>
                    <a:pt x="451" y="579"/>
                    <a:pt x="451" y="579"/>
                  </a:cubicBezTo>
                  <a:cubicBezTo>
                    <a:pt x="503" y="545"/>
                    <a:pt x="503" y="545"/>
                    <a:pt x="503" y="545"/>
                  </a:cubicBezTo>
                  <a:cubicBezTo>
                    <a:pt x="479" y="487"/>
                    <a:pt x="479" y="487"/>
                    <a:pt x="479" y="487"/>
                  </a:cubicBezTo>
                  <a:cubicBezTo>
                    <a:pt x="479" y="487"/>
                    <a:pt x="479" y="487"/>
                    <a:pt x="479" y="487"/>
                  </a:cubicBezTo>
                  <a:cubicBezTo>
                    <a:pt x="488" y="478"/>
                    <a:pt x="497" y="468"/>
                    <a:pt x="506" y="458"/>
                  </a:cubicBezTo>
                  <a:cubicBezTo>
                    <a:pt x="507" y="458"/>
                    <a:pt x="507" y="458"/>
                    <a:pt x="507" y="458"/>
                  </a:cubicBezTo>
                  <a:cubicBezTo>
                    <a:pt x="565" y="477"/>
                    <a:pt x="565" y="477"/>
                    <a:pt x="565" y="477"/>
                  </a:cubicBezTo>
                  <a:cubicBezTo>
                    <a:pt x="593" y="421"/>
                    <a:pt x="593" y="421"/>
                    <a:pt x="593" y="421"/>
                  </a:cubicBezTo>
                  <a:cubicBezTo>
                    <a:pt x="545" y="382"/>
                    <a:pt x="545" y="382"/>
                    <a:pt x="545" y="382"/>
                  </a:cubicBezTo>
                  <a:cubicBezTo>
                    <a:pt x="544" y="382"/>
                    <a:pt x="544" y="382"/>
                    <a:pt x="544" y="382"/>
                  </a:cubicBezTo>
                  <a:cubicBezTo>
                    <a:pt x="548" y="370"/>
                    <a:pt x="551" y="357"/>
                    <a:pt x="553" y="344"/>
                  </a:cubicBezTo>
                  <a:cubicBezTo>
                    <a:pt x="555" y="344"/>
                    <a:pt x="555" y="344"/>
                    <a:pt x="555" y="344"/>
                  </a:cubicBezTo>
                  <a:cubicBezTo>
                    <a:pt x="615" y="332"/>
                    <a:pt x="615" y="332"/>
                    <a:pt x="615" y="332"/>
                  </a:cubicBezTo>
                  <a:cubicBezTo>
                    <a:pt x="613" y="270"/>
                    <a:pt x="613" y="270"/>
                    <a:pt x="613" y="270"/>
                  </a:cubicBezTo>
                  <a:cubicBezTo>
                    <a:pt x="552" y="259"/>
                    <a:pt x="552" y="259"/>
                    <a:pt x="552" y="259"/>
                  </a:cubicBezTo>
                  <a:cubicBezTo>
                    <a:pt x="551" y="259"/>
                    <a:pt x="551" y="259"/>
                    <a:pt x="551" y="259"/>
                  </a:cubicBezTo>
                  <a:cubicBezTo>
                    <a:pt x="548" y="246"/>
                    <a:pt x="545" y="233"/>
                    <a:pt x="540" y="221"/>
                  </a:cubicBezTo>
                  <a:cubicBezTo>
                    <a:pt x="542" y="220"/>
                    <a:pt x="542" y="220"/>
                    <a:pt x="542" y="220"/>
                  </a:cubicBezTo>
                  <a:cubicBezTo>
                    <a:pt x="589" y="181"/>
                    <a:pt x="589" y="181"/>
                    <a:pt x="589" y="181"/>
                  </a:cubicBezTo>
                  <a:cubicBezTo>
                    <a:pt x="558" y="127"/>
                    <a:pt x="558" y="127"/>
                    <a:pt x="558" y="127"/>
                  </a:cubicBezTo>
                  <a:cubicBezTo>
                    <a:pt x="499" y="147"/>
                    <a:pt x="499" y="147"/>
                    <a:pt x="499" y="147"/>
                  </a:cubicBezTo>
                  <a:cubicBezTo>
                    <a:pt x="494" y="145"/>
                    <a:pt x="494" y="145"/>
                    <a:pt x="494" y="145"/>
                  </a:cubicBezTo>
                  <a:cubicBezTo>
                    <a:pt x="486" y="135"/>
                    <a:pt x="479" y="127"/>
                    <a:pt x="463" y="115"/>
                  </a:cubicBezTo>
                  <a:cubicBezTo>
                    <a:pt x="464" y="113"/>
                    <a:pt x="464" y="113"/>
                    <a:pt x="464" y="113"/>
                  </a:cubicBezTo>
                  <a:cubicBezTo>
                    <a:pt x="490" y="68"/>
                    <a:pt x="490" y="68"/>
                    <a:pt x="490" y="68"/>
                  </a:cubicBezTo>
                  <a:cubicBezTo>
                    <a:pt x="437" y="35"/>
                    <a:pt x="437" y="35"/>
                    <a:pt x="437" y="35"/>
                  </a:cubicBezTo>
                  <a:cubicBezTo>
                    <a:pt x="396" y="78"/>
                    <a:pt x="396" y="78"/>
                    <a:pt x="396" y="78"/>
                  </a:cubicBezTo>
                  <a:cubicBezTo>
                    <a:pt x="397" y="77"/>
                    <a:pt x="397" y="77"/>
                    <a:pt x="397" y="77"/>
                  </a:cubicBezTo>
                  <a:cubicBezTo>
                    <a:pt x="381" y="71"/>
                    <a:pt x="365" y="65"/>
                    <a:pt x="348" y="62"/>
                  </a:cubicBezTo>
                  <a:cubicBezTo>
                    <a:pt x="348" y="60"/>
                    <a:pt x="348" y="60"/>
                    <a:pt x="348" y="6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44" y="66"/>
                    <a:pt x="225" y="71"/>
                    <a:pt x="206" y="79"/>
                  </a:cubicBezTo>
                  <a:cubicBezTo>
                    <a:pt x="205" y="78"/>
                    <a:pt x="205" y="78"/>
                    <a:pt x="205" y="78"/>
                  </a:cubicBezTo>
                  <a:cubicBezTo>
                    <a:pt x="163" y="34"/>
                    <a:pt x="163" y="34"/>
                    <a:pt x="163" y="34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36" y="126"/>
                    <a:pt x="136" y="126"/>
                    <a:pt x="136" y="126"/>
                  </a:cubicBezTo>
                  <a:close/>
                  <a:moveTo>
                    <a:pt x="414" y="131"/>
                  </a:moveTo>
                  <a:cubicBezTo>
                    <a:pt x="512" y="190"/>
                    <a:pt x="543" y="317"/>
                    <a:pt x="483" y="414"/>
                  </a:cubicBezTo>
                  <a:cubicBezTo>
                    <a:pt x="424" y="512"/>
                    <a:pt x="297" y="543"/>
                    <a:pt x="200" y="484"/>
                  </a:cubicBezTo>
                  <a:cubicBezTo>
                    <a:pt x="102" y="425"/>
                    <a:pt x="71" y="298"/>
                    <a:pt x="130" y="200"/>
                  </a:cubicBezTo>
                  <a:cubicBezTo>
                    <a:pt x="189" y="102"/>
                    <a:pt x="317" y="71"/>
                    <a:pt x="414" y="13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71" name="Freeform: Shape 6"/>
            <p:cNvSpPr/>
            <p:nvPr/>
          </p:nvSpPr>
          <p:spPr bwMode="auto">
            <a:xfrm>
              <a:off x="1757412" y="4387018"/>
              <a:ext cx="1119328" cy="1115473"/>
            </a:xfrm>
            <a:custGeom>
              <a:avLst/>
              <a:gdLst>
                <a:gd name="T0" fmla="*/ 46 w 368"/>
                <a:gd name="T1" fmla="*/ 100 h 367"/>
                <a:gd name="T2" fmla="*/ 101 w 368"/>
                <a:gd name="T3" fmla="*/ 321 h 367"/>
                <a:gd name="T4" fmla="*/ 322 w 368"/>
                <a:gd name="T5" fmla="*/ 267 h 367"/>
                <a:gd name="T6" fmla="*/ 267 w 368"/>
                <a:gd name="T7" fmla="*/ 46 h 367"/>
                <a:gd name="T8" fmla="*/ 46 w 368"/>
                <a:gd name="T9" fmla="*/ 10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367">
                  <a:moveTo>
                    <a:pt x="46" y="100"/>
                  </a:moveTo>
                  <a:cubicBezTo>
                    <a:pt x="0" y="176"/>
                    <a:pt x="25" y="275"/>
                    <a:pt x="101" y="321"/>
                  </a:cubicBezTo>
                  <a:cubicBezTo>
                    <a:pt x="176" y="367"/>
                    <a:pt x="275" y="343"/>
                    <a:pt x="322" y="267"/>
                  </a:cubicBezTo>
                  <a:cubicBezTo>
                    <a:pt x="368" y="191"/>
                    <a:pt x="343" y="92"/>
                    <a:pt x="267" y="46"/>
                  </a:cubicBezTo>
                  <a:cubicBezTo>
                    <a:pt x="192" y="0"/>
                    <a:pt x="93" y="24"/>
                    <a:pt x="46" y="10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none" lIns="0" tIns="0" rIns="0" bIns="0" anchor="ctr" anchorCtr="1" compatLnSpc="1">
              <a:norm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72" name="Freeform: Shape 7"/>
            <p:cNvSpPr/>
            <p:nvPr/>
          </p:nvSpPr>
          <p:spPr bwMode="auto">
            <a:xfrm>
              <a:off x="1486254" y="4113290"/>
              <a:ext cx="1664213" cy="1662928"/>
            </a:xfrm>
            <a:custGeom>
              <a:avLst/>
              <a:gdLst>
                <a:gd name="T0" fmla="*/ 97 w 547"/>
                <a:gd name="T1" fmla="*/ 139 h 547"/>
                <a:gd name="T2" fmla="*/ 44 w 547"/>
                <a:gd name="T3" fmla="*/ 122 h 547"/>
                <a:gd name="T4" fmla="*/ 62 w 547"/>
                <a:gd name="T5" fmla="*/ 206 h 547"/>
                <a:gd name="T6" fmla="*/ 52 w 547"/>
                <a:gd name="T7" fmla="*/ 240 h 547"/>
                <a:gd name="T8" fmla="*/ 1 w 547"/>
                <a:gd name="T9" fmla="*/ 306 h 547"/>
                <a:gd name="T10" fmla="*/ 65 w 547"/>
                <a:gd name="T11" fmla="*/ 350 h 547"/>
                <a:gd name="T12" fmla="*/ 23 w 547"/>
                <a:gd name="T13" fmla="*/ 385 h 547"/>
                <a:gd name="T14" fmla="*/ 103 w 547"/>
                <a:gd name="T15" fmla="*/ 416 h 547"/>
                <a:gd name="T16" fmla="*/ 128 w 547"/>
                <a:gd name="T17" fmla="*/ 442 h 547"/>
                <a:gd name="T18" fmla="*/ 155 w 547"/>
                <a:gd name="T19" fmla="*/ 520 h 547"/>
                <a:gd name="T20" fmla="*/ 237 w 547"/>
                <a:gd name="T21" fmla="*/ 492 h 547"/>
                <a:gd name="T22" fmla="*/ 247 w 547"/>
                <a:gd name="T23" fmla="*/ 547 h 547"/>
                <a:gd name="T24" fmla="*/ 312 w 547"/>
                <a:gd name="T25" fmla="*/ 492 h 547"/>
                <a:gd name="T26" fmla="*/ 364 w 547"/>
                <a:gd name="T27" fmla="*/ 477 h 547"/>
                <a:gd name="T28" fmla="*/ 448 w 547"/>
                <a:gd name="T29" fmla="*/ 486 h 547"/>
                <a:gd name="T30" fmla="*/ 426 w 547"/>
                <a:gd name="T31" fmla="*/ 434 h 547"/>
                <a:gd name="T32" fmla="*/ 451 w 547"/>
                <a:gd name="T33" fmla="*/ 408 h 547"/>
                <a:gd name="T34" fmla="*/ 528 w 547"/>
                <a:gd name="T35" fmla="*/ 376 h 547"/>
                <a:gd name="T36" fmla="*/ 484 w 547"/>
                <a:gd name="T37" fmla="*/ 341 h 547"/>
                <a:gd name="T38" fmla="*/ 494 w 547"/>
                <a:gd name="T39" fmla="*/ 306 h 547"/>
                <a:gd name="T40" fmla="*/ 546 w 547"/>
                <a:gd name="T41" fmla="*/ 240 h 547"/>
                <a:gd name="T42" fmla="*/ 491 w 547"/>
                <a:gd name="T43" fmla="*/ 231 h 547"/>
                <a:gd name="T44" fmla="*/ 483 w 547"/>
                <a:gd name="T45" fmla="*/ 196 h 547"/>
                <a:gd name="T46" fmla="*/ 497 w 547"/>
                <a:gd name="T47" fmla="*/ 113 h 547"/>
                <a:gd name="T48" fmla="*/ 440 w 547"/>
                <a:gd name="T49" fmla="*/ 130 h 547"/>
                <a:gd name="T50" fmla="*/ 413 w 547"/>
                <a:gd name="T51" fmla="*/ 101 h 547"/>
                <a:gd name="T52" fmla="*/ 389 w 547"/>
                <a:gd name="T53" fmla="*/ 32 h 547"/>
                <a:gd name="T54" fmla="*/ 353 w 547"/>
                <a:gd name="T55" fmla="*/ 69 h 547"/>
                <a:gd name="T56" fmla="*/ 310 w 547"/>
                <a:gd name="T57" fmla="*/ 53 h 547"/>
                <a:gd name="T58" fmla="*/ 245 w 547"/>
                <a:gd name="T59" fmla="*/ 0 h 547"/>
                <a:gd name="T60" fmla="*/ 235 w 547"/>
                <a:gd name="T61" fmla="*/ 55 h 547"/>
                <a:gd name="T62" fmla="*/ 182 w 547"/>
                <a:gd name="T63" fmla="*/ 69 h 547"/>
                <a:gd name="T64" fmla="*/ 99 w 547"/>
                <a:gd name="T65" fmla="*/ 61 h 547"/>
                <a:gd name="T66" fmla="*/ 121 w 547"/>
                <a:gd name="T67" fmla="*/ 113 h 547"/>
                <a:gd name="T68" fmla="*/ 430 w 547"/>
                <a:gd name="T69" fmla="*/ 369 h 547"/>
                <a:gd name="T70" fmla="*/ 116 w 547"/>
                <a:gd name="T71" fmla="*/ 178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7" h="547">
                  <a:moveTo>
                    <a:pt x="121" y="113"/>
                  </a:moveTo>
                  <a:cubicBezTo>
                    <a:pt x="112" y="121"/>
                    <a:pt x="104" y="129"/>
                    <a:pt x="97" y="139"/>
                  </a:cubicBezTo>
                  <a:cubicBezTo>
                    <a:pt x="95" y="138"/>
                    <a:pt x="95" y="138"/>
                    <a:pt x="95" y="138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62" y="206"/>
                    <a:pt x="62" y="206"/>
                    <a:pt x="62" y="206"/>
                  </a:cubicBezTo>
                  <a:cubicBezTo>
                    <a:pt x="58" y="217"/>
                    <a:pt x="55" y="229"/>
                    <a:pt x="53" y="240"/>
                  </a:cubicBezTo>
                  <a:cubicBezTo>
                    <a:pt x="52" y="240"/>
                    <a:pt x="52" y="240"/>
                    <a:pt x="52" y="240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1" y="306"/>
                    <a:pt x="1" y="306"/>
                    <a:pt x="1" y="306"/>
                  </a:cubicBezTo>
                  <a:cubicBezTo>
                    <a:pt x="55" y="316"/>
                    <a:pt x="55" y="316"/>
                    <a:pt x="55" y="316"/>
                  </a:cubicBezTo>
                  <a:cubicBezTo>
                    <a:pt x="57" y="328"/>
                    <a:pt x="61" y="339"/>
                    <a:pt x="65" y="350"/>
                  </a:cubicBezTo>
                  <a:cubicBezTo>
                    <a:pt x="64" y="351"/>
                    <a:pt x="64" y="351"/>
                    <a:pt x="64" y="351"/>
                  </a:cubicBezTo>
                  <a:cubicBezTo>
                    <a:pt x="23" y="385"/>
                    <a:pt x="23" y="385"/>
                    <a:pt x="23" y="385"/>
                  </a:cubicBezTo>
                  <a:cubicBezTo>
                    <a:pt x="50" y="433"/>
                    <a:pt x="50" y="433"/>
                    <a:pt x="50" y="433"/>
                  </a:cubicBezTo>
                  <a:cubicBezTo>
                    <a:pt x="103" y="416"/>
                    <a:pt x="103" y="416"/>
                    <a:pt x="103" y="416"/>
                  </a:cubicBezTo>
                  <a:cubicBezTo>
                    <a:pt x="110" y="425"/>
                    <a:pt x="114" y="431"/>
                    <a:pt x="128" y="442"/>
                  </a:cubicBezTo>
                  <a:cubicBezTo>
                    <a:pt x="128" y="442"/>
                    <a:pt x="128" y="442"/>
                    <a:pt x="128" y="442"/>
                  </a:cubicBezTo>
                  <a:cubicBezTo>
                    <a:pt x="108" y="491"/>
                    <a:pt x="108" y="491"/>
                    <a:pt x="108" y="491"/>
                  </a:cubicBezTo>
                  <a:cubicBezTo>
                    <a:pt x="155" y="520"/>
                    <a:pt x="155" y="520"/>
                    <a:pt x="155" y="520"/>
                  </a:cubicBezTo>
                  <a:cubicBezTo>
                    <a:pt x="192" y="480"/>
                    <a:pt x="192" y="480"/>
                    <a:pt x="192" y="480"/>
                  </a:cubicBezTo>
                  <a:cubicBezTo>
                    <a:pt x="207" y="485"/>
                    <a:pt x="222" y="490"/>
                    <a:pt x="237" y="492"/>
                  </a:cubicBezTo>
                  <a:cubicBezTo>
                    <a:pt x="237" y="494"/>
                    <a:pt x="237" y="494"/>
                    <a:pt x="237" y="494"/>
                  </a:cubicBezTo>
                  <a:cubicBezTo>
                    <a:pt x="247" y="547"/>
                    <a:pt x="247" y="547"/>
                    <a:pt x="247" y="547"/>
                  </a:cubicBezTo>
                  <a:cubicBezTo>
                    <a:pt x="302" y="546"/>
                    <a:pt x="302" y="546"/>
                    <a:pt x="302" y="546"/>
                  </a:cubicBezTo>
                  <a:cubicBezTo>
                    <a:pt x="312" y="492"/>
                    <a:pt x="312" y="492"/>
                    <a:pt x="312" y="492"/>
                  </a:cubicBezTo>
                  <a:cubicBezTo>
                    <a:pt x="330" y="489"/>
                    <a:pt x="347" y="484"/>
                    <a:pt x="364" y="476"/>
                  </a:cubicBezTo>
                  <a:cubicBezTo>
                    <a:pt x="364" y="477"/>
                    <a:pt x="364" y="477"/>
                    <a:pt x="364" y="477"/>
                  </a:cubicBezTo>
                  <a:cubicBezTo>
                    <a:pt x="402" y="516"/>
                    <a:pt x="402" y="516"/>
                    <a:pt x="402" y="516"/>
                  </a:cubicBezTo>
                  <a:cubicBezTo>
                    <a:pt x="448" y="486"/>
                    <a:pt x="448" y="486"/>
                    <a:pt x="448" y="486"/>
                  </a:cubicBezTo>
                  <a:cubicBezTo>
                    <a:pt x="426" y="434"/>
                    <a:pt x="426" y="434"/>
                    <a:pt x="426" y="434"/>
                  </a:cubicBezTo>
                  <a:cubicBezTo>
                    <a:pt x="426" y="434"/>
                    <a:pt x="426" y="434"/>
                    <a:pt x="426" y="434"/>
                  </a:cubicBezTo>
                  <a:cubicBezTo>
                    <a:pt x="435" y="426"/>
                    <a:pt x="443" y="417"/>
                    <a:pt x="450" y="408"/>
                  </a:cubicBezTo>
                  <a:cubicBezTo>
                    <a:pt x="451" y="408"/>
                    <a:pt x="451" y="408"/>
                    <a:pt x="451" y="408"/>
                  </a:cubicBezTo>
                  <a:cubicBezTo>
                    <a:pt x="503" y="425"/>
                    <a:pt x="503" y="425"/>
                    <a:pt x="503" y="425"/>
                  </a:cubicBezTo>
                  <a:cubicBezTo>
                    <a:pt x="528" y="376"/>
                    <a:pt x="528" y="376"/>
                    <a:pt x="528" y="376"/>
                  </a:cubicBezTo>
                  <a:cubicBezTo>
                    <a:pt x="485" y="341"/>
                    <a:pt x="485" y="341"/>
                    <a:pt x="485" y="341"/>
                  </a:cubicBezTo>
                  <a:cubicBezTo>
                    <a:pt x="484" y="341"/>
                    <a:pt x="484" y="341"/>
                    <a:pt x="484" y="341"/>
                  </a:cubicBezTo>
                  <a:cubicBezTo>
                    <a:pt x="488" y="329"/>
                    <a:pt x="491" y="318"/>
                    <a:pt x="493" y="306"/>
                  </a:cubicBezTo>
                  <a:cubicBezTo>
                    <a:pt x="494" y="306"/>
                    <a:pt x="494" y="306"/>
                    <a:pt x="494" y="306"/>
                  </a:cubicBezTo>
                  <a:cubicBezTo>
                    <a:pt x="547" y="296"/>
                    <a:pt x="547" y="296"/>
                    <a:pt x="547" y="296"/>
                  </a:cubicBezTo>
                  <a:cubicBezTo>
                    <a:pt x="546" y="240"/>
                    <a:pt x="546" y="240"/>
                    <a:pt x="546" y="240"/>
                  </a:cubicBezTo>
                  <a:cubicBezTo>
                    <a:pt x="491" y="231"/>
                    <a:pt x="491" y="231"/>
                    <a:pt x="491" y="231"/>
                  </a:cubicBezTo>
                  <a:cubicBezTo>
                    <a:pt x="491" y="231"/>
                    <a:pt x="491" y="231"/>
                    <a:pt x="491" y="231"/>
                  </a:cubicBezTo>
                  <a:cubicBezTo>
                    <a:pt x="488" y="219"/>
                    <a:pt x="485" y="208"/>
                    <a:pt x="481" y="197"/>
                  </a:cubicBezTo>
                  <a:cubicBezTo>
                    <a:pt x="483" y="196"/>
                    <a:pt x="483" y="196"/>
                    <a:pt x="483" y="196"/>
                  </a:cubicBezTo>
                  <a:cubicBezTo>
                    <a:pt x="524" y="161"/>
                    <a:pt x="524" y="161"/>
                    <a:pt x="524" y="161"/>
                  </a:cubicBezTo>
                  <a:cubicBezTo>
                    <a:pt x="497" y="113"/>
                    <a:pt x="497" y="113"/>
                    <a:pt x="497" y="113"/>
                  </a:cubicBezTo>
                  <a:cubicBezTo>
                    <a:pt x="444" y="131"/>
                    <a:pt x="444" y="131"/>
                    <a:pt x="444" y="131"/>
                  </a:cubicBezTo>
                  <a:cubicBezTo>
                    <a:pt x="440" y="130"/>
                    <a:pt x="440" y="130"/>
                    <a:pt x="440" y="130"/>
                  </a:cubicBezTo>
                  <a:cubicBezTo>
                    <a:pt x="433" y="121"/>
                    <a:pt x="426" y="113"/>
                    <a:pt x="412" y="102"/>
                  </a:cubicBezTo>
                  <a:cubicBezTo>
                    <a:pt x="413" y="101"/>
                    <a:pt x="413" y="101"/>
                    <a:pt x="413" y="101"/>
                  </a:cubicBezTo>
                  <a:cubicBezTo>
                    <a:pt x="436" y="60"/>
                    <a:pt x="436" y="60"/>
                    <a:pt x="436" y="60"/>
                  </a:cubicBezTo>
                  <a:cubicBezTo>
                    <a:pt x="389" y="32"/>
                    <a:pt x="389" y="32"/>
                    <a:pt x="389" y="32"/>
                  </a:cubicBezTo>
                  <a:cubicBezTo>
                    <a:pt x="353" y="70"/>
                    <a:pt x="353" y="70"/>
                    <a:pt x="353" y="70"/>
                  </a:cubicBezTo>
                  <a:cubicBezTo>
                    <a:pt x="353" y="69"/>
                    <a:pt x="353" y="69"/>
                    <a:pt x="353" y="69"/>
                  </a:cubicBezTo>
                  <a:cubicBezTo>
                    <a:pt x="339" y="63"/>
                    <a:pt x="324" y="58"/>
                    <a:pt x="309" y="56"/>
                  </a:cubicBezTo>
                  <a:cubicBezTo>
                    <a:pt x="310" y="53"/>
                    <a:pt x="310" y="53"/>
                    <a:pt x="310" y="53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5" y="55"/>
                    <a:pt x="235" y="55"/>
                    <a:pt x="235" y="55"/>
                  </a:cubicBezTo>
                  <a:cubicBezTo>
                    <a:pt x="217" y="58"/>
                    <a:pt x="200" y="64"/>
                    <a:pt x="183" y="71"/>
                  </a:cubicBezTo>
                  <a:cubicBezTo>
                    <a:pt x="182" y="69"/>
                    <a:pt x="182" y="69"/>
                    <a:pt x="182" y="69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121" y="112"/>
                    <a:pt x="121" y="112"/>
                    <a:pt x="121" y="112"/>
                  </a:cubicBezTo>
                  <a:lnTo>
                    <a:pt x="121" y="113"/>
                  </a:lnTo>
                  <a:close/>
                  <a:moveTo>
                    <a:pt x="369" y="116"/>
                  </a:moveTo>
                  <a:cubicBezTo>
                    <a:pt x="455" y="169"/>
                    <a:pt x="483" y="282"/>
                    <a:pt x="430" y="369"/>
                  </a:cubicBezTo>
                  <a:cubicBezTo>
                    <a:pt x="378" y="456"/>
                    <a:pt x="264" y="484"/>
                    <a:pt x="177" y="431"/>
                  </a:cubicBezTo>
                  <a:cubicBezTo>
                    <a:pt x="91" y="378"/>
                    <a:pt x="63" y="265"/>
                    <a:pt x="116" y="178"/>
                  </a:cubicBezTo>
                  <a:cubicBezTo>
                    <a:pt x="168" y="91"/>
                    <a:pt x="282" y="64"/>
                    <a:pt x="369" y="116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73" name="Freeform: Shape 8"/>
            <p:cNvSpPr/>
            <p:nvPr/>
          </p:nvSpPr>
          <p:spPr bwMode="auto">
            <a:xfrm>
              <a:off x="3375361" y="4267503"/>
              <a:ext cx="661830" cy="666970"/>
            </a:xfrm>
            <a:custGeom>
              <a:avLst/>
              <a:gdLst>
                <a:gd name="T0" fmla="*/ 28 w 218"/>
                <a:gd name="T1" fmla="*/ 60 h 219"/>
                <a:gd name="T2" fmla="*/ 60 w 218"/>
                <a:gd name="T3" fmla="*/ 191 h 219"/>
                <a:gd name="T4" fmla="*/ 191 w 218"/>
                <a:gd name="T5" fmla="*/ 159 h 219"/>
                <a:gd name="T6" fmla="*/ 159 w 218"/>
                <a:gd name="T7" fmla="*/ 28 h 219"/>
                <a:gd name="T8" fmla="*/ 28 w 218"/>
                <a:gd name="T9" fmla="*/ 6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219">
                  <a:moveTo>
                    <a:pt x="28" y="60"/>
                  </a:moveTo>
                  <a:cubicBezTo>
                    <a:pt x="0" y="105"/>
                    <a:pt x="15" y="164"/>
                    <a:pt x="60" y="191"/>
                  </a:cubicBezTo>
                  <a:cubicBezTo>
                    <a:pt x="105" y="219"/>
                    <a:pt x="164" y="204"/>
                    <a:pt x="191" y="159"/>
                  </a:cubicBezTo>
                  <a:cubicBezTo>
                    <a:pt x="218" y="114"/>
                    <a:pt x="204" y="55"/>
                    <a:pt x="159" y="28"/>
                  </a:cubicBezTo>
                  <a:cubicBezTo>
                    <a:pt x="114" y="0"/>
                    <a:pt x="55" y="15"/>
                    <a:pt x="28" y="60"/>
                  </a:cubicBezTo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none" lIns="0" tIns="0" rIns="0" bIns="0" anchor="ctr" anchorCtr="1" compatLnSpc="1">
              <a:norm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74" name="Freeform: Shape 9"/>
            <p:cNvSpPr/>
            <p:nvPr/>
          </p:nvSpPr>
          <p:spPr bwMode="auto">
            <a:xfrm>
              <a:off x="3213438" y="4106865"/>
              <a:ext cx="988247" cy="988247"/>
            </a:xfrm>
            <a:custGeom>
              <a:avLst/>
              <a:gdLst>
                <a:gd name="T0" fmla="*/ 57 w 325"/>
                <a:gd name="T1" fmla="*/ 82 h 325"/>
                <a:gd name="T2" fmla="*/ 26 w 325"/>
                <a:gd name="T3" fmla="*/ 72 h 325"/>
                <a:gd name="T4" fmla="*/ 37 w 325"/>
                <a:gd name="T5" fmla="*/ 122 h 325"/>
                <a:gd name="T6" fmla="*/ 31 w 325"/>
                <a:gd name="T7" fmla="*/ 143 h 325"/>
                <a:gd name="T8" fmla="*/ 0 w 325"/>
                <a:gd name="T9" fmla="*/ 182 h 325"/>
                <a:gd name="T10" fmla="*/ 38 w 325"/>
                <a:gd name="T11" fmla="*/ 208 h 325"/>
                <a:gd name="T12" fmla="*/ 13 w 325"/>
                <a:gd name="T13" fmla="*/ 229 h 325"/>
                <a:gd name="T14" fmla="*/ 61 w 325"/>
                <a:gd name="T15" fmla="*/ 247 h 325"/>
                <a:gd name="T16" fmla="*/ 76 w 325"/>
                <a:gd name="T17" fmla="*/ 263 h 325"/>
                <a:gd name="T18" fmla="*/ 92 w 325"/>
                <a:gd name="T19" fmla="*/ 309 h 325"/>
                <a:gd name="T20" fmla="*/ 141 w 325"/>
                <a:gd name="T21" fmla="*/ 292 h 325"/>
                <a:gd name="T22" fmla="*/ 147 w 325"/>
                <a:gd name="T23" fmla="*/ 325 h 325"/>
                <a:gd name="T24" fmla="*/ 186 w 325"/>
                <a:gd name="T25" fmla="*/ 292 h 325"/>
                <a:gd name="T26" fmla="*/ 217 w 325"/>
                <a:gd name="T27" fmla="*/ 283 h 325"/>
                <a:gd name="T28" fmla="*/ 266 w 325"/>
                <a:gd name="T29" fmla="*/ 288 h 325"/>
                <a:gd name="T30" fmla="*/ 253 w 325"/>
                <a:gd name="T31" fmla="*/ 258 h 325"/>
                <a:gd name="T32" fmla="*/ 268 w 325"/>
                <a:gd name="T33" fmla="*/ 242 h 325"/>
                <a:gd name="T34" fmla="*/ 314 w 325"/>
                <a:gd name="T35" fmla="*/ 223 h 325"/>
                <a:gd name="T36" fmla="*/ 288 w 325"/>
                <a:gd name="T37" fmla="*/ 202 h 325"/>
                <a:gd name="T38" fmla="*/ 294 w 325"/>
                <a:gd name="T39" fmla="*/ 182 h 325"/>
                <a:gd name="T40" fmla="*/ 325 w 325"/>
                <a:gd name="T41" fmla="*/ 143 h 325"/>
                <a:gd name="T42" fmla="*/ 292 w 325"/>
                <a:gd name="T43" fmla="*/ 137 h 325"/>
                <a:gd name="T44" fmla="*/ 287 w 325"/>
                <a:gd name="T45" fmla="*/ 116 h 325"/>
                <a:gd name="T46" fmla="*/ 295 w 325"/>
                <a:gd name="T47" fmla="*/ 67 h 325"/>
                <a:gd name="T48" fmla="*/ 262 w 325"/>
                <a:gd name="T49" fmla="*/ 77 h 325"/>
                <a:gd name="T50" fmla="*/ 246 w 325"/>
                <a:gd name="T51" fmla="*/ 59 h 325"/>
                <a:gd name="T52" fmla="*/ 231 w 325"/>
                <a:gd name="T53" fmla="*/ 18 h 325"/>
                <a:gd name="T54" fmla="*/ 210 w 325"/>
                <a:gd name="T55" fmla="*/ 41 h 325"/>
                <a:gd name="T56" fmla="*/ 184 w 325"/>
                <a:gd name="T57" fmla="*/ 31 h 325"/>
                <a:gd name="T58" fmla="*/ 146 w 325"/>
                <a:gd name="T59" fmla="*/ 0 h 325"/>
                <a:gd name="T60" fmla="*/ 139 w 325"/>
                <a:gd name="T61" fmla="*/ 33 h 325"/>
                <a:gd name="T62" fmla="*/ 108 w 325"/>
                <a:gd name="T63" fmla="*/ 41 h 325"/>
                <a:gd name="T64" fmla="*/ 59 w 325"/>
                <a:gd name="T65" fmla="*/ 36 h 325"/>
                <a:gd name="T66" fmla="*/ 72 w 325"/>
                <a:gd name="T67" fmla="*/ 67 h 325"/>
                <a:gd name="T68" fmla="*/ 256 w 325"/>
                <a:gd name="T69" fmla="*/ 219 h 325"/>
                <a:gd name="T70" fmla="*/ 69 w 325"/>
                <a:gd name="T71" fmla="*/ 106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5" h="325">
                  <a:moveTo>
                    <a:pt x="72" y="67"/>
                  </a:moveTo>
                  <a:cubicBezTo>
                    <a:pt x="67" y="71"/>
                    <a:pt x="62" y="77"/>
                    <a:pt x="57" y="82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37" y="122"/>
                    <a:pt x="37" y="122"/>
                    <a:pt x="37" y="122"/>
                  </a:cubicBezTo>
                  <a:cubicBezTo>
                    <a:pt x="35" y="129"/>
                    <a:pt x="33" y="136"/>
                    <a:pt x="32" y="143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4" y="194"/>
                    <a:pt x="36" y="201"/>
                    <a:pt x="38" y="208"/>
                  </a:cubicBezTo>
                  <a:cubicBezTo>
                    <a:pt x="38" y="208"/>
                    <a:pt x="38" y="208"/>
                    <a:pt x="38" y="208"/>
                  </a:cubicBezTo>
                  <a:cubicBezTo>
                    <a:pt x="13" y="229"/>
                    <a:pt x="13" y="229"/>
                    <a:pt x="13" y="229"/>
                  </a:cubicBezTo>
                  <a:cubicBezTo>
                    <a:pt x="30" y="257"/>
                    <a:pt x="30" y="257"/>
                    <a:pt x="30" y="257"/>
                  </a:cubicBezTo>
                  <a:cubicBezTo>
                    <a:pt x="61" y="247"/>
                    <a:pt x="61" y="247"/>
                    <a:pt x="61" y="247"/>
                  </a:cubicBezTo>
                  <a:cubicBezTo>
                    <a:pt x="66" y="252"/>
                    <a:pt x="68" y="256"/>
                    <a:pt x="76" y="262"/>
                  </a:cubicBezTo>
                  <a:cubicBezTo>
                    <a:pt x="76" y="263"/>
                    <a:pt x="76" y="263"/>
                    <a:pt x="76" y="26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92" y="309"/>
                    <a:pt x="92" y="309"/>
                    <a:pt x="92" y="309"/>
                  </a:cubicBezTo>
                  <a:cubicBezTo>
                    <a:pt x="114" y="285"/>
                    <a:pt x="114" y="285"/>
                    <a:pt x="114" y="285"/>
                  </a:cubicBezTo>
                  <a:cubicBezTo>
                    <a:pt x="123" y="288"/>
                    <a:pt x="132" y="291"/>
                    <a:pt x="141" y="292"/>
                  </a:cubicBezTo>
                  <a:cubicBezTo>
                    <a:pt x="141" y="293"/>
                    <a:pt x="141" y="293"/>
                    <a:pt x="141" y="293"/>
                  </a:cubicBezTo>
                  <a:cubicBezTo>
                    <a:pt x="147" y="325"/>
                    <a:pt x="147" y="325"/>
                    <a:pt x="147" y="325"/>
                  </a:cubicBezTo>
                  <a:cubicBezTo>
                    <a:pt x="179" y="324"/>
                    <a:pt x="179" y="324"/>
                    <a:pt x="179" y="324"/>
                  </a:cubicBezTo>
                  <a:cubicBezTo>
                    <a:pt x="186" y="292"/>
                    <a:pt x="186" y="292"/>
                    <a:pt x="186" y="292"/>
                  </a:cubicBezTo>
                  <a:cubicBezTo>
                    <a:pt x="196" y="290"/>
                    <a:pt x="206" y="287"/>
                    <a:pt x="216" y="283"/>
                  </a:cubicBezTo>
                  <a:cubicBezTo>
                    <a:pt x="217" y="283"/>
                    <a:pt x="217" y="283"/>
                    <a:pt x="217" y="283"/>
                  </a:cubicBezTo>
                  <a:cubicBezTo>
                    <a:pt x="239" y="307"/>
                    <a:pt x="239" y="307"/>
                    <a:pt x="239" y="307"/>
                  </a:cubicBezTo>
                  <a:cubicBezTo>
                    <a:pt x="266" y="288"/>
                    <a:pt x="266" y="288"/>
                    <a:pt x="266" y="288"/>
                  </a:cubicBezTo>
                  <a:cubicBezTo>
                    <a:pt x="253" y="258"/>
                    <a:pt x="253" y="258"/>
                    <a:pt x="253" y="258"/>
                  </a:cubicBezTo>
                  <a:cubicBezTo>
                    <a:pt x="253" y="258"/>
                    <a:pt x="253" y="258"/>
                    <a:pt x="253" y="258"/>
                  </a:cubicBezTo>
                  <a:cubicBezTo>
                    <a:pt x="258" y="253"/>
                    <a:pt x="263" y="248"/>
                    <a:pt x="268" y="242"/>
                  </a:cubicBezTo>
                  <a:cubicBezTo>
                    <a:pt x="268" y="242"/>
                    <a:pt x="268" y="242"/>
                    <a:pt x="268" y="242"/>
                  </a:cubicBezTo>
                  <a:cubicBezTo>
                    <a:pt x="299" y="252"/>
                    <a:pt x="299" y="252"/>
                    <a:pt x="299" y="252"/>
                  </a:cubicBezTo>
                  <a:cubicBezTo>
                    <a:pt x="314" y="223"/>
                    <a:pt x="314" y="223"/>
                    <a:pt x="314" y="223"/>
                  </a:cubicBezTo>
                  <a:cubicBezTo>
                    <a:pt x="288" y="202"/>
                    <a:pt x="288" y="202"/>
                    <a:pt x="288" y="202"/>
                  </a:cubicBezTo>
                  <a:cubicBezTo>
                    <a:pt x="288" y="202"/>
                    <a:pt x="288" y="202"/>
                    <a:pt x="288" y="202"/>
                  </a:cubicBezTo>
                  <a:cubicBezTo>
                    <a:pt x="290" y="195"/>
                    <a:pt x="292" y="189"/>
                    <a:pt x="293" y="182"/>
                  </a:cubicBezTo>
                  <a:cubicBezTo>
                    <a:pt x="294" y="182"/>
                    <a:pt x="294" y="182"/>
                    <a:pt x="294" y="182"/>
                  </a:cubicBezTo>
                  <a:cubicBezTo>
                    <a:pt x="325" y="175"/>
                    <a:pt x="325" y="175"/>
                    <a:pt x="325" y="175"/>
                  </a:cubicBezTo>
                  <a:cubicBezTo>
                    <a:pt x="325" y="143"/>
                    <a:pt x="325" y="143"/>
                    <a:pt x="325" y="143"/>
                  </a:cubicBezTo>
                  <a:cubicBezTo>
                    <a:pt x="292" y="137"/>
                    <a:pt x="292" y="137"/>
                    <a:pt x="292" y="137"/>
                  </a:cubicBezTo>
                  <a:cubicBezTo>
                    <a:pt x="292" y="137"/>
                    <a:pt x="292" y="137"/>
                    <a:pt x="292" y="137"/>
                  </a:cubicBezTo>
                  <a:cubicBezTo>
                    <a:pt x="290" y="130"/>
                    <a:pt x="288" y="123"/>
                    <a:pt x="286" y="117"/>
                  </a:cubicBezTo>
                  <a:cubicBezTo>
                    <a:pt x="287" y="116"/>
                    <a:pt x="287" y="116"/>
                    <a:pt x="287" y="116"/>
                  </a:cubicBezTo>
                  <a:cubicBezTo>
                    <a:pt x="312" y="96"/>
                    <a:pt x="312" y="96"/>
                    <a:pt x="312" y="96"/>
                  </a:cubicBezTo>
                  <a:cubicBezTo>
                    <a:pt x="295" y="67"/>
                    <a:pt x="295" y="67"/>
                    <a:pt x="295" y="67"/>
                  </a:cubicBezTo>
                  <a:cubicBezTo>
                    <a:pt x="264" y="78"/>
                    <a:pt x="264" y="78"/>
                    <a:pt x="264" y="78"/>
                  </a:cubicBezTo>
                  <a:cubicBezTo>
                    <a:pt x="262" y="77"/>
                    <a:pt x="262" y="77"/>
                    <a:pt x="262" y="77"/>
                  </a:cubicBezTo>
                  <a:cubicBezTo>
                    <a:pt x="257" y="71"/>
                    <a:pt x="253" y="67"/>
                    <a:pt x="245" y="61"/>
                  </a:cubicBezTo>
                  <a:cubicBezTo>
                    <a:pt x="246" y="59"/>
                    <a:pt x="246" y="59"/>
                    <a:pt x="246" y="59"/>
                  </a:cubicBezTo>
                  <a:cubicBezTo>
                    <a:pt x="259" y="36"/>
                    <a:pt x="259" y="36"/>
                    <a:pt x="259" y="36"/>
                  </a:cubicBezTo>
                  <a:cubicBezTo>
                    <a:pt x="231" y="18"/>
                    <a:pt x="231" y="18"/>
                    <a:pt x="231" y="18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01" y="37"/>
                    <a:pt x="193" y="34"/>
                    <a:pt x="184" y="33"/>
                  </a:cubicBezTo>
                  <a:cubicBezTo>
                    <a:pt x="184" y="31"/>
                    <a:pt x="184" y="31"/>
                    <a:pt x="184" y="31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9" y="33"/>
                    <a:pt x="139" y="33"/>
                    <a:pt x="139" y="33"/>
                  </a:cubicBezTo>
                  <a:cubicBezTo>
                    <a:pt x="129" y="34"/>
                    <a:pt x="119" y="37"/>
                    <a:pt x="109" y="42"/>
                  </a:cubicBezTo>
                  <a:cubicBezTo>
                    <a:pt x="108" y="41"/>
                    <a:pt x="108" y="41"/>
                    <a:pt x="108" y="41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72" y="66"/>
                    <a:pt x="72" y="66"/>
                    <a:pt x="72" y="66"/>
                  </a:cubicBezTo>
                  <a:lnTo>
                    <a:pt x="72" y="67"/>
                  </a:lnTo>
                  <a:close/>
                  <a:moveTo>
                    <a:pt x="219" y="69"/>
                  </a:moveTo>
                  <a:cubicBezTo>
                    <a:pt x="271" y="100"/>
                    <a:pt x="287" y="167"/>
                    <a:pt x="256" y="219"/>
                  </a:cubicBezTo>
                  <a:cubicBezTo>
                    <a:pt x="224" y="271"/>
                    <a:pt x="157" y="287"/>
                    <a:pt x="106" y="256"/>
                  </a:cubicBezTo>
                  <a:cubicBezTo>
                    <a:pt x="54" y="225"/>
                    <a:pt x="37" y="157"/>
                    <a:pt x="69" y="106"/>
                  </a:cubicBezTo>
                  <a:cubicBezTo>
                    <a:pt x="100" y="54"/>
                    <a:pt x="167" y="38"/>
                    <a:pt x="219" y="69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75" name="Freeform: Shape 10"/>
            <p:cNvSpPr/>
            <p:nvPr/>
          </p:nvSpPr>
          <p:spPr bwMode="auto">
            <a:xfrm>
              <a:off x="824424" y="3991205"/>
              <a:ext cx="379106" cy="334127"/>
            </a:xfrm>
            <a:custGeom>
              <a:avLst/>
              <a:gdLst>
                <a:gd name="T0" fmla="*/ 113 w 125"/>
                <a:gd name="T1" fmla="*/ 62 h 110"/>
                <a:gd name="T2" fmla="*/ 117 w 125"/>
                <a:gd name="T3" fmla="*/ 97 h 110"/>
                <a:gd name="T4" fmla="*/ 82 w 125"/>
                <a:gd name="T5" fmla="*/ 102 h 110"/>
                <a:gd name="T6" fmla="*/ 13 w 125"/>
                <a:gd name="T7" fmla="*/ 49 h 110"/>
                <a:gd name="T8" fmla="*/ 9 w 125"/>
                <a:gd name="T9" fmla="*/ 14 h 110"/>
                <a:gd name="T10" fmla="*/ 44 w 125"/>
                <a:gd name="T11" fmla="*/ 9 h 110"/>
                <a:gd name="T12" fmla="*/ 113 w 125"/>
                <a:gd name="T13" fmla="*/ 6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110">
                  <a:moveTo>
                    <a:pt x="113" y="62"/>
                  </a:moveTo>
                  <a:cubicBezTo>
                    <a:pt x="124" y="70"/>
                    <a:pt x="125" y="86"/>
                    <a:pt x="117" y="97"/>
                  </a:cubicBezTo>
                  <a:cubicBezTo>
                    <a:pt x="109" y="108"/>
                    <a:pt x="93" y="110"/>
                    <a:pt x="82" y="102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2" y="41"/>
                    <a:pt x="0" y="25"/>
                    <a:pt x="9" y="14"/>
                  </a:cubicBezTo>
                  <a:cubicBezTo>
                    <a:pt x="17" y="3"/>
                    <a:pt x="33" y="0"/>
                    <a:pt x="44" y="9"/>
                  </a:cubicBezTo>
                  <a:lnTo>
                    <a:pt x="113" y="62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76" name="Freeform: Shape 11"/>
            <p:cNvSpPr/>
            <p:nvPr/>
          </p:nvSpPr>
          <p:spPr bwMode="auto">
            <a:xfrm>
              <a:off x="571258" y="4727571"/>
              <a:ext cx="426656" cy="218468"/>
            </a:xfrm>
            <a:custGeom>
              <a:avLst/>
              <a:gdLst>
                <a:gd name="T0" fmla="*/ 117 w 140"/>
                <a:gd name="T1" fmla="*/ 20 h 72"/>
                <a:gd name="T2" fmla="*/ 137 w 140"/>
                <a:gd name="T3" fmla="*/ 49 h 72"/>
                <a:gd name="T4" fmla="*/ 108 w 140"/>
                <a:gd name="T5" fmla="*/ 69 h 72"/>
                <a:gd name="T6" fmla="*/ 22 w 140"/>
                <a:gd name="T7" fmla="*/ 52 h 72"/>
                <a:gd name="T8" fmla="*/ 3 w 140"/>
                <a:gd name="T9" fmla="*/ 23 h 72"/>
                <a:gd name="T10" fmla="*/ 32 w 140"/>
                <a:gd name="T11" fmla="*/ 3 h 72"/>
                <a:gd name="T12" fmla="*/ 117 w 140"/>
                <a:gd name="T13" fmla="*/ 2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72">
                  <a:moveTo>
                    <a:pt x="117" y="20"/>
                  </a:moveTo>
                  <a:cubicBezTo>
                    <a:pt x="131" y="22"/>
                    <a:pt x="140" y="36"/>
                    <a:pt x="137" y="49"/>
                  </a:cubicBezTo>
                  <a:cubicBezTo>
                    <a:pt x="134" y="63"/>
                    <a:pt x="121" y="72"/>
                    <a:pt x="108" y="69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9" y="50"/>
                    <a:pt x="0" y="37"/>
                    <a:pt x="3" y="23"/>
                  </a:cubicBezTo>
                  <a:cubicBezTo>
                    <a:pt x="6" y="9"/>
                    <a:pt x="19" y="0"/>
                    <a:pt x="32" y="3"/>
                  </a:cubicBezTo>
                  <a:lnTo>
                    <a:pt x="117" y="2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77" name="Freeform: Shape 12"/>
            <p:cNvSpPr/>
            <p:nvPr/>
          </p:nvSpPr>
          <p:spPr bwMode="auto">
            <a:xfrm>
              <a:off x="757599" y="5433095"/>
              <a:ext cx="422800" cy="240315"/>
            </a:xfrm>
            <a:custGeom>
              <a:avLst/>
              <a:gdLst>
                <a:gd name="T0" fmla="*/ 105 w 139"/>
                <a:gd name="T1" fmla="*/ 4 h 79"/>
                <a:gd name="T2" fmla="*/ 136 w 139"/>
                <a:gd name="T3" fmla="*/ 22 h 79"/>
                <a:gd name="T4" fmla="*/ 118 w 139"/>
                <a:gd name="T5" fmla="*/ 52 h 79"/>
                <a:gd name="T6" fmla="*/ 34 w 139"/>
                <a:gd name="T7" fmla="*/ 75 h 79"/>
                <a:gd name="T8" fmla="*/ 4 w 139"/>
                <a:gd name="T9" fmla="*/ 57 h 79"/>
                <a:gd name="T10" fmla="*/ 21 w 139"/>
                <a:gd name="T11" fmla="*/ 26 h 79"/>
                <a:gd name="T12" fmla="*/ 105 w 139"/>
                <a:gd name="T13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9">
                  <a:moveTo>
                    <a:pt x="105" y="4"/>
                  </a:moveTo>
                  <a:cubicBezTo>
                    <a:pt x="118" y="0"/>
                    <a:pt x="132" y="8"/>
                    <a:pt x="136" y="22"/>
                  </a:cubicBezTo>
                  <a:cubicBezTo>
                    <a:pt x="139" y="35"/>
                    <a:pt x="131" y="49"/>
                    <a:pt x="118" y="52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1" y="79"/>
                    <a:pt x="7" y="71"/>
                    <a:pt x="4" y="57"/>
                  </a:cubicBezTo>
                  <a:cubicBezTo>
                    <a:pt x="0" y="44"/>
                    <a:pt x="8" y="30"/>
                    <a:pt x="21" y="26"/>
                  </a:cubicBezTo>
                  <a:lnTo>
                    <a:pt x="105" y="4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78" name="Freeform: Shape 13"/>
            <p:cNvSpPr/>
            <p:nvPr/>
          </p:nvSpPr>
          <p:spPr bwMode="auto">
            <a:xfrm>
              <a:off x="3544995" y="5433095"/>
              <a:ext cx="425371" cy="240315"/>
            </a:xfrm>
            <a:custGeom>
              <a:avLst/>
              <a:gdLst>
                <a:gd name="T0" fmla="*/ 35 w 140"/>
                <a:gd name="T1" fmla="*/ 4 h 79"/>
                <a:gd name="T2" fmla="*/ 4 w 140"/>
                <a:gd name="T3" fmla="*/ 22 h 79"/>
                <a:gd name="T4" fmla="*/ 21 w 140"/>
                <a:gd name="T5" fmla="*/ 52 h 79"/>
                <a:gd name="T6" fmla="*/ 105 w 140"/>
                <a:gd name="T7" fmla="*/ 75 h 79"/>
                <a:gd name="T8" fmla="*/ 136 w 140"/>
                <a:gd name="T9" fmla="*/ 57 h 79"/>
                <a:gd name="T10" fmla="*/ 119 w 140"/>
                <a:gd name="T11" fmla="*/ 26 h 79"/>
                <a:gd name="T12" fmla="*/ 35 w 140"/>
                <a:gd name="T13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79">
                  <a:moveTo>
                    <a:pt x="35" y="4"/>
                  </a:moveTo>
                  <a:cubicBezTo>
                    <a:pt x="21" y="0"/>
                    <a:pt x="8" y="8"/>
                    <a:pt x="4" y="22"/>
                  </a:cubicBezTo>
                  <a:cubicBezTo>
                    <a:pt x="0" y="35"/>
                    <a:pt x="8" y="49"/>
                    <a:pt x="21" y="52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19" y="79"/>
                    <a:pt x="132" y="71"/>
                    <a:pt x="136" y="57"/>
                  </a:cubicBezTo>
                  <a:cubicBezTo>
                    <a:pt x="140" y="44"/>
                    <a:pt x="132" y="30"/>
                    <a:pt x="119" y="26"/>
                  </a:cubicBezTo>
                  <a:lnTo>
                    <a:pt x="35" y="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79" name="Freeform: Shape 14"/>
            <p:cNvSpPr/>
            <p:nvPr/>
          </p:nvSpPr>
          <p:spPr bwMode="auto">
            <a:xfrm>
              <a:off x="1140561" y="3748320"/>
              <a:ext cx="2335039" cy="2748843"/>
            </a:xfrm>
            <a:custGeom>
              <a:avLst/>
              <a:gdLst>
                <a:gd name="T0" fmla="*/ 702 w 768"/>
                <a:gd name="T1" fmla="*/ 412 h 904"/>
                <a:gd name="T2" fmla="*/ 611 w 768"/>
                <a:gd name="T3" fmla="*/ 601 h 904"/>
                <a:gd name="T4" fmla="*/ 611 w 768"/>
                <a:gd name="T5" fmla="*/ 602 h 904"/>
                <a:gd name="T6" fmla="*/ 609 w 768"/>
                <a:gd name="T7" fmla="*/ 604 h 904"/>
                <a:gd name="T8" fmla="*/ 606 w 768"/>
                <a:gd name="T9" fmla="*/ 606 h 904"/>
                <a:gd name="T10" fmla="*/ 606 w 768"/>
                <a:gd name="T11" fmla="*/ 607 h 904"/>
                <a:gd name="T12" fmla="*/ 536 w 768"/>
                <a:gd name="T13" fmla="*/ 735 h 904"/>
                <a:gd name="T14" fmla="*/ 523 w 768"/>
                <a:gd name="T15" fmla="*/ 827 h 904"/>
                <a:gd name="T16" fmla="*/ 523 w 768"/>
                <a:gd name="T17" fmla="*/ 833 h 904"/>
                <a:gd name="T18" fmla="*/ 521 w 768"/>
                <a:gd name="T19" fmla="*/ 837 h 904"/>
                <a:gd name="T20" fmla="*/ 504 w 768"/>
                <a:gd name="T21" fmla="*/ 844 h 904"/>
                <a:gd name="T22" fmla="*/ 274 w 768"/>
                <a:gd name="T23" fmla="*/ 844 h 904"/>
                <a:gd name="T24" fmla="*/ 257 w 768"/>
                <a:gd name="T25" fmla="*/ 837 h 904"/>
                <a:gd name="T26" fmla="*/ 255 w 768"/>
                <a:gd name="T27" fmla="*/ 832 h 904"/>
                <a:gd name="T28" fmla="*/ 256 w 768"/>
                <a:gd name="T29" fmla="*/ 827 h 904"/>
                <a:gd name="T30" fmla="*/ 243 w 768"/>
                <a:gd name="T31" fmla="*/ 737 h 904"/>
                <a:gd name="T32" fmla="*/ 185 w 768"/>
                <a:gd name="T33" fmla="*/ 622 h 904"/>
                <a:gd name="T34" fmla="*/ 170 w 768"/>
                <a:gd name="T35" fmla="*/ 604 h 904"/>
                <a:gd name="T36" fmla="*/ 136 w 768"/>
                <a:gd name="T37" fmla="*/ 571 h 904"/>
                <a:gd name="T38" fmla="*/ 109 w 768"/>
                <a:gd name="T39" fmla="*/ 530 h 904"/>
                <a:gd name="T40" fmla="*/ 75 w 768"/>
                <a:gd name="T41" fmla="*/ 436 h 904"/>
                <a:gd name="T42" fmla="*/ 70 w 768"/>
                <a:gd name="T43" fmla="*/ 378 h 904"/>
                <a:gd name="T44" fmla="*/ 342 w 768"/>
                <a:gd name="T45" fmla="*/ 65 h 904"/>
                <a:gd name="T46" fmla="*/ 305 w 768"/>
                <a:gd name="T47" fmla="*/ 0 h 904"/>
                <a:gd name="T48" fmla="*/ 0 w 768"/>
                <a:gd name="T49" fmla="*/ 378 h 904"/>
                <a:gd name="T50" fmla="*/ 132 w 768"/>
                <a:gd name="T51" fmla="*/ 669 h 904"/>
                <a:gd name="T52" fmla="*/ 186 w 768"/>
                <a:gd name="T53" fmla="*/ 825 h 904"/>
                <a:gd name="T54" fmla="*/ 204 w 768"/>
                <a:gd name="T55" fmla="*/ 883 h 904"/>
                <a:gd name="T56" fmla="*/ 226 w 768"/>
                <a:gd name="T57" fmla="*/ 902 h 904"/>
                <a:gd name="T58" fmla="*/ 380 w 768"/>
                <a:gd name="T59" fmla="*/ 903 h 904"/>
                <a:gd name="T60" fmla="*/ 547 w 768"/>
                <a:gd name="T61" fmla="*/ 904 h 904"/>
                <a:gd name="T62" fmla="*/ 575 w 768"/>
                <a:gd name="T63" fmla="*/ 883 h 904"/>
                <a:gd name="T64" fmla="*/ 593 w 768"/>
                <a:gd name="T65" fmla="*/ 825 h 904"/>
                <a:gd name="T66" fmla="*/ 658 w 768"/>
                <a:gd name="T67" fmla="*/ 654 h 904"/>
                <a:gd name="T68" fmla="*/ 662 w 768"/>
                <a:gd name="T69" fmla="*/ 650 h 904"/>
                <a:gd name="T70" fmla="*/ 768 w 768"/>
                <a:gd name="T71" fmla="*/ 442 h 904"/>
                <a:gd name="T72" fmla="*/ 702 w 768"/>
                <a:gd name="T73" fmla="*/ 412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904">
                  <a:moveTo>
                    <a:pt x="702" y="412"/>
                  </a:moveTo>
                  <a:cubicBezTo>
                    <a:pt x="694" y="485"/>
                    <a:pt x="661" y="552"/>
                    <a:pt x="611" y="601"/>
                  </a:cubicBezTo>
                  <a:cubicBezTo>
                    <a:pt x="611" y="602"/>
                    <a:pt x="611" y="602"/>
                    <a:pt x="611" y="602"/>
                  </a:cubicBezTo>
                  <a:cubicBezTo>
                    <a:pt x="610" y="603"/>
                    <a:pt x="609" y="603"/>
                    <a:pt x="609" y="604"/>
                  </a:cubicBezTo>
                  <a:cubicBezTo>
                    <a:pt x="609" y="604"/>
                    <a:pt x="608" y="605"/>
                    <a:pt x="606" y="606"/>
                  </a:cubicBezTo>
                  <a:cubicBezTo>
                    <a:pt x="606" y="607"/>
                    <a:pt x="606" y="607"/>
                    <a:pt x="606" y="607"/>
                  </a:cubicBezTo>
                  <a:cubicBezTo>
                    <a:pt x="595" y="619"/>
                    <a:pt x="556" y="665"/>
                    <a:pt x="536" y="735"/>
                  </a:cubicBezTo>
                  <a:cubicBezTo>
                    <a:pt x="528" y="762"/>
                    <a:pt x="523" y="793"/>
                    <a:pt x="523" y="827"/>
                  </a:cubicBezTo>
                  <a:cubicBezTo>
                    <a:pt x="523" y="829"/>
                    <a:pt x="523" y="831"/>
                    <a:pt x="523" y="833"/>
                  </a:cubicBezTo>
                  <a:cubicBezTo>
                    <a:pt x="523" y="833"/>
                    <a:pt x="522" y="835"/>
                    <a:pt x="521" y="837"/>
                  </a:cubicBezTo>
                  <a:cubicBezTo>
                    <a:pt x="519" y="839"/>
                    <a:pt x="514" y="842"/>
                    <a:pt x="504" y="844"/>
                  </a:cubicBezTo>
                  <a:cubicBezTo>
                    <a:pt x="274" y="844"/>
                    <a:pt x="274" y="844"/>
                    <a:pt x="274" y="844"/>
                  </a:cubicBezTo>
                  <a:cubicBezTo>
                    <a:pt x="265" y="842"/>
                    <a:pt x="260" y="840"/>
                    <a:pt x="257" y="837"/>
                  </a:cubicBezTo>
                  <a:cubicBezTo>
                    <a:pt x="256" y="836"/>
                    <a:pt x="255" y="833"/>
                    <a:pt x="255" y="832"/>
                  </a:cubicBezTo>
                  <a:cubicBezTo>
                    <a:pt x="256" y="830"/>
                    <a:pt x="256" y="830"/>
                    <a:pt x="256" y="827"/>
                  </a:cubicBezTo>
                  <a:cubicBezTo>
                    <a:pt x="256" y="794"/>
                    <a:pt x="251" y="764"/>
                    <a:pt x="243" y="737"/>
                  </a:cubicBezTo>
                  <a:cubicBezTo>
                    <a:pt x="227" y="683"/>
                    <a:pt x="201" y="643"/>
                    <a:pt x="185" y="622"/>
                  </a:cubicBezTo>
                  <a:cubicBezTo>
                    <a:pt x="180" y="616"/>
                    <a:pt x="175" y="610"/>
                    <a:pt x="170" y="604"/>
                  </a:cubicBezTo>
                  <a:cubicBezTo>
                    <a:pt x="159" y="593"/>
                    <a:pt x="146" y="583"/>
                    <a:pt x="136" y="571"/>
                  </a:cubicBezTo>
                  <a:cubicBezTo>
                    <a:pt x="125" y="558"/>
                    <a:pt x="116" y="544"/>
                    <a:pt x="109" y="530"/>
                  </a:cubicBezTo>
                  <a:cubicBezTo>
                    <a:pt x="94" y="501"/>
                    <a:pt x="81" y="469"/>
                    <a:pt x="75" y="436"/>
                  </a:cubicBezTo>
                  <a:cubicBezTo>
                    <a:pt x="72" y="417"/>
                    <a:pt x="70" y="397"/>
                    <a:pt x="70" y="378"/>
                  </a:cubicBezTo>
                  <a:cubicBezTo>
                    <a:pt x="70" y="219"/>
                    <a:pt x="189" y="87"/>
                    <a:pt x="342" y="65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131" y="38"/>
                    <a:pt x="0" y="193"/>
                    <a:pt x="0" y="378"/>
                  </a:cubicBezTo>
                  <a:cubicBezTo>
                    <a:pt x="0" y="494"/>
                    <a:pt x="51" y="598"/>
                    <a:pt x="132" y="669"/>
                  </a:cubicBezTo>
                  <a:cubicBezTo>
                    <a:pt x="151" y="694"/>
                    <a:pt x="185" y="750"/>
                    <a:pt x="186" y="825"/>
                  </a:cubicBezTo>
                  <a:cubicBezTo>
                    <a:pt x="184" y="841"/>
                    <a:pt x="188" y="864"/>
                    <a:pt x="204" y="883"/>
                  </a:cubicBezTo>
                  <a:cubicBezTo>
                    <a:pt x="210" y="890"/>
                    <a:pt x="218" y="897"/>
                    <a:pt x="226" y="902"/>
                  </a:cubicBezTo>
                  <a:cubicBezTo>
                    <a:pt x="380" y="903"/>
                    <a:pt x="380" y="903"/>
                    <a:pt x="380" y="903"/>
                  </a:cubicBezTo>
                  <a:cubicBezTo>
                    <a:pt x="547" y="904"/>
                    <a:pt x="547" y="904"/>
                    <a:pt x="547" y="904"/>
                  </a:cubicBezTo>
                  <a:cubicBezTo>
                    <a:pt x="558" y="899"/>
                    <a:pt x="567" y="892"/>
                    <a:pt x="575" y="883"/>
                  </a:cubicBezTo>
                  <a:cubicBezTo>
                    <a:pt x="590" y="864"/>
                    <a:pt x="594" y="841"/>
                    <a:pt x="593" y="825"/>
                  </a:cubicBezTo>
                  <a:cubicBezTo>
                    <a:pt x="594" y="723"/>
                    <a:pt x="657" y="655"/>
                    <a:pt x="658" y="654"/>
                  </a:cubicBezTo>
                  <a:cubicBezTo>
                    <a:pt x="660" y="653"/>
                    <a:pt x="661" y="652"/>
                    <a:pt x="662" y="650"/>
                  </a:cubicBezTo>
                  <a:cubicBezTo>
                    <a:pt x="717" y="595"/>
                    <a:pt x="755" y="522"/>
                    <a:pt x="768" y="442"/>
                  </a:cubicBezTo>
                  <a:cubicBezTo>
                    <a:pt x="750" y="433"/>
                    <a:pt x="720" y="420"/>
                    <a:pt x="702" y="412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33" name="Group 15"/>
          <p:cNvGrpSpPr/>
          <p:nvPr/>
        </p:nvGrpSpPr>
        <p:grpSpPr>
          <a:xfrm>
            <a:off x="2235200" y="2171337"/>
            <a:ext cx="3767559" cy="945184"/>
            <a:chOff x="5871033" y="1810977"/>
            <a:chExt cx="3767559" cy="945184"/>
          </a:xfrm>
        </p:grpSpPr>
        <p:sp>
          <p:nvSpPr>
            <p:cNvPr id="41" name="Rectangle 16"/>
            <p:cNvSpPr/>
            <p:nvPr/>
          </p:nvSpPr>
          <p:spPr>
            <a:xfrm>
              <a:off x="5871033" y="2155997"/>
              <a:ext cx="3681352" cy="600164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F8D880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F8D880"/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6" name="Rectangle: Rounded Corners 17"/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85000" lnSpcReduction="20000"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grpSp>
        <p:nvGrpSpPr>
          <p:cNvPr id="34" name="Group 18"/>
          <p:cNvGrpSpPr/>
          <p:nvPr/>
        </p:nvGrpSpPr>
        <p:grpSpPr>
          <a:xfrm>
            <a:off x="2235200" y="3375868"/>
            <a:ext cx="3767559" cy="945184"/>
            <a:chOff x="5871033" y="1810977"/>
            <a:chExt cx="3767559" cy="945184"/>
          </a:xfrm>
        </p:grpSpPr>
        <p:sp>
          <p:nvSpPr>
            <p:cNvPr id="39" name="Rectangle 19"/>
            <p:cNvSpPr/>
            <p:nvPr/>
          </p:nvSpPr>
          <p:spPr>
            <a:xfrm>
              <a:off x="5871033" y="2155997"/>
              <a:ext cx="3681352" cy="600164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F8D880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F8D880"/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0" name="Rectangle: Rounded Corners 20"/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85000" lnSpcReduction="20000"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  <p:grpSp>
        <p:nvGrpSpPr>
          <p:cNvPr id="35" name="Group 21"/>
          <p:cNvGrpSpPr/>
          <p:nvPr/>
        </p:nvGrpSpPr>
        <p:grpSpPr>
          <a:xfrm>
            <a:off x="2235200" y="4580399"/>
            <a:ext cx="3767559" cy="945184"/>
            <a:chOff x="5871033" y="1810977"/>
            <a:chExt cx="3767559" cy="945184"/>
          </a:xfrm>
        </p:grpSpPr>
        <p:sp>
          <p:nvSpPr>
            <p:cNvPr id="37" name="Rectangle 22"/>
            <p:cNvSpPr/>
            <p:nvPr/>
          </p:nvSpPr>
          <p:spPr>
            <a:xfrm>
              <a:off x="5871033" y="2155997"/>
              <a:ext cx="3681352" cy="600164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F8D880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F8D880"/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8" name="Rectangle: Rounded Corners 23"/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85000" lnSpcReduction="20000"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99843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2235200" cy="3908736"/>
            <a:chOff x="0" y="0"/>
            <a:chExt cx="2391364" cy="4435203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106511"/>
              <a:ext cx="855999" cy="1016423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275543"/>
              <a:ext cx="1566799" cy="315966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2391364" cy="2644687"/>
            </a:xfrm>
            <a:prstGeom prst="rect">
              <a:avLst/>
            </a:prstGeom>
          </p:spPr>
        </p:pic>
      </p:grpSp>
      <p:sp>
        <p:nvSpPr>
          <p:cNvPr id="36" name="矩形 35"/>
          <p:cNvSpPr/>
          <p:nvPr/>
        </p:nvSpPr>
        <p:spPr>
          <a:xfrm>
            <a:off x="2122721" y="292929"/>
            <a:ext cx="32543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DF79"/>
                </a:solidFill>
                <a:effectLst>
                  <a:reflection blurRad="6350" stA="24000" endPos="50000" dist="88900" dir="5400000" sy="-100000" algn="bl" rotWithShape="0"/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添加标题文本</a:t>
            </a:r>
            <a:endParaRPr lang="zh-CN" altLang="en-US" sz="3600" dirty="0">
              <a:effectLst>
                <a:reflection blurRad="6350" stA="24000" endPos="50000" dist="88900" dir="5400000" sy="-100000" algn="bl" rotWithShape="0"/>
              </a:effectLst>
            </a:endParaRPr>
          </a:p>
        </p:txBody>
      </p:sp>
      <p:sp>
        <p:nvSpPr>
          <p:cNvPr id="8" name="Freeform: Shape 5"/>
          <p:cNvSpPr/>
          <p:nvPr/>
        </p:nvSpPr>
        <p:spPr bwMode="auto">
          <a:xfrm>
            <a:off x="2532052" y="1765553"/>
            <a:ext cx="548764" cy="45300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9" name="Freeform: Shape 9"/>
          <p:cNvSpPr/>
          <p:nvPr/>
        </p:nvSpPr>
        <p:spPr bwMode="auto">
          <a:xfrm>
            <a:off x="9249837" y="1719750"/>
            <a:ext cx="450897" cy="416428"/>
          </a:xfrm>
          <a:custGeom>
            <a:avLst/>
            <a:gdLst>
              <a:gd name="T0" fmla="+- 0 10795 54"/>
              <a:gd name="T1" fmla="*/ T0 w 21483"/>
              <a:gd name="T2" fmla="*/ 10800 h 21600"/>
              <a:gd name="T3" fmla="+- 0 10795 54"/>
              <a:gd name="T4" fmla="*/ T3 w 21483"/>
              <a:gd name="T5" fmla="*/ 10800 h 21600"/>
              <a:gd name="T6" fmla="+- 0 10795 54"/>
              <a:gd name="T7" fmla="*/ T6 w 21483"/>
              <a:gd name="T8" fmla="*/ 10800 h 21600"/>
              <a:gd name="T9" fmla="+- 0 10795 54"/>
              <a:gd name="T10" fmla="*/ T9 w 2148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0" name="Freeform: Shape 13"/>
          <p:cNvSpPr/>
          <p:nvPr/>
        </p:nvSpPr>
        <p:spPr bwMode="auto">
          <a:xfrm>
            <a:off x="9249837" y="3917264"/>
            <a:ext cx="505696" cy="4512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8"/>
                </a:cubicBezTo>
                <a:cubicBezTo>
                  <a:pt x="21470" y="798"/>
                  <a:pt x="21599" y="1177"/>
                  <a:pt x="21599" y="1615"/>
                </a:cubicBezTo>
                <a:lnTo>
                  <a:pt x="21599" y="19984"/>
                </a:lnTo>
                <a:cubicBezTo>
                  <a:pt x="21599" y="20422"/>
                  <a:pt x="21470" y="20803"/>
                  <a:pt x="21208" y="21124"/>
                </a:cubicBezTo>
                <a:cubicBezTo>
                  <a:pt x="20948" y="21441"/>
                  <a:pt x="20632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6" y="21124"/>
                </a:cubicBezTo>
                <a:cubicBezTo>
                  <a:pt x="132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7"/>
                  <a:pt x="132" y="798"/>
                  <a:pt x="396" y="478"/>
                </a:cubicBezTo>
                <a:cubicBezTo>
                  <a:pt x="661" y="158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0"/>
                </a:moveTo>
                <a:lnTo>
                  <a:pt x="1801" y="2170"/>
                </a:lnTo>
                <a:lnTo>
                  <a:pt x="1801" y="19440"/>
                </a:lnTo>
                <a:lnTo>
                  <a:pt x="19805" y="19440"/>
                </a:lnTo>
                <a:lnTo>
                  <a:pt x="19805" y="2170"/>
                </a:lnTo>
                <a:close/>
                <a:moveTo>
                  <a:pt x="5425" y="8662"/>
                </a:moveTo>
                <a:cubicBezTo>
                  <a:pt x="4910" y="8662"/>
                  <a:pt x="4475" y="8454"/>
                  <a:pt x="4125" y="8034"/>
                </a:cubicBezTo>
                <a:cubicBezTo>
                  <a:pt x="3770" y="7611"/>
                  <a:pt x="3598" y="7103"/>
                  <a:pt x="3598" y="6512"/>
                </a:cubicBezTo>
                <a:cubicBezTo>
                  <a:pt x="3598" y="5895"/>
                  <a:pt x="3770" y="5372"/>
                  <a:pt x="4125" y="4952"/>
                </a:cubicBezTo>
                <a:cubicBezTo>
                  <a:pt x="4477" y="4526"/>
                  <a:pt x="4910" y="4321"/>
                  <a:pt x="5425" y="4321"/>
                </a:cubicBezTo>
                <a:cubicBezTo>
                  <a:pt x="5914" y="4321"/>
                  <a:pt x="6340" y="4529"/>
                  <a:pt x="6693" y="4952"/>
                </a:cubicBezTo>
                <a:cubicBezTo>
                  <a:pt x="7045" y="5372"/>
                  <a:pt x="7219" y="5895"/>
                  <a:pt x="7219" y="6512"/>
                </a:cubicBezTo>
                <a:cubicBezTo>
                  <a:pt x="7219" y="7103"/>
                  <a:pt x="7045" y="7611"/>
                  <a:pt x="6693" y="8034"/>
                </a:cubicBezTo>
                <a:cubicBezTo>
                  <a:pt x="6340" y="8454"/>
                  <a:pt x="5914" y="8662"/>
                  <a:pt x="5425" y="8662"/>
                </a:cubicBezTo>
                <a:moveTo>
                  <a:pt x="18001" y="17287"/>
                </a:moveTo>
                <a:lnTo>
                  <a:pt x="3598" y="17287"/>
                </a:lnTo>
                <a:lnTo>
                  <a:pt x="3598" y="15810"/>
                </a:lnTo>
                <a:lnTo>
                  <a:pt x="6845" y="10745"/>
                </a:lnTo>
                <a:lnTo>
                  <a:pt x="9045" y="12942"/>
                </a:lnTo>
                <a:lnTo>
                  <a:pt x="13193" y="5387"/>
                </a:lnTo>
                <a:lnTo>
                  <a:pt x="17998" y="11350"/>
                </a:lnTo>
                <a:lnTo>
                  <a:pt x="17998" y="1728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1" name="Freeform: Shape 17"/>
          <p:cNvSpPr/>
          <p:nvPr/>
        </p:nvSpPr>
        <p:spPr bwMode="auto">
          <a:xfrm>
            <a:off x="2570345" y="3839251"/>
            <a:ext cx="510471" cy="53459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grpSp>
        <p:nvGrpSpPr>
          <p:cNvPr id="12" name="Group 6"/>
          <p:cNvGrpSpPr/>
          <p:nvPr/>
        </p:nvGrpSpPr>
        <p:grpSpPr>
          <a:xfrm>
            <a:off x="4202059" y="1240661"/>
            <a:ext cx="3758922" cy="4716536"/>
            <a:chOff x="4211779" y="1322437"/>
            <a:chExt cx="3758922" cy="4716536"/>
          </a:xfrm>
        </p:grpSpPr>
        <p:grpSp>
          <p:nvGrpSpPr>
            <p:cNvPr id="29" name="Group 25"/>
            <p:cNvGrpSpPr/>
            <p:nvPr/>
          </p:nvGrpSpPr>
          <p:grpSpPr>
            <a:xfrm>
              <a:off x="5390998" y="2160084"/>
              <a:ext cx="2292013" cy="3878889"/>
              <a:chOff x="5390813" y="2553387"/>
              <a:chExt cx="2292610" cy="3878889"/>
            </a:xfrm>
            <a:solidFill>
              <a:schemeClr val="tx2"/>
            </a:solidFill>
          </p:grpSpPr>
          <p:sp>
            <p:nvSpPr>
              <p:cNvPr id="46" name="Freeform: Shape 26"/>
              <p:cNvSpPr/>
              <p:nvPr/>
            </p:nvSpPr>
            <p:spPr bwMode="auto">
              <a:xfrm>
                <a:off x="6408694" y="3371498"/>
                <a:ext cx="1274729" cy="868054"/>
              </a:xfrm>
              <a:custGeom>
                <a:avLst/>
                <a:gdLst>
                  <a:gd name="T0" fmla="*/ 129 w 226"/>
                  <a:gd name="T1" fmla="*/ 12 h 154"/>
                  <a:gd name="T2" fmla="*/ 7 w 226"/>
                  <a:gd name="T3" fmla="*/ 154 h 154"/>
                  <a:gd name="T4" fmla="*/ 0 w 226"/>
                  <a:gd name="T5" fmla="*/ 142 h 154"/>
                  <a:gd name="T6" fmla="*/ 120 w 226"/>
                  <a:gd name="T7" fmla="*/ 8 h 154"/>
                  <a:gd name="T8" fmla="*/ 226 w 226"/>
                  <a:gd name="T9" fmla="*/ 19 h 154"/>
                  <a:gd name="T10" fmla="*/ 129 w 226"/>
                  <a:gd name="T11" fmla="*/ 1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6" h="154">
                    <a:moveTo>
                      <a:pt x="129" y="12"/>
                    </a:moveTo>
                    <a:cubicBezTo>
                      <a:pt x="55" y="28"/>
                      <a:pt x="4" y="90"/>
                      <a:pt x="7" y="154"/>
                    </a:cubicBezTo>
                    <a:cubicBezTo>
                      <a:pt x="4" y="151"/>
                      <a:pt x="3" y="145"/>
                      <a:pt x="0" y="142"/>
                    </a:cubicBezTo>
                    <a:cubicBezTo>
                      <a:pt x="0" y="80"/>
                      <a:pt x="48" y="24"/>
                      <a:pt x="120" y="8"/>
                    </a:cubicBezTo>
                    <a:cubicBezTo>
                      <a:pt x="157" y="0"/>
                      <a:pt x="195" y="5"/>
                      <a:pt x="226" y="19"/>
                    </a:cubicBezTo>
                    <a:cubicBezTo>
                      <a:pt x="197" y="8"/>
                      <a:pt x="163" y="5"/>
                      <a:pt x="129" y="1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47" name="Freeform: Shape 27"/>
              <p:cNvSpPr/>
              <p:nvPr/>
            </p:nvSpPr>
            <p:spPr bwMode="auto">
              <a:xfrm>
                <a:off x="5752304" y="2553387"/>
                <a:ext cx="118912" cy="789180"/>
              </a:xfrm>
              <a:custGeom>
                <a:avLst/>
                <a:gdLst>
                  <a:gd name="T0" fmla="*/ 12 w 21"/>
                  <a:gd name="T1" fmla="*/ 80 h 81"/>
                  <a:gd name="T2" fmla="*/ 3 w 21"/>
                  <a:gd name="T3" fmla="*/ 81 h 81"/>
                  <a:gd name="T4" fmla="*/ 3 w 21"/>
                  <a:gd name="T5" fmla="*/ 32 h 81"/>
                  <a:gd name="T6" fmla="*/ 5 w 21"/>
                  <a:gd name="T7" fmla="*/ 0 h 81"/>
                  <a:gd name="T8" fmla="*/ 14 w 21"/>
                  <a:gd name="T9" fmla="*/ 28 h 81"/>
                  <a:gd name="T10" fmla="*/ 12 w 21"/>
                  <a:gd name="T11" fmla="*/ 8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81">
                    <a:moveTo>
                      <a:pt x="12" y="80"/>
                    </a:moveTo>
                    <a:cubicBezTo>
                      <a:pt x="9" y="81"/>
                      <a:pt x="6" y="81"/>
                      <a:pt x="3" y="81"/>
                    </a:cubicBezTo>
                    <a:cubicBezTo>
                      <a:pt x="3" y="55"/>
                      <a:pt x="3" y="36"/>
                      <a:pt x="3" y="32"/>
                    </a:cubicBezTo>
                    <a:cubicBezTo>
                      <a:pt x="0" y="8"/>
                      <a:pt x="1" y="0"/>
                      <a:pt x="5" y="0"/>
                    </a:cubicBezTo>
                    <a:cubicBezTo>
                      <a:pt x="9" y="0"/>
                      <a:pt x="21" y="3"/>
                      <a:pt x="14" y="28"/>
                    </a:cubicBezTo>
                    <a:cubicBezTo>
                      <a:pt x="13" y="33"/>
                      <a:pt x="12" y="52"/>
                      <a:pt x="12" y="8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48" name="Freeform: Shape 28"/>
              <p:cNvSpPr/>
              <p:nvPr/>
            </p:nvSpPr>
            <p:spPr bwMode="auto">
              <a:xfrm>
                <a:off x="5390813" y="4008863"/>
                <a:ext cx="168853" cy="1674272"/>
              </a:xfrm>
              <a:custGeom>
                <a:avLst/>
                <a:gdLst>
                  <a:gd name="T0" fmla="*/ 21 w 30"/>
                  <a:gd name="T1" fmla="*/ 297 h 297"/>
                  <a:gd name="T2" fmla="*/ 29 w 30"/>
                  <a:gd name="T3" fmla="*/ 290 h 297"/>
                  <a:gd name="T4" fmla="*/ 29 w 30"/>
                  <a:gd name="T5" fmla="*/ 13 h 297"/>
                  <a:gd name="T6" fmla="*/ 21 w 30"/>
                  <a:gd name="T7" fmla="*/ 2 h 297"/>
                  <a:gd name="T8" fmla="*/ 22 w 30"/>
                  <a:gd name="T9" fmla="*/ 7 h 297"/>
                  <a:gd name="T10" fmla="*/ 14 w 30"/>
                  <a:gd name="T11" fmla="*/ 290 h 297"/>
                  <a:gd name="T12" fmla="*/ 21 w 30"/>
                  <a:gd name="T13" fmla="*/ 297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97">
                    <a:moveTo>
                      <a:pt x="21" y="297"/>
                    </a:moveTo>
                    <a:cubicBezTo>
                      <a:pt x="25" y="297"/>
                      <a:pt x="29" y="294"/>
                      <a:pt x="29" y="290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9"/>
                      <a:pt x="25" y="2"/>
                      <a:pt x="21" y="2"/>
                    </a:cubicBezTo>
                    <a:cubicBezTo>
                      <a:pt x="17" y="2"/>
                      <a:pt x="0" y="0"/>
                      <a:pt x="22" y="7"/>
                    </a:cubicBezTo>
                    <a:cubicBezTo>
                      <a:pt x="30" y="9"/>
                      <a:pt x="14" y="290"/>
                      <a:pt x="14" y="290"/>
                    </a:cubicBezTo>
                    <a:cubicBezTo>
                      <a:pt x="14" y="294"/>
                      <a:pt x="17" y="297"/>
                      <a:pt x="21" y="297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49" name="Freeform: Shape 29"/>
              <p:cNvSpPr/>
              <p:nvPr/>
            </p:nvSpPr>
            <p:spPr bwMode="auto">
              <a:xfrm>
                <a:off x="6651273" y="4329923"/>
                <a:ext cx="145071" cy="1353212"/>
              </a:xfrm>
              <a:custGeom>
                <a:avLst/>
                <a:gdLst>
                  <a:gd name="T0" fmla="*/ 8 w 26"/>
                  <a:gd name="T1" fmla="*/ 240 h 240"/>
                  <a:gd name="T2" fmla="*/ 16 w 26"/>
                  <a:gd name="T3" fmla="*/ 233 h 240"/>
                  <a:gd name="T4" fmla="*/ 17 w 26"/>
                  <a:gd name="T5" fmla="*/ 34 h 240"/>
                  <a:gd name="T6" fmla="*/ 12 w 26"/>
                  <a:gd name="T7" fmla="*/ 33 h 240"/>
                  <a:gd name="T8" fmla="*/ 1 w 26"/>
                  <a:gd name="T9" fmla="*/ 233 h 240"/>
                  <a:gd name="T10" fmla="*/ 8 w 26"/>
                  <a:gd name="T11" fmla="*/ 2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40">
                    <a:moveTo>
                      <a:pt x="8" y="240"/>
                    </a:moveTo>
                    <a:cubicBezTo>
                      <a:pt x="12" y="240"/>
                      <a:pt x="16" y="237"/>
                      <a:pt x="16" y="233"/>
                    </a:cubicBezTo>
                    <a:cubicBezTo>
                      <a:pt x="16" y="233"/>
                      <a:pt x="8" y="68"/>
                      <a:pt x="17" y="34"/>
                    </a:cubicBezTo>
                    <a:cubicBezTo>
                      <a:pt x="26" y="0"/>
                      <a:pt x="15" y="30"/>
                      <a:pt x="12" y="33"/>
                    </a:cubicBezTo>
                    <a:cubicBezTo>
                      <a:pt x="0" y="53"/>
                      <a:pt x="1" y="233"/>
                      <a:pt x="1" y="233"/>
                    </a:cubicBezTo>
                    <a:cubicBezTo>
                      <a:pt x="1" y="237"/>
                      <a:pt x="4" y="240"/>
                      <a:pt x="8" y="24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50" name="Freeform: Shape 30"/>
              <p:cNvSpPr/>
              <p:nvPr/>
            </p:nvSpPr>
            <p:spPr bwMode="auto">
              <a:xfrm>
                <a:off x="6373019" y="3951786"/>
                <a:ext cx="114155" cy="1481636"/>
              </a:xfrm>
              <a:custGeom>
                <a:avLst/>
                <a:gdLst>
                  <a:gd name="T0" fmla="*/ 9 w 20"/>
                  <a:gd name="T1" fmla="*/ 263 h 263"/>
                  <a:gd name="T2" fmla="*/ 17 w 20"/>
                  <a:gd name="T3" fmla="*/ 256 h 263"/>
                  <a:gd name="T4" fmla="*/ 17 w 20"/>
                  <a:gd name="T5" fmla="*/ 19 h 263"/>
                  <a:gd name="T6" fmla="*/ 9 w 20"/>
                  <a:gd name="T7" fmla="*/ 12 h 263"/>
                  <a:gd name="T8" fmla="*/ 2 w 20"/>
                  <a:gd name="T9" fmla="*/ 256 h 263"/>
                  <a:gd name="T10" fmla="*/ 9 w 20"/>
                  <a:gd name="T11" fmla="*/ 263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63">
                    <a:moveTo>
                      <a:pt x="9" y="263"/>
                    </a:moveTo>
                    <a:cubicBezTo>
                      <a:pt x="13" y="263"/>
                      <a:pt x="17" y="260"/>
                      <a:pt x="17" y="256"/>
                    </a:cubicBezTo>
                    <a:cubicBezTo>
                      <a:pt x="17" y="256"/>
                      <a:pt x="8" y="67"/>
                      <a:pt x="17" y="19"/>
                    </a:cubicBezTo>
                    <a:cubicBezTo>
                      <a:pt x="20" y="0"/>
                      <a:pt x="12" y="9"/>
                      <a:pt x="9" y="12"/>
                    </a:cubicBezTo>
                    <a:cubicBezTo>
                      <a:pt x="0" y="22"/>
                      <a:pt x="2" y="256"/>
                      <a:pt x="2" y="256"/>
                    </a:cubicBezTo>
                    <a:cubicBezTo>
                      <a:pt x="2" y="260"/>
                      <a:pt x="5" y="263"/>
                      <a:pt x="9" y="263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51" name="Freeform: Shape 31"/>
              <p:cNvSpPr/>
              <p:nvPr/>
            </p:nvSpPr>
            <p:spPr bwMode="auto">
              <a:xfrm>
                <a:off x="5464537" y="5333535"/>
                <a:ext cx="1277107" cy="1098741"/>
              </a:xfrm>
              <a:custGeom>
                <a:avLst/>
                <a:gdLst>
                  <a:gd name="T0" fmla="*/ 2 w 226"/>
                  <a:gd name="T1" fmla="*/ 61 h 195"/>
                  <a:gd name="T2" fmla="*/ 56 w 226"/>
                  <a:gd name="T3" fmla="*/ 128 h 195"/>
                  <a:gd name="T4" fmla="*/ 56 w 226"/>
                  <a:gd name="T5" fmla="*/ 128 h 195"/>
                  <a:gd name="T6" fmla="*/ 108 w 226"/>
                  <a:gd name="T7" fmla="*/ 192 h 195"/>
                  <a:gd name="T8" fmla="*/ 113 w 226"/>
                  <a:gd name="T9" fmla="*/ 195 h 195"/>
                  <a:gd name="T10" fmla="*/ 119 w 226"/>
                  <a:gd name="T11" fmla="*/ 192 h 195"/>
                  <a:gd name="T12" fmla="*/ 171 w 226"/>
                  <a:gd name="T13" fmla="*/ 128 h 195"/>
                  <a:gd name="T14" fmla="*/ 171 w 226"/>
                  <a:gd name="T15" fmla="*/ 128 h 195"/>
                  <a:gd name="T16" fmla="*/ 224 w 226"/>
                  <a:gd name="T17" fmla="*/ 61 h 195"/>
                  <a:gd name="T18" fmla="*/ 225 w 226"/>
                  <a:gd name="T19" fmla="*/ 54 h 195"/>
                  <a:gd name="T20" fmla="*/ 219 w 226"/>
                  <a:gd name="T21" fmla="*/ 49 h 195"/>
                  <a:gd name="T22" fmla="*/ 178 w 226"/>
                  <a:gd name="T23" fmla="*/ 7 h 195"/>
                  <a:gd name="T24" fmla="*/ 177 w 226"/>
                  <a:gd name="T25" fmla="*/ 5 h 195"/>
                  <a:gd name="T26" fmla="*/ 169 w 226"/>
                  <a:gd name="T27" fmla="*/ 1 h 195"/>
                  <a:gd name="T28" fmla="*/ 166 w 226"/>
                  <a:gd name="T29" fmla="*/ 2 h 195"/>
                  <a:gd name="T30" fmla="*/ 163 w 226"/>
                  <a:gd name="T31" fmla="*/ 7 h 195"/>
                  <a:gd name="T32" fmla="*/ 113 w 226"/>
                  <a:gd name="T33" fmla="*/ 50 h 195"/>
                  <a:gd name="T34" fmla="*/ 64 w 226"/>
                  <a:gd name="T35" fmla="*/ 7 h 195"/>
                  <a:gd name="T36" fmla="*/ 56 w 226"/>
                  <a:gd name="T37" fmla="*/ 1 h 195"/>
                  <a:gd name="T38" fmla="*/ 56 w 226"/>
                  <a:gd name="T39" fmla="*/ 1 h 195"/>
                  <a:gd name="T40" fmla="*/ 53 w 226"/>
                  <a:gd name="T41" fmla="*/ 2 h 195"/>
                  <a:gd name="T42" fmla="*/ 50 w 226"/>
                  <a:gd name="T43" fmla="*/ 5 h 195"/>
                  <a:gd name="T44" fmla="*/ 49 w 226"/>
                  <a:gd name="T45" fmla="*/ 7 h 195"/>
                  <a:gd name="T46" fmla="*/ 7 w 226"/>
                  <a:gd name="T47" fmla="*/ 49 h 195"/>
                  <a:gd name="T48" fmla="*/ 1 w 226"/>
                  <a:gd name="T49" fmla="*/ 54 h 195"/>
                  <a:gd name="T50" fmla="*/ 2 w 226"/>
                  <a:gd name="T51" fmla="*/ 61 h 195"/>
                  <a:gd name="T52" fmla="*/ 75 w 226"/>
                  <a:gd name="T53" fmla="*/ 128 h 195"/>
                  <a:gd name="T54" fmla="*/ 152 w 226"/>
                  <a:gd name="T55" fmla="*/ 128 h 195"/>
                  <a:gd name="T56" fmla="*/ 113 w 226"/>
                  <a:gd name="T57" fmla="*/ 175 h 195"/>
                  <a:gd name="T58" fmla="*/ 75 w 226"/>
                  <a:gd name="T59" fmla="*/ 128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26" h="195">
                    <a:moveTo>
                      <a:pt x="2" y="61"/>
                    </a:moveTo>
                    <a:cubicBezTo>
                      <a:pt x="56" y="128"/>
                      <a:pt x="56" y="128"/>
                      <a:pt x="56" y="128"/>
                    </a:cubicBezTo>
                    <a:cubicBezTo>
                      <a:pt x="56" y="128"/>
                      <a:pt x="56" y="128"/>
                      <a:pt x="56" y="128"/>
                    </a:cubicBezTo>
                    <a:cubicBezTo>
                      <a:pt x="108" y="192"/>
                      <a:pt x="108" y="192"/>
                      <a:pt x="108" y="192"/>
                    </a:cubicBezTo>
                    <a:cubicBezTo>
                      <a:pt x="109" y="194"/>
                      <a:pt x="111" y="195"/>
                      <a:pt x="113" y="195"/>
                    </a:cubicBezTo>
                    <a:cubicBezTo>
                      <a:pt x="116" y="195"/>
                      <a:pt x="118" y="194"/>
                      <a:pt x="119" y="192"/>
                    </a:cubicBezTo>
                    <a:cubicBezTo>
                      <a:pt x="171" y="128"/>
                      <a:pt x="171" y="128"/>
                      <a:pt x="171" y="128"/>
                    </a:cubicBezTo>
                    <a:cubicBezTo>
                      <a:pt x="171" y="128"/>
                      <a:pt x="171" y="128"/>
                      <a:pt x="171" y="128"/>
                    </a:cubicBezTo>
                    <a:cubicBezTo>
                      <a:pt x="224" y="61"/>
                      <a:pt x="224" y="61"/>
                      <a:pt x="224" y="61"/>
                    </a:cubicBezTo>
                    <a:cubicBezTo>
                      <a:pt x="226" y="59"/>
                      <a:pt x="226" y="56"/>
                      <a:pt x="225" y="54"/>
                    </a:cubicBezTo>
                    <a:cubicBezTo>
                      <a:pt x="224" y="51"/>
                      <a:pt x="222" y="50"/>
                      <a:pt x="219" y="49"/>
                    </a:cubicBezTo>
                    <a:cubicBezTo>
                      <a:pt x="198" y="46"/>
                      <a:pt x="180" y="29"/>
                      <a:pt x="178" y="7"/>
                    </a:cubicBezTo>
                    <a:cubicBezTo>
                      <a:pt x="178" y="6"/>
                      <a:pt x="177" y="5"/>
                      <a:pt x="177" y="5"/>
                    </a:cubicBezTo>
                    <a:cubicBezTo>
                      <a:pt x="175" y="2"/>
                      <a:pt x="172" y="0"/>
                      <a:pt x="169" y="1"/>
                    </a:cubicBezTo>
                    <a:cubicBezTo>
                      <a:pt x="168" y="1"/>
                      <a:pt x="167" y="1"/>
                      <a:pt x="166" y="2"/>
                    </a:cubicBezTo>
                    <a:cubicBezTo>
                      <a:pt x="164" y="3"/>
                      <a:pt x="163" y="5"/>
                      <a:pt x="163" y="7"/>
                    </a:cubicBezTo>
                    <a:cubicBezTo>
                      <a:pt x="160" y="31"/>
                      <a:pt x="138" y="50"/>
                      <a:pt x="113" y="50"/>
                    </a:cubicBezTo>
                    <a:cubicBezTo>
                      <a:pt x="88" y="50"/>
                      <a:pt x="67" y="31"/>
                      <a:pt x="64" y="7"/>
                    </a:cubicBezTo>
                    <a:cubicBezTo>
                      <a:pt x="63" y="3"/>
                      <a:pt x="60" y="1"/>
                      <a:pt x="56" y="1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55" y="1"/>
                      <a:pt x="54" y="1"/>
                      <a:pt x="53" y="2"/>
                    </a:cubicBezTo>
                    <a:cubicBezTo>
                      <a:pt x="51" y="2"/>
                      <a:pt x="50" y="3"/>
                      <a:pt x="50" y="5"/>
                    </a:cubicBezTo>
                    <a:cubicBezTo>
                      <a:pt x="49" y="5"/>
                      <a:pt x="49" y="6"/>
                      <a:pt x="49" y="7"/>
                    </a:cubicBezTo>
                    <a:cubicBezTo>
                      <a:pt x="46" y="29"/>
                      <a:pt x="29" y="46"/>
                      <a:pt x="7" y="49"/>
                    </a:cubicBezTo>
                    <a:cubicBezTo>
                      <a:pt x="4" y="50"/>
                      <a:pt x="2" y="51"/>
                      <a:pt x="1" y="54"/>
                    </a:cubicBezTo>
                    <a:cubicBezTo>
                      <a:pt x="0" y="56"/>
                      <a:pt x="1" y="59"/>
                      <a:pt x="2" y="61"/>
                    </a:cubicBezTo>
                    <a:close/>
                    <a:moveTo>
                      <a:pt x="75" y="128"/>
                    </a:moveTo>
                    <a:cubicBezTo>
                      <a:pt x="101" y="123"/>
                      <a:pt x="126" y="123"/>
                      <a:pt x="152" y="128"/>
                    </a:cubicBezTo>
                    <a:cubicBezTo>
                      <a:pt x="113" y="175"/>
                      <a:pt x="113" y="175"/>
                      <a:pt x="113" y="175"/>
                    </a:cubicBezTo>
                    <a:lnTo>
                      <a:pt x="75" y="128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52" name="Freeform: Shape 32"/>
              <p:cNvSpPr/>
              <p:nvPr/>
            </p:nvSpPr>
            <p:spPr bwMode="auto">
              <a:xfrm>
                <a:off x="5740412" y="3611455"/>
                <a:ext cx="85616" cy="1821968"/>
              </a:xfrm>
              <a:custGeom>
                <a:avLst/>
                <a:gdLst>
                  <a:gd name="T0" fmla="*/ 13 w 15"/>
                  <a:gd name="T1" fmla="*/ 4 h 300"/>
                  <a:gd name="T2" fmla="*/ 15 w 15"/>
                  <a:gd name="T3" fmla="*/ 293 h 300"/>
                  <a:gd name="T4" fmla="*/ 7 w 15"/>
                  <a:gd name="T5" fmla="*/ 300 h 300"/>
                  <a:gd name="T6" fmla="*/ 0 w 15"/>
                  <a:gd name="T7" fmla="*/ 293 h 300"/>
                  <a:gd name="T8" fmla="*/ 4 w 15"/>
                  <a:gd name="T9" fmla="*/ 0 h 300"/>
                  <a:gd name="T10" fmla="*/ 13 w 15"/>
                  <a:gd name="T11" fmla="*/ 4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300">
                    <a:moveTo>
                      <a:pt x="13" y="4"/>
                    </a:moveTo>
                    <a:cubicBezTo>
                      <a:pt x="13" y="137"/>
                      <a:pt x="15" y="293"/>
                      <a:pt x="15" y="293"/>
                    </a:cubicBezTo>
                    <a:cubicBezTo>
                      <a:pt x="15" y="297"/>
                      <a:pt x="11" y="300"/>
                      <a:pt x="7" y="300"/>
                    </a:cubicBezTo>
                    <a:cubicBezTo>
                      <a:pt x="3" y="300"/>
                      <a:pt x="0" y="297"/>
                      <a:pt x="0" y="293"/>
                    </a:cubicBezTo>
                    <a:cubicBezTo>
                      <a:pt x="0" y="293"/>
                      <a:pt x="3" y="134"/>
                      <a:pt x="4" y="0"/>
                    </a:cubicBezTo>
                    <a:cubicBezTo>
                      <a:pt x="7" y="2"/>
                      <a:pt x="10" y="3"/>
                      <a:pt x="13" y="4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Group 2"/>
            <p:cNvGrpSpPr/>
            <p:nvPr/>
          </p:nvGrpSpPr>
          <p:grpSpPr>
            <a:xfrm>
              <a:off x="4211779" y="1322437"/>
              <a:ext cx="3758922" cy="2935245"/>
              <a:chOff x="4211779" y="1322437"/>
              <a:chExt cx="3758922" cy="2935245"/>
            </a:xfrm>
          </p:grpSpPr>
          <p:sp>
            <p:nvSpPr>
              <p:cNvPr id="31" name="Freeform: Shape 18"/>
              <p:cNvSpPr/>
              <p:nvPr/>
            </p:nvSpPr>
            <p:spPr bwMode="auto">
              <a:xfrm rot="20192702" flipH="1">
                <a:off x="6218573" y="1585659"/>
                <a:ext cx="718839" cy="596869"/>
              </a:xfrm>
              <a:custGeom>
                <a:avLst/>
                <a:gdLst>
                  <a:gd name="T0" fmla="*/ 167 w 196"/>
                  <a:gd name="T1" fmla="*/ 142 h 163"/>
                  <a:gd name="T2" fmla="*/ 170 w 196"/>
                  <a:gd name="T3" fmla="*/ 48 h 163"/>
                  <a:gd name="T4" fmla="*/ 167 w 196"/>
                  <a:gd name="T5" fmla="*/ 57 h 163"/>
                  <a:gd name="T6" fmla="*/ 75 w 196"/>
                  <a:gd name="T7" fmla="*/ 3 h 163"/>
                  <a:gd name="T8" fmla="*/ 0 w 196"/>
                  <a:gd name="T9" fmla="*/ 26 h 163"/>
                  <a:gd name="T10" fmla="*/ 20 w 196"/>
                  <a:gd name="T11" fmla="*/ 60 h 163"/>
                  <a:gd name="T12" fmla="*/ 77 w 196"/>
                  <a:gd name="T13" fmla="*/ 124 h 163"/>
                  <a:gd name="T14" fmla="*/ 119 w 196"/>
                  <a:gd name="T15" fmla="*/ 134 h 163"/>
                  <a:gd name="T16" fmla="*/ 102 w 196"/>
                  <a:gd name="T17" fmla="*/ 139 h 163"/>
                  <a:gd name="T18" fmla="*/ 161 w 196"/>
                  <a:gd name="T19" fmla="*/ 163 h 163"/>
                  <a:gd name="T20" fmla="*/ 81 w 196"/>
                  <a:gd name="T21" fmla="*/ 35 h 163"/>
                  <a:gd name="T22" fmla="*/ 167 w 196"/>
                  <a:gd name="T23" fmla="*/ 142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6" h="163">
                    <a:moveTo>
                      <a:pt x="167" y="142"/>
                    </a:moveTo>
                    <a:cubicBezTo>
                      <a:pt x="167" y="142"/>
                      <a:pt x="196" y="98"/>
                      <a:pt x="170" y="48"/>
                    </a:cubicBezTo>
                    <a:cubicBezTo>
                      <a:pt x="167" y="57"/>
                      <a:pt x="167" y="57"/>
                      <a:pt x="167" y="57"/>
                    </a:cubicBezTo>
                    <a:cubicBezTo>
                      <a:pt x="167" y="57"/>
                      <a:pt x="152" y="0"/>
                      <a:pt x="75" y="3"/>
                    </a:cubicBezTo>
                    <a:cubicBezTo>
                      <a:pt x="21" y="6"/>
                      <a:pt x="0" y="26"/>
                      <a:pt x="0" y="26"/>
                    </a:cubicBezTo>
                    <a:cubicBezTo>
                      <a:pt x="0" y="26"/>
                      <a:pt x="19" y="23"/>
                      <a:pt x="20" y="60"/>
                    </a:cubicBezTo>
                    <a:cubicBezTo>
                      <a:pt x="21" y="81"/>
                      <a:pt x="43" y="116"/>
                      <a:pt x="77" y="124"/>
                    </a:cubicBezTo>
                    <a:cubicBezTo>
                      <a:pt x="111" y="131"/>
                      <a:pt x="119" y="134"/>
                      <a:pt x="119" y="134"/>
                    </a:cubicBezTo>
                    <a:cubicBezTo>
                      <a:pt x="102" y="139"/>
                      <a:pt x="102" y="139"/>
                      <a:pt x="102" y="139"/>
                    </a:cubicBezTo>
                    <a:cubicBezTo>
                      <a:pt x="102" y="139"/>
                      <a:pt x="159" y="140"/>
                      <a:pt x="161" y="163"/>
                    </a:cubicBezTo>
                    <a:cubicBezTo>
                      <a:pt x="161" y="163"/>
                      <a:pt x="157" y="56"/>
                      <a:pt x="81" y="35"/>
                    </a:cubicBezTo>
                    <a:cubicBezTo>
                      <a:pt x="81" y="35"/>
                      <a:pt x="153" y="45"/>
                      <a:pt x="167" y="142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32" name="Freeform: Shape 19"/>
              <p:cNvSpPr/>
              <p:nvPr/>
            </p:nvSpPr>
            <p:spPr bwMode="auto">
              <a:xfrm rot="1695130">
                <a:off x="7455588" y="2246261"/>
                <a:ext cx="339998" cy="436475"/>
              </a:xfrm>
              <a:custGeom>
                <a:avLst/>
                <a:gdLst>
                  <a:gd name="T0" fmla="*/ 4 w 79"/>
                  <a:gd name="T1" fmla="*/ 55 h 101"/>
                  <a:gd name="T2" fmla="*/ 37 w 79"/>
                  <a:gd name="T3" fmla="*/ 10 h 101"/>
                  <a:gd name="T4" fmla="*/ 77 w 79"/>
                  <a:gd name="T5" fmla="*/ 5 h 101"/>
                  <a:gd name="T6" fmla="*/ 75 w 79"/>
                  <a:gd name="T7" fmla="*/ 25 h 101"/>
                  <a:gd name="T8" fmla="*/ 61 w 79"/>
                  <a:gd name="T9" fmla="*/ 67 h 101"/>
                  <a:gd name="T10" fmla="*/ 43 w 79"/>
                  <a:gd name="T11" fmla="*/ 81 h 101"/>
                  <a:gd name="T12" fmla="*/ 52 w 79"/>
                  <a:gd name="T13" fmla="*/ 80 h 101"/>
                  <a:gd name="T14" fmla="*/ 30 w 79"/>
                  <a:gd name="T15" fmla="*/ 101 h 101"/>
                  <a:gd name="T16" fmla="*/ 27 w 79"/>
                  <a:gd name="T17" fmla="*/ 87 h 101"/>
                  <a:gd name="T18" fmla="*/ 48 w 79"/>
                  <a:gd name="T19" fmla="*/ 20 h 101"/>
                  <a:gd name="T20" fmla="*/ 18 w 79"/>
                  <a:gd name="T21" fmla="*/ 91 h 101"/>
                  <a:gd name="T22" fmla="*/ 1 w 79"/>
                  <a:gd name="T23" fmla="*/ 51 h 101"/>
                  <a:gd name="T24" fmla="*/ 4 w 79"/>
                  <a:gd name="T25" fmla="*/ 55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9" h="101">
                    <a:moveTo>
                      <a:pt x="4" y="55"/>
                    </a:moveTo>
                    <a:cubicBezTo>
                      <a:pt x="4" y="55"/>
                      <a:pt x="0" y="25"/>
                      <a:pt x="37" y="10"/>
                    </a:cubicBezTo>
                    <a:cubicBezTo>
                      <a:pt x="63" y="0"/>
                      <a:pt x="77" y="5"/>
                      <a:pt x="77" y="5"/>
                    </a:cubicBezTo>
                    <a:cubicBezTo>
                      <a:pt x="77" y="5"/>
                      <a:pt x="67" y="7"/>
                      <a:pt x="75" y="25"/>
                    </a:cubicBezTo>
                    <a:cubicBezTo>
                      <a:pt x="79" y="35"/>
                      <a:pt x="76" y="57"/>
                      <a:pt x="61" y="67"/>
                    </a:cubicBezTo>
                    <a:cubicBezTo>
                      <a:pt x="47" y="78"/>
                      <a:pt x="43" y="81"/>
                      <a:pt x="43" y="81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80"/>
                      <a:pt x="29" y="91"/>
                      <a:pt x="30" y="101"/>
                    </a:cubicBezTo>
                    <a:cubicBezTo>
                      <a:pt x="28" y="97"/>
                      <a:pt x="28" y="92"/>
                      <a:pt x="27" y="87"/>
                    </a:cubicBezTo>
                    <a:cubicBezTo>
                      <a:pt x="24" y="59"/>
                      <a:pt x="33" y="34"/>
                      <a:pt x="48" y="20"/>
                    </a:cubicBezTo>
                    <a:cubicBezTo>
                      <a:pt x="30" y="31"/>
                      <a:pt x="14" y="52"/>
                      <a:pt x="18" y="91"/>
                    </a:cubicBezTo>
                    <a:cubicBezTo>
                      <a:pt x="11" y="85"/>
                      <a:pt x="0" y="71"/>
                      <a:pt x="1" y="51"/>
                    </a:cubicBezTo>
                    <a:lnTo>
                      <a:pt x="4" y="55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33" name="Freeform: Shape 20"/>
              <p:cNvSpPr/>
              <p:nvPr/>
            </p:nvSpPr>
            <p:spPr bwMode="auto">
              <a:xfrm rot="19798984">
                <a:off x="6303046" y="1757446"/>
                <a:ext cx="1242627" cy="934342"/>
              </a:xfrm>
              <a:custGeom>
                <a:avLst/>
                <a:gdLst>
                  <a:gd name="T0" fmla="*/ 9 w 246"/>
                  <a:gd name="T1" fmla="*/ 121 h 185"/>
                  <a:gd name="T2" fmla="*/ 73 w 246"/>
                  <a:gd name="T3" fmla="*/ 31 h 185"/>
                  <a:gd name="T4" fmla="*/ 69 w 246"/>
                  <a:gd name="T5" fmla="*/ 42 h 185"/>
                  <a:gd name="T6" fmla="*/ 192 w 246"/>
                  <a:gd name="T7" fmla="*/ 58 h 185"/>
                  <a:gd name="T8" fmla="*/ 246 w 246"/>
                  <a:gd name="T9" fmla="*/ 133 h 185"/>
                  <a:gd name="T10" fmla="*/ 203 w 246"/>
                  <a:gd name="T11" fmla="*/ 150 h 185"/>
                  <a:gd name="T12" fmla="*/ 105 w 246"/>
                  <a:gd name="T13" fmla="*/ 168 h 185"/>
                  <a:gd name="T14" fmla="*/ 59 w 246"/>
                  <a:gd name="T15" fmla="*/ 147 h 185"/>
                  <a:gd name="T16" fmla="*/ 71 w 246"/>
                  <a:gd name="T17" fmla="*/ 164 h 185"/>
                  <a:gd name="T18" fmla="*/ 0 w 246"/>
                  <a:gd name="T19" fmla="*/ 145 h 185"/>
                  <a:gd name="T20" fmla="*/ 165 w 246"/>
                  <a:gd name="T21" fmla="*/ 83 h 185"/>
                  <a:gd name="T22" fmla="*/ 9 w 246"/>
                  <a:gd name="T23" fmla="*/ 121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6" h="185">
                    <a:moveTo>
                      <a:pt x="9" y="121"/>
                    </a:moveTo>
                    <a:cubicBezTo>
                      <a:pt x="9" y="121"/>
                      <a:pt x="14" y="59"/>
                      <a:pt x="73" y="31"/>
                    </a:cubicBezTo>
                    <a:cubicBezTo>
                      <a:pt x="69" y="42"/>
                      <a:pt x="69" y="42"/>
                      <a:pt x="69" y="42"/>
                    </a:cubicBezTo>
                    <a:cubicBezTo>
                      <a:pt x="69" y="42"/>
                      <a:pt x="124" y="0"/>
                      <a:pt x="192" y="58"/>
                    </a:cubicBezTo>
                    <a:cubicBezTo>
                      <a:pt x="241" y="99"/>
                      <a:pt x="246" y="133"/>
                      <a:pt x="246" y="133"/>
                    </a:cubicBezTo>
                    <a:cubicBezTo>
                      <a:pt x="246" y="133"/>
                      <a:pt x="230" y="116"/>
                      <a:pt x="203" y="150"/>
                    </a:cubicBezTo>
                    <a:cubicBezTo>
                      <a:pt x="187" y="169"/>
                      <a:pt x="142" y="185"/>
                      <a:pt x="105" y="168"/>
                    </a:cubicBezTo>
                    <a:cubicBezTo>
                      <a:pt x="68" y="151"/>
                      <a:pt x="59" y="147"/>
                      <a:pt x="59" y="147"/>
                    </a:cubicBezTo>
                    <a:cubicBezTo>
                      <a:pt x="71" y="164"/>
                      <a:pt x="71" y="164"/>
                      <a:pt x="71" y="164"/>
                    </a:cubicBezTo>
                    <a:cubicBezTo>
                      <a:pt x="71" y="164"/>
                      <a:pt x="17" y="124"/>
                      <a:pt x="0" y="145"/>
                    </a:cubicBezTo>
                    <a:cubicBezTo>
                      <a:pt x="0" y="145"/>
                      <a:pt x="79" y="49"/>
                      <a:pt x="165" y="83"/>
                    </a:cubicBezTo>
                    <a:cubicBezTo>
                      <a:pt x="165" y="83"/>
                      <a:pt x="91" y="41"/>
                      <a:pt x="9" y="121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34" name="Freeform: Shape 21"/>
              <p:cNvSpPr/>
              <p:nvPr/>
            </p:nvSpPr>
            <p:spPr bwMode="auto">
              <a:xfrm rot="20742510">
                <a:off x="6001436" y="2243705"/>
                <a:ext cx="339998" cy="436475"/>
              </a:xfrm>
              <a:custGeom>
                <a:avLst/>
                <a:gdLst>
                  <a:gd name="T0" fmla="*/ 4 w 79"/>
                  <a:gd name="T1" fmla="*/ 55 h 101"/>
                  <a:gd name="T2" fmla="*/ 37 w 79"/>
                  <a:gd name="T3" fmla="*/ 10 h 101"/>
                  <a:gd name="T4" fmla="*/ 77 w 79"/>
                  <a:gd name="T5" fmla="*/ 5 h 101"/>
                  <a:gd name="T6" fmla="*/ 75 w 79"/>
                  <a:gd name="T7" fmla="*/ 25 h 101"/>
                  <a:gd name="T8" fmla="*/ 61 w 79"/>
                  <a:gd name="T9" fmla="*/ 67 h 101"/>
                  <a:gd name="T10" fmla="*/ 43 w 79"/>
                  <a:gd name="T11" fmla="*/ 81 h 101"/>
                  <a:gd name="T12" fmla="*/ 52 w 79"/>
                  <a:gd name="T13" fmla="*/ 80 h 101"/>
                  <a:gd name="T14" fmla="*/ 30 w 79"/>
                  <a:gd name="T15" fmla="*/ 101 h 101"/>
                  <a:gd name="T16" fmla="*/ 27 w 79"/>
                  <a:gd name="T17" fmla="*/ 87 h 101"/>
                  <a:gd name="T18" fmla="*/ 48 w 79"/>
                  <a:gd name="T19" fmla="*/ 20 h 101"/>
                  <a:gd name="T20" fmla="*/ 18 w 79"/>
                  <a:gd name="T21" fmla="*/ 91 h 101"/>
                  <a:gd name="T22" fmla="*/ 1 w 79"/>
                  <a:gd name="T23" fmla="*/ 51 h 101"/>
                  <a:gd name="T24" fmla="*/ 4 w 79"/>
                  <a:gd name="T25" fmla="*/ 55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9" h="101">
                    <a:moveTo>
                      <a:pt x="4" y="55"/>
                    </a:moveTo>
                    <a:cubicBezTo>
                      <a:pt x="4" y="55"/>
                      <a:pt x="0" y="25"/>
                      <a:pt x="37" y="10"/>
                    </a:cubicBezTo>
                    <a:cubicBezTo>
                      <a:pt x="63" y="0"/>
                      <a:pt x="77" y="5"/>
                      <a:pt x="77" y="5"/>
                    </a:cubicBezTo>
                    <a:cubicBezTo>
                      <a:pt x="77" y="5"/>
                      <a:pt x="67" y="7"/>
                      <a:pt x="75" y="25"/>
                    </a:cubicBezTo>
                    <a:cubicBezTo>
                      <a:pt x="79" y="35"/>
                      <a:pt x="76" y="57"/>
                      <a:pt x="61" y="67"/>
                    </a:cubicBezTo>
                    <a:cubicBezTo>
                      <a:pt x="47" y="78"/>
                      <a:pt x="43" y="81"/>
                      <a:pt x="43" y="81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80"/>
                      <a:pt x="29" y="91"/>
                      <a:pt x="30" y="101"/>
                    </a:cubicBezTo>
                    <a:cubicBezTo>
                      <a:pt x="28" y="97"/>
                      <a:pt x="28" y="92"/>
                      <a:pt x="27" y="87"/>
                    </a:cubicBezTo>
                    <a:cubicBezTo>
                      <a:pt x="24" y="59"/>
                      <a:pt x="33" y="34"/>
                      <a:pt x="48" y="20"/>
                    </a:cubicBezTo>
                    <a:cubicBezTo>
                      <a:pt x="30" y="31"/>
                      <a:pt x="14" y="52"/>
                      <a:pt x="18" y="91"/>
                    </a:cubicBezTo>
                    <a:cubicBezTo>
                      <a:pt x="11" y="85"/>
                      <a:pt x="0" y="71"/>
                      <a:pt x="1" y="51"/>
                    </a:cubicBezTo>
                    <a:lnTo>
                      <a:pt x="4" y="55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35" name="Freeform: Shape 22"/>
              <p:cNvSpPr/>
              <p:nvPr/>
            </p:nvSpPr>
            <p:spPr bwMode="auto">
              <a:xfrm rot="1666479" flipH="1">
                <a:off x="4603808" y="1322437"/>
                <a:ext cx="1124737" cy="845700"/>
              </a:xfrm>
              <a:custGeom>
                <a:avLst/>
                <a:gdLst>
                  <a:gd name="T0" fmla="*/ 9 w 246"/>
                  <a:gd name="T1" fmla="*/ 121 h 185"/>
                  <a:gd name="T2" fmla="*/ 73 w 246"/>
                  <a:gd name="T3" fmla="*/ 31 h 185"/>
                  <a:gd name="T4" fmla="*/ 69 w 246"/>
                  <a:gd name="T5" fmla="*/ 42 h 185"/>
                  <a:gd name="T6" fmla="*/ 192 w 246"/>
                  <a:gd name="T7" fmla="*/ 58 h 185"/>
                  <a:gd name="T8" fmla="*/ 246 w 246"/>
                  <a:gd name="T9" fmla="*/ 133 h 185"/>
                  <a:gd name="T10" fmla="*/ 203 w 246"/>
                  <a:gd name="T11" fmla="*/ 150 h 185"/>
                  <a:gd name="T12" fmla="*/ 105 w 246"/>
                  <a:gd name="T13" fmla="*/ 168 h 185"/>
                  <a:gd name="T14" fmla="*/ 59 w 246"/>
                  <a:gd name="T15" fmla="*/ 147 h 185"/>
                  <a:gd name="T16" fmla="*/ 71 w 246"/>
                  <a:gd name="T17" fmla="*/ 164 h 185"/>
                  <a:gd name="T18" fmla="*/ 0 w 246"/>
                  <a:gd name="T19" fmla="*/ 145 h 185"/>
                  <a:gd name="T20" fmla="*/ 165 w 246"/>
                  <a:gd name="T21" fmla="*/ 83 h 185"/>
                  <a:gd name="T22" fmla="*/ 9 w 246"/>
                  <a:gd name="T23" fmla="*/ 121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6" h="185">
                    <a:moveTo>
                      <a:pt x="9" y="121"/>
                    </a:moveTo>
                    <a:cubicBezTo>
                      <a:pt x="9" y="121"/>
                      <a:pt x="14" y="59"/>
                      <a:pt x="73" y="31"/>
                    </a:cubicBezTo>
                    <a:cubicBezTo>
                      <a:pt x="69" y="42"/>
                      <a:pt x="69" y="42"/>
                      <a:pt x="69" y="42"/>
                    </a:cubicBezTo>
                    <a:cubicBezTo>
                      <a:pt x="69" y="42"/>
                      <a:pt x="124" y="0"/>
                      <a:pt x="192" y="58"/>
                    </a:cubicBezTo>
                    <a:cubicBezTo>
                      <a:pt x="241" y="99"/>
                      <a:pt x="246" y="133"/>
                      <a:pt x="246" y="133"/>
                    </a:cubicBezTo>
                    <a:cubicBezTo>
                      <a:pt x="246" y="133"/>
                      <a:pt x="230" y="116"/>
                      <a:pt x="203" y="150"/>
                    </a:cubicBezTo>
                    <a:cubicBezTo>
                      <a:pt x="187" y="169"/>
                      <a:pt x="142" y="185"/>
                      <a:pt x="105" y="168"/>
                    </a:cubicBezTo>
                    <a:cubicBezTo>
                      <a:pt x="68" y="151"/>
                      <a:pt x="59" y="147"/>
                      <a:pt x="59" y="147"/>
                    </a:cubicBezTo>
                    <a:cubicBezTo>
                      <a:pt x="71" y="164"/>
                      <a:pt x="71" y="164"/>
                      <a:pt x="71" y="164"/>
                    </a:cubicBezTo>
                    <a:cubicBezTo>
                      <a:pt x="71" y="164"/>
                      <a:pt x="17" y="124"/>
                      <a:pt x="0" y="145"/>
                    </a:cubicBezTo>
                    <a:cubicBezTo>
                      <a:pt x="0" y="145"/>
                      <a:pt x="79" y="49"/>
                      <a:pt x="165" y="83"/>
                    </a:cubicBezTo>
                    <a:cubicBezTo>
                      <a:pt x="165" y="83"/>
                      <a:pt x="91" y="41"/>
                      <a:pt x="9" y="121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37" name="Freeform: Shape 23"/>
              <p:cNvSpPr/>
              <p:nvPr/>
            </p:nvSpPr>
            <p:spPr bwMode="auto">
              <a:xfrm>
                <a:off x="4211779" y="2463749"/>
                <a:ext cx="1421734" cy="1308775"/>
              </a:xfrm>
              <a:custGeom>
                <a:avLst/>
                <a:gdLst>
                  <a:gd name="T0" fmla="*/ 105 w 164"/>
                  <a:gd name="T1" fmla="*/ 85 h 151"/>
                  <a:gd name="T2" fmla="*/ 149 w 164"/>
                  <a:gd name="T3" fmla="*/ 140 h 151"/>
                  <a:gd name="T4" fmla="*/ 60 w 164"/>
                  <a:gd name="T5" fmla="*/ 126 h 151"/>
                  <a:gd name="T6" fmla="*/ 33 w 164"/>
                  <a:gd name="T7" fmla="*/ 0 h 151"/>
                  <a:gd name="T8" fmla="*/ 126 w 164"/>
                  <a:gd name="T9" fmla="*/ 54 h 151"/>
                  <a:gd name="T10" fmla="*/ 164 w 164"/>
                  <a:gd name="T11" fmla="*/ 127 h 151"/>
                  <a:gd name="T12" fmla="*/ 105 w 164"/>
                  <a:gd name="T13" fmla="*/ 8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" h="151">
                    <a:moveTo>
                      <a:pt x="105" y="85"/>
                    </a:moveTo>
                    <a:cubicBezTo>
                      <a:pt x="105" y="85"/>
                      <a:pt x="156" y="110"/>
                      <a:pt x="149" y="140"/>
                    </a:cubicBezTo>
                    <a:cubicBezTo>
                      <a:pt x="134" y="131"/>
                      <a:pt x="88" y="151"/>
                      <a:pt x="60" y="126"/>
                    </a:cubicBezTo>
                    <a:cubicBezTo>
                      <a:pt x="0" y="69"/>
                      <a:pt x="33" y="0"/>
                      <a:pt x="33" y="0"/>
                    </a:cubicBezTo>
                    <a:cubicBezTo>
                      <a:pt x="39" y="49"/>
                      <a:pt x="90" y="22"/>
                      <a:pt x="126" y="54"/>
                    </a:cubicBezTo>
                    <a:cubicBezTo>
                      <a:pt x="159" y="83"/>
                      <a:pt x="162" y="111"/>
                      <a:pt x="164" y="127"/>
                    </a:cubicBezTo>
                    <a:cubicBezTo>
                      <a:pt x="162" y="121"/>
                      <a:pt x="142" y="91"/>
                      <a:pt x="105" y="85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38" name="Freeform: Shape 24"/>
              <p:cNvSpPr/>
              <p:nvPr/>
            </p:nvSpPr>
            <p:spPr bwMode="auto">
              <a:xfrm>
                <a:off x="6582178" y="2497791"/>
                <a:ext cx="1388523" cy="1044042"/>
              </a:xfrm>
              <a:custGeom>
                <a:avLst/>
                <a:gdLst>
                  <a:gd name="T0" fmla="*/ 9 w 246"/>
                  <a:gd name="T1" fmla="*/ 121 h 185"/>
                  <a:gd name="T2" fmla="*/ 73 w 246"/>
                  <a:gd name="T3" fmla="*/ 31 h 185"/>
                  <a:gd name="T4" fmla="*/ 69 w 246"/>
                  <a:gd name="T5" fmla="*/ 42 h 185"/>
                  <a:gd name="T6" fmla="*/ 192 w 246"/>
                  <a:gd name="T7" fmla="*/ 58 h 185"/>
                  <a:gd name="T8" fmla="*/ 246 w 246"/>
                  <a:gd name="T9" fmla="*/ 133 h 185"/>
                  <a:gd name="T10" fmla="*/ 203 w 246"/>
                  <a:gd name="T11" fmla="*/ 150 h 185"/>
                  <a:gd name="T12" fmla="*/ 105 w 246"/>
                  <a:gd name="T13" fmla="*/ 168 h 185"/>
                  <a:gd name="T14" fmla="*/ 59 w 246"/>
                  <a:gd name="T15" fmla="*/ 147 h 185"/>
                  <a:gd name="T16" fmla="*/ 71 w 246"/>
                  <a:gd name="T17" fmla="*/ 164 h 185"/>
                  <a:gd name="T18" fmla="*/ 0 w 246"/>
                  <a:gd name="T19" fmla="*/ 145 h 185"/>
                  <a:gd name="T20" fmla="*/ 165 w 246"/>
                  <a:gd name="T21" fmla="*/ 83 h 185"/>
                  <a:gd name="T22" fmla="*/ 9 w 246"/>
                  <a:gd name="T23" fmla="*/ 121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6" h="185">
                    <a:moveTo>
                      <a:pt x="9" y="121"/>
                    </a:moveTo>
                    <a:cubicBezTo>
                      <a:pt x="9" y="121"/>
                      <a:pt x="14" y="59"/>
                      <a:pt x="73" y="31"/>
                    </a:cubicBezTo>
                    <a:cubicBezTo>
                      <a:pt x="69" y="42"/>
                      <a:pt x="69" y="42"/>
                      <a:pt x="69" y="42"/>
                    </a:cubicBezTo>
                    <a:cubicBezTo>
                      <a:pt x="69" y="42"/>
                      <a:pt x="124" y="0"/>
                      <a:pt x="192" y="58"/>
                    </a:cubicBezTo>
                    <a:cubicBezTo>
                      <a:pt x="241" y="99"/>
                      <a:pt x="246" y="133"/>
                      <a:pt x="246" y="133"/>
                    </a:cubicBezTo>
                    <a:cubicBezTo>
                      <a:pt x="246" y="133"/>
                      <a:pt x="230" y="116"/>
                      <a:pt x="203" y="150"/>
                    </a:cubicBezTo>
                    <a:cubicBezTo>
                      <a:pt x="187" y="169"/>
                      <a:pt x="142" y="185"/>
                      <a:pt x="105" y="168"/>
                    </a:cubicBezTo>
                    <a:cubicBezTo>
                      <a:pt x="68" y="151"/>
                      <a:pt x="59" y="147"/>
                      <a:pt x="59" y="147"/>
                    </a:cubicBezTo>
                    <a:cubicBezTo>
                      <a:pt x="71" y="164"/>
                      <a:pt x="71" y="164"/>
                      <a:pt x="71" y="164"/>
                    </a:cubicBezTo>
                    <a:cubicBezTo>
                      <a:pt x="71" y="164"/>
                      <a:pt x="17" y="124"/>
                      <a:pt x="0" y="145"/>
                    </a:cubicBezTo>
                    <a:cubicBezTo>
                      <a:pt x="0" y="145"/>
                      <a:pt x="79" y="49"/>
                      <a:pt x="165" y="83"/>
                    </a:cubicBezTo>
                    <a:cubicBezTo>
                      <a:pt x="165" y="83"/>
                      <a:pt x="91" y="41"/>
                      <a:pt x="9" y="121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39" name="Freeform: Shape 33"/>
              <p:cNvSpPr/>
              <p:nvPr/>
            </p:nvSpPr>
            <p:spPr bwMode="auto">
              <a:xfrm>
                <a:off x="5711557" y="2854162"/>
                <a:ext cx="853976" cy="709077"/>
              </a:xfrm>
              <a:custGeom>
                <a:avLst/>
                <a:gdLst>
                  <a:gd name="T0" fmla="*/ 167 w 196"/>
                  <a:gd name="T1" fmla="*/ 142 h 163"/>
                  <a:gd name="T2" fmla="*/ 170 w 196"/>
                  <a:gd name="T3" fmla="*/ 48 h 163"/>
                  <a:gd name="T4" fmla="*/ 167 w 196"/>
                  <a:gd name="T5" fmla="*/ 57 h 163"/>
                  <a:gd name="T6" fmla="*/ 75 w 196"/>
                  <a:gd name="T7" fmla="*/ 3 h 163"/>
                  <a:gd name="T8" fmla="*/ 0 w 196"/>
                  <a:gd name="T9" fmla="*/ 26 h 163"/>
                  <a:gd name="T10" fmla="*/ 20 w 196"/>
                  <a:gd name="T11" fmla="*/ 60 h 163"/>
                  <a:gd name="T12" fmla="*/ 77 w 196"/>
                  <a:gd name="T13" fmla="*/ 124 h 163"/>
                  <a:gd name="T14" fmla="*/ 119 w 196"/>
                  <a:gd name="T15" fmla="*/ 134 h 163"/>
                  <a:gd name="T16" fmla="*/ 102 w 196"/>
                  <a:gd name="T17" fmla="*/ 139 h 163"/>
                  <a:gd name="T18" fmla="*/ 161 w 196"/>
                  <a:gd name="T19" fmla="*/ 163 h 163"/>
                  <a:gd name="T20" fmla="*/ 81 w 196"/>
                  <a:gd name="T21" fmla="*/ 35 h 163"/>
                  <a:gd name="T22" fmla="*/ 167 w 196"/>
                  <a:gd name="T23" fmla="*/ 142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6" h="163">
                    <a:moveTo>
                      <a:pt x="167" y="142"/>
                    </a:moveTo>
                    <a:cubicBezTo>
                      <a:pt x="167" y="142"/>
                      <a:pt x="196" y="98"/>
                      <a:pt x="170" y="48"/>
                    </a:cubicBezTo>
                    <a:cubicBezTo>
                      <a:pt x="167" y="57"/>
                      <a:pt x="167" y="57"/>
                      <a:pt x="167" y="57"/>
                    </a:cubicBezTo>
                    <a:cubicBezTo>
                      <a:pt x="167" y="57"/>
                      <a:pt x="152" y="0"/>
                      <a:pt x="75" y="3"/>
                    </a:cubicBezTo>
                    <a:cubicBezTo>
                      <a:pt x="21" y="6"/>
                      <a:pt x="0" y="26"/>
                      <a:pt x="0" y="26"/>
                    </a:cubicBezTo>
                    <a:cubicBezTo>
                      <a:pt x="0" y="26"/>
                      <a:pt x="19" y="23"/>
                      <a:pt x="20" y="60"/>
                    </a:cubicBezTo>
                    <a:cubicBezTo>
                      <a:pt x="21" y="81"/>
                      <a:pt x="43" y="116"/>
                      <a:pt x="77" y="124"/>
                    </a:cubicBezTo>
                    <a:cubicBezTo>
                      <a:pt x="111" y="131"/>
                      <a:pt x="119" y="134"/>
                      <a:pt x="119" y="134"/>
                    </a:cubicBezTo>
                    <a:cubicBezTo>
                      <a:pt x="102" y="139"/>
                      <a:pt x="102" y="139"/>
                      <a:pt x="102" y="139"/>
                    </a:cubicBezTo>
                    <a:cubicBezTo>
                      <a:pt x="102" y="139"/>
                      <a:pt x="159" y="140"/>
                      <a:pt x="161" y="163"/>
                    </a:cubicBezTo>
                    <a:cubicBezTo>
                      <a:pt x="161" y="163"/>
                      <a:pt x="157" y="56"/>
                      <a:pt x="81" y="35"/>
                    </a:cubicBezTo>
                    <a:cubicBezTo>
                      <a:pt x="81" y="35"/>
                      <a:pt x="153" y="45"/>
                      <a:pt x="167" y="142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40" name="Freeform: Shape 34"/>
              <p:cNvSpPr/>
              <p:nvPr/>
            </p:nvSpPr>
            <p:spPr bwMode="auto">
              <a:xfrm>
                <a:off x="5081000" y="2229518"/>
                <a:ext cx="439857" cy="587423"/>
              </a:xfrm>
              <a:custGeom>
                <a:avLst/>
                <a:gdLst>
                  <a:gd name="T0" fmla="*/ 23 w 78"/>
                  <a:gd name="T1" fmla="*/ 85 h 104"/>
                  <a:gd name="T2" fmla="*/ 18 w 78"/>
                  <a:gd name="T3" fmla="*/ 31 h 104"/>
                  <a:gd name="T4" fmla="*/ 45 w 78"/>
                  <a:gd name="T5" fmla="*/ 0 h 104"/>
                  <a:gd name="T6" fmla="*/ 57 w 78"/>
                  <a:gd name="T7" fmla="*/ 17 h 104"/>
                  <a:gd name="T8" fmla="*/ 75 w 78"/>
                  <a:gd name="T9" fmla="*/ 57 h 104"/>
                  <a:gd name="T10" fmla="*/ 70 w 78"/>
                  <a:gd name="T11" fmla="*/ 79 h 104"/>
                  <a:gd name="T12" fmla="*/ 76 w 78"/>
                  <a:gd name="T13" fmla="*/ 72 h 104"/>
                  <a:gd name="T14" fmla="*/ 73 w 78"/>
                  <a:gd name="T15" fmla="*/ 104 h 104"/>
                  <a:gd name="T16" fmla="*/ 62 w 78"/>
                  <a:gd name="T17" fmla="*/ 95 h 104"/>
                  <a:gd name="T18" fmla="*/ 33 w 78"/>
                  <a:gd name="T19" fmla="*/ 30 h 104"/>
                  <a:gd name="T20" fmla="*/ 57 w 78"/>
                  <a:gd name="T21" fmla="*/ 104 h 104"/>
                  <a:gd name="T22" fmla="*/ 19 w 78"/>
                  <a:gd name="T23" fmla="*/ 85 h 104"/>
                  <a:gd name="T24" fmla="*/ 23 w 78"/>
                  <a:gd name="T25" fmla="*/ 85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" h="104">
                    <a:moveTo>
                      <a:pt x="23" y="85"/>
                    </a:moveTo>
                    <a:cubicBezTo>
                      <a:pt x="23" y="85"/>
                      <a:pt x="0" y="66"/>
                      <a:pt x="18" y="31"/>
                    </a:cubicBezTo>
                    <a:cubicBezTo>
                      <a:pt x="31" y="5"/>
                      <a:pt x="45" y="0"/>
                      <a:pt x="45" y="0"/>
                    </a:cubicBezTo>
                    <a:cubicBezTo>
                      <a:pt x="45" y="0"/>
                      <a:pt x="40" y="8"/>
                      <a:pt x="57" y="17"/>
                    </a:cubicBezTo>
                    <a:cubicBezTo>
                      <a:pt x="67" y="22"/>
                      <a:pt x="78" y="40"/>
                      <a:pt x="75" y="57"/>
                    </a:cubicBezTo>
                    <a:cubicBezTo>
                      <a:pt x="71" y="75"/>
                      <a:pt x="70" y="79"/>
                      <a:pt x="70" y="79"/>
                    </a:cubicBezTo>
                    <a:cubicBezTo>
                      <a:pt x="76" y="72"/>
                      <a:pt x="76" y="72"/>
                      <a:pt x="76" y="72"/>
                    </a:cubicBezTo>
                    <a:cubicBezTo>
                      <a:pt x="76" y="72"/>
                      <a:pt x="66" y="96"/>
                      <a:pt x="73" y="104"/>
                    </a:cubicBezTo>
                    <a:cubicBezTo>
                      <a:pt x="69" y="101"/>
                      <a:pt x="66" y="98"/>
                      <a:pt x="62" y="95"/>
                    </a:cubicBezTo>
                    <a:cubicBezTo>
                      <a:pt x="41" y="76"/>
                      <a:pt x="31" y="51"/>
                      <a:pt x="33" y="30"/>
                    </a:cubicBezTo>
                    <a:cubicBezTo>
                      <a:pt x="27" y="50"/>
                      <a:pt x="29" y="77"/>
                      <a:pt x="57" y="104"/>
                    </a:cubicBezTo>
                    <a:cubicBezTo>
                      <a:pt x="48" y="104"/>
                      <a:pt x="31" y="101"/>
                      <a:pt x="19" y="85"/>
                    </a:cubicBezTo>
                    <a:lnTo>
                      <a:pt x="23" y="85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41" name="Freeform: Shape 35"/>
              <p:cNvSpPr/>
              <p:nvPr/>
            </p:nvSpPr>
            <p:spPr bwMode="auto">
              <a:xfrm>
                <a:off x="6667772" y="3755875"/>
                <a:ext cx="525450" cy="501807"/>
              </a:xfrm>
              <a:custGeom>
                <a:avLst/>
                <a:gdLst>
                  <a:gd name="T0" fmla="*/ 9 w 93"/>
                  <a:gd name="T1" fmla="*/ 37 h 89"/>
                  <a:gd name="T2" fmla="*/ 52 w 93"/>
                  <a:gd name="T3" fmla="*/ 3 h 89"/>
                  <a:gd name="T4" fmla="*/ 93 w 93"/>
                  <a:gd name="T5" fmla="*/ 9 h 89"/>
                  <a:gd name="T6" fmla="*/ 85 w 93"/>
                  <a:gd name="T7" fmla="*/ 28 h 89"/>
                  <a:gd name="T8" fmla="*/ 60 w 93"/>
                  <a:gd name="T9" fmla="*/ 65 h 89"/>
                  <a:gd name="T10" fmla="*/ 40 w 93"/>
                  <a:gd name="T11" fmla="*/ 73 h 89"/>
                  <a:gd name="T12" fmla="*/ 49 w 93"/>
                  <a:gd name="T13" fmla="*/ 74 h 89"/>
                  <a:gd name="T14" fmla="*/ 21 w 93"/>
                  <a:gd name="T15" fmla="*/ 89 h 89"/>
                  <a:gd name="T16" fmla="*/ 22 w 93"/>
                  <a:gd name="T17" fmla="*/ 74 h 89"/>
                  <a:gd name="T18" fmla="*/ 60 w 93"/>
                  <a:gd name="T19" fmla="*/ 15 h 89"/>
                  <a:gd name="T20" fmla="*/ 12 w 93"/>
                  <a:gd name="T21" fmla="*/ 76 h 89"/>
                  <a:gd name="T22" fmla="*/ 7 w 93"/>
                  <a:gd name="T23" fmla="*/ 33 h 89"/>
                  <a:gd name="T24" fmla="*/ 9 w 93"/>
                  <a:gd name="T25" fmla="*/ 37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" h="89">
                    <a:moveTo>
                      <a:pt x="9" y="37"/>
                    </a:moveTo>
                    <a:cubicBezTo>
                      <a:pt x="9" y="37"/>
                      <a:pt x="13" y="7"/>
                      <a:pt x="52" y="3"/>
                    </a:cubicBezTo>
                    <a:cubicBezTo>
                      <a:pt x="80" y="0"/>
                      <a:pt x="93" y="9"/>
                      <a:pt x="93" y="9"/>
                    </a:cubicBezTo>
                    <a:cubicBezTo>
                      <a:pt x="93" y="9"/>
                      <a:pt x="83" y="9"/>
                      <a:pt x="85" y="28"/>
                    </a:cubicBezTo>
                    <a:cubicBezTo>
                      <a:pt x="86" y="39"/>
                      <a:pt x="77" y="58"/>
                      <a:pt x="60" y="65"/>
                    </a:cubicBezTo>
                    <a:cubicBezTo>
                      <a:pt x="44" y="71"/>
                      <a:pt x="40" y="73"/>
                      <a:pt x="40" y="73"/>
                    </a:cubicBezTo>
                    <a:cubicBezTo>
                      <a:pt x="49" y="74"/>
                      <a:pt x="49" y="74"/>
                      <a:pt x="49" y="74"/>
                    </a:cubicBezTo>
                    <a:cubicBezTo>
                      <a:pt x="49" y="74"/>
                      <a:pt x="23" y="78"/>
                      <a:pt x="21" y="89"/>
                    </a:cubicBezTo>
                    <a:cubicBezTo>
                      <a:pt x="21" y="84"/>
                      <a:pt x="21" y="79"/>
                      <a:pt x="22" y="74"/>
                    </a:cubicBezTo>
                    <a:cubicBezTo>
                      <a:pt x="27" y="47"/>
                      <a:pt x="42" y="25"/>
                      <a:pt x="60" y="15"/>
                    </a:cubicBezTo>
                    <a:cubicBezTo>
                      <a:pt x="41" y="21"/>
                      <a:pt x="19" y="37"/>
                      <a:pt x="12" y="76"/>
                    </a:cubicBezTo>
                    <a:cubicBezTo>
                      <a:pt x="7" y="68"/>
                      <a:pt x="0" y="52"/>
                      <a:pt x="7" y="33"/>
                    </a:cubicBezTo>
                    <a:lnTo>
                      <a:pt x="9" y="37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42" name="Freeform: Shape 36"/>
              <p:cNvSpPr/>
              <p:nvPr/>
            </p:nvSpPr>
            <p:spPr bwMode="auto">
              <a:xfrm>
                <a:off x="6380081" y="2283753"/>
                <a:ext cx="444612" cy="570775"/>
              </a:xfrm>
              <a:custGeom>
                <a:avLst/>
                <a:gdLst>
                  <a:gd name="T0" fmla="*/ 4 w 79"/>
                  <a:gd name="T1" fmla="*/ 55 h 101"/>
                  <a:gd name="T2" fmla="*/ 37 w 79"/>
                  <a:gd name="T3" fmla="*/ 10 h 101"/>
                  <a:gd name="T4" fmla="*/ 77 w 79"/>
                  <a:gd name="T5" fmla="*/ 5 h 101"/>
                  <a:gd name="T6" fmla="*/ 75 w 79"/>
                  <a:gd name="T7" fmla="*/ 25 h 101"/>
                  <a:gd name="T8" fmla="*/ 61 w 79"/>
                  <a:gd name="T9" fmla="*/ 67 h 101"/>
                  <a:gd name="T10" fmla="*/ 43 w 79"/>
                  <a:gd name="T11" fmla="*/ 81 h 101"/>
                  <a:gd name="T12" fmla="*/ 52 w 79"/>
                  <a:gd name="T13" fmla="*/ 80 h 101"/>
                  <a:gd name="T14" fmla="*/ 30 w 79"/>
                  <a:gd name="T15" fmla="*/ 101 h 101"/>
                  <a:gd name="T16" fmla="*/ 27 w 79"/>
                  <a:gd name="T17" fmla="*/ 87 h 101"/>
                  <a:gd name="T18" fmla="*/ 48 w 79"/>
                  <a:gd name="T19" fmla="*/ 20 h 101"/>
                  <a:gd name="T20" fmla="*/ 18 w 79"/>
                  <a:gd name="T21" fmla="*/ 91 h 101"/>
                  <a:gd name="T22" fmla="*/ 1 w 79"/>
                  <a:gd name="T23" fmla="*/ 51 h 101"/>
                  <a:gd name="T24" fmla="*/ 4 w 79"/>
                  <a:gd name="T25" fmla="*/ 55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9" h="101">
                    <a:moveTo>
                      <a:pt x="4" y="55"/>
                    </a:moveTo>
                    <a:cubicBezTo>
                      <a:pt x="4" y="55"/>
                      <a:pt x="0" y="25"/>
                      <a:pt x="37" y="10"/>
                    </a:cubicBezTo>
                    <a:cubicBezTo>
                      <a:pt x="63" y="0"/>
                      <a:pt x="77" y="5"/>
                      <a:pt x="77" y="5"/>
                    </a:cubicBezTo>
                    <a:cubicBezTo>
                      <a:pt x="77" y="5"/>
                      <a:pt x="67" y="7"/>
                      <a:pt x="75" y="25"/>
                    </a:cubicBezTo>
                    <a:cubicBezTo>
                      <a:pt x="79" y="35"/>
                      <a:pt x="76" y="57"/>
                      <a:pt x="61" y="67"/>
                    </a:cubicBezTo>
                    <a:cubicBezTo>
                      <a:pt x="47" y="78"/>
                      <a:pt x="43" y="81"/>
                      <a:pt x="43" y="81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80"/>
                      <a:pt x="29" y="91"/>
                      <a:pt x="30" y="101"/>
                    </a:cubicBezTo>
                    <a:cubicBezTo>
                      <a:pt x="28" y="97"/>
                      <a:pt x="28" y="92"/>
                      <a:pt x="27" y="87"/>
                    </a:cubicBezTo>
                    <a:cubicBezTo>
                      <a:pt x="24" y="59"/>
                      <a:pt x="33" y="34"/>
                      <a:pt x="48" y="20"/>
                    </a:cubicBezTo>
                    <a:cubicBezTo>
                      <a:pt x="30" y="31"/>
                      <a:pt x="14" y="52"/>
                      <a:pt x="18" y="91"/>
                    </a:cubicBezTo>
                    <a:cubicBezTo>
                      <a:pt x="11" y="85"/>
                      <a:pt x="0" y="71"/>
                      <a:pt x="1" y="51"/>
                    </a:cubicBezTo>
                    <a:lnTo>
                      <a:pt x="4" y="55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43" name="Freeform: Shape 37"/>
              <p:cNvSpPr/>
              <p:nvPr/>
            </p:nvSpPr>
            <p:spPr bwMode="auto">
              <a:xfrm>
                <a:off x="5476591" y="1646387"/>
                <a:ext cx="625310" cy="818110"/>
              </a:xfrm>
              <a:custGeom>
                <a:avLst/>
                <a:gdLst>
                  <a:gd name="T0" fmla="*/ 15 w 111"/>
                  <a:gd name="T1" fmla="*/ 90 h 145"/>
                  <a:gd name="T2" fmla="*/ 45 w 111"/>
                  <a:gd name="T3" fmla="*/ 21 h 145"/>
                  <a:gd name="T4" fmla="*/ 98 w 111"/>
                  <a:gd name="T5" fmla="*/ 2 h 145"/>
                  <a:gd name="T6" fmla="*/ 101 w 111"/>
                  <a:gd name="T7" fmla="*/ 31 h 145"/>
                  <a:gd name="T8" fmla="*/ 94 w 111"/>
                  <a:gd name="T9" fmla="*/ 91 h 145"/>
                  <a:gd name="T10" fmla="*/ 74 w 111"/>
                  <a:gd name="T11" fmla="*/ 114 h 145"/>
                  <a:gd name="T12" fmla="*/ 86 w 111"/>
                  <a:gd name="T13" fmla="*/ 110 h 145"/>
                  <a:gd name="T14" fmla="*/ 61 w 111"/>
                  <a:gd name="T15" fmla="*/ 145 h 145"/>
                  <a:gd name="T16" fmla="*/ 54 w 111"/>
                  <a:gd name="T17" fmla="*/ 126 h 145"/>
                  <a:gd name="T18" fmla="*/ 63 w 111"/>
                  <a:gd name="T19" fmla="*/ 30 h 145"/>
                  <a:gd name="T20" fmla="*/ 42 w 111"/>
                  <a:gd name="T21" fmla="*/ 134 h 145"/>
                  <a:gd name="T22" fmla="*/ 9 w 111"/>
                  <a:gd name="T23" fmla="*/ 86 h 145"/>
                  <a:gd name="T24" fmla="*/ 15 w 111"/>
                  <a:gd name="T25" fmla="*/ 9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1" h="145">
                    <a:moveTo>
                      <a:pt x="15" y="90"/>
                    </a:moveTo>
                    <a:cubicBezTo>
                      <a:pt x="15" y="90"/>
                      <a:pt x="0" y="50"/>
                      <a:pt x="45" y="21"/>
                    </a:cubicBezTo>
                    <a:cubicBezTo>
                      <a:pt x="78" y="0"/>
                      <a:pt x="98" y="2"/>
                      <a:pt x="98" y="2"/>
                    </a:cubicBezTo>
                    <a:cubicBezTo>
                      <a:pt x="98" y="2"/>
                      <a:pt x="86" y="9"/>
                      <a:pt x="101" y="31"/>
                    </a:cubicBezTo>
                    <a:cubicBezTo>
                      <a:pt x="109" y="43"/>
                      <a:pt x="111" y="72"/>
                      <a:pt x="94" y="91"/>
                    </a:cubicBezTo>
                    <a:cubicBezTo>
                      <a:pt x="78" y="109"/>
                      <a:pt x="74" y="114"/>
                      <a:pt x="74" y="114"/>
                    </a:cubicBezTo>
                    <a:cubicBezTo>
                      <a:pt x="86" y="110"/>
                      <a:pt x="86" y="110"/>
                      <a:pt x="86" y="110"/>
                    </a:cubicBezTo>
                    <a:cubicBezTo>
                      <a:pt x="86" y="110"/>
                      <a:pt x="58" y="131"/>
                      <a:pt x="61" y="145"/>
                    </a:cubicBezTo>
                    <a:cubicBezTo>
                      <a:pt x="59" y="139"/>
                      <a:pt x="56" y="133"/>
                      <a:pt x="54" y="126"/>
                    </a:cubicBezTo>
                    <a:cubicBezTo>
                      <a:pt x="42" y="90"/>
                      <a:pt x="47" y="53"/>
                      <a:pt x="63" y="30"/>
                    </a:cubicBezTo>
                    <a:cubicBezTo>
                      <a:pt x="43" y="50"/>
                      <a:pt x="27" y="84"/>
                      <a:pt x="42" y="134"/>
                    </a:cubicBezTo>
                    <a:cubicBezTo>
                      <a:pt x="32" y="128"/>
                      <a:pt x="14" y="113"/>
                      <a:pt x="9" y="86"/>
                    </a:cubicBezTo>
                    <a:lnTo>
                      <a:pt x="15" y="9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44" name="Freeform: Shape 38"/>
              <p:cNvSpPr/>
              <p:nvPr/>
            </p:nvSpPr>
            <p:spPr bwMode="auto">
              <a:xfrm>
                <a:off x="4414888" y="2112809"/>
                <a:ext cx="629431" cy="522633"/>
              </a:xfrm>
              <a:custGeom>
                <a:avLst/>
                <a:gdLst>
                  <a:gd name="T0" fmla="*/ 167 w 196"/>
                  <a:gd name="T1" fmla="*/ 142 h 163"/>
                  <a:gd name="T2" fmla="*/ 170 w 196"/>
                  <a:gd name="T3" fmla="*/ 48 h 163"/>
                  <a:gd name="T4" fmla="*/ 167 w 196"/>
                  <a:gd name="T5" fmla="*/ 57 h 163"/>
                  <a:gd name="T6" fmla="*/ 75 w 196"/>
                  <a:gd name="T7" fmla="*/ 3 h 163"/>
                  <a:gd name="T8" fmla="*/ 0 w 196"/>
                  <a:gd name="T9" fmla="*/ 26 h 163"/>
                  <a:gd name="T10" fmla="*/ 20 w 196"/>
                  <a:gd name="T11" fmla="*/ 60 h 163"/>
                  <a:gd name="T12" fmla="*/ 77 w 196"/>
                  <a:gd name="T13" fmla="*/ 124 h 163"/>
                  <a:gd name="T14" fmla="*/ 119 w 196"/>
                  <a:gd name="T15" fmla="*/ 134 h 163"/>
                  <a:gd name="T16" fmla="*/ 102 w 196"/>
                  <a:gd name="T17" fmla="*/ 139 h 163"/>
                  <a:gd name="T18" fmla="*/ 161 w 196"/>
                  <a:gd name="T19" fmla="*/ 163 h 163"/>
                  <a:gd name="T20" fmla="*/ 81 w 196"/>
                  <a:gd name="T21" fmla="*/ 35 h 163"/>
                  <a:gd name="T22" fmla="*/ 167 w 196"/>
                  <a:gd name="T23" fmla="*/ 142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6" h="163">
                    <a:moveTo>
                      <a:pt x="167" y="142"/>
                    </a:moveTo>
                    <a:cubicBezTo>
                      <a:pt x="167" y="142"/>
                      <a:pt x="196" y="98"/>
                      <a:pt x="170" y="48"/>
                    </a:cubicBezTo>
                    <a:cubicBezTo>
                      <a:pt x="167" y="57"/>
                      <a:pt x="167" y="57"/>
                      <a:pt x="167" y="57"/>
                    </a:cubicBezTo>
                    <a:cubicBezTo>
                      <a:pt x="167" y="57"/>
                      <a:pt x="152" y="0"/>
                      <a:pt x="75" y="3"/>
                    </a:cubicBezTo>
                    <a:cubicBezTo>
                      <a:pt x="21" y="6"/>
                      <a:pt x="0" y="26"/>
                      <a:pt x="0" y="26"/>
                    </a:cubicBezTo>
                    <a:cubicBezTo>
                      <a:pt x="0" y="26"/>
                      <a:pt x="19" y="23"/>
                      <a:pt x="20" y="60"/>
                    </a:cubicBezTo>
                    <a:cubicBezTo>
                      <a:pt x="21" y="81"/>
                      <a:pt x="43" y="116"/>
                      <a:pt x="77" y="124"/>
                    </a:cubicBezTo>
                    <a:cubicBezTo>
                      <a:pt x="111" y="131"/>
                      <a:pt x="119" y="134"/>
                      <a:pt x="119" y="134"/>
                    </a:cubicBezTo>
                    <a:cubicBezTo>
                      <a:pt x="102" y="139"/>
                      <a:pt x="102" y="139"/>
                      <a:pt x="102" y="139"/>
                    </a:cubicBezTo>
                    <a:cubicBezTo>
                      <a:pt x="102" y="139"/>
                      <a:pt x="159" y="140"/>
                      <a:pt x="161" y="163"/>
                    </a:cubicBezTo>
                    <a:cubicBezTo>
                      <a:pt x="161" y="163"/>
                      <a:pt x="157" y="56"/>
                      <a:pt x="81" y="35"/>
                    </a:cubicBezTo>
                    <a:cubicBezTo>
                      <a:pt x="81" y="35"/>
                      <a:pt x="153" y="45"/>
                      <a:pt x="167" y="142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45" name="Freeform: Shape 39"/>
              <p:cNvSpPr/>
              <p:nvPr/>
            </p:nvSpPr>
            <p:spPr bwMode="auto">
              <a:xfrm rot="1801016" flipH="1">
                <a:off x="5707121" y="3603302"/>
                <a:ext cx="808272" cy="607747"/>
              </a:xfrm>
              <a:custGeom>
                <a:avLst/>
                <a:gdLst>
                  <a:gd name="T0" fmla="*/ 9 w 246"/>
                  <a:gd name="T1" fmla="*/ 121 h 185"/>
                  <a:gd name="T2" fmla="*/ 73 w 246"/>
                  <a:gd name="T3" fmla="*/ 31 h 185"/>
                  <a:gd name="T4" fmla="*/ 69 w 246"/>
                  <a:gd name="T5" fmla="*/ 42 h 185"/>
                  <a:gd name="T6" fmla="*/ 192 w 246"/>
                  <a:gd name="T7" fmla="*/ 58 h 185"/>
                  <a:gd name="T8" fmla="*/ 246 w 246"/>
                  <a:gd name="T9" fmla="*/ 133 h 185"/>
                  <a:gd name="T10" fmla="*/ 203 w 246"/>
                  <a:gd name="T11" fmla="*/ 150 h 185"/>
                  <a:gd name="T12" fmla="*/ 105 w 246"/>
                  <a:gd name="T13" fmla="*/ 168 h 185"/>
                  <a:gd name="T14" fmla="*/ 59 w 246"/>
                  <a:gd name="T15" fmla="*/ 147 h 185"/>
                  <a:gd name="T16" fmla="*/ 71 w 246"/>
                  <a:gd name="T17" fmla="*/ 164 h 185"/>
                  <a:gd name="T18" fmla="*/ 0 w 246"/>
                  <a:gd name="T19" fmla="*/ 145 h 185"/>
                  <a:gd name="T20" fmla="*/ 165 w 246"/>
                  <a:gd name="T21" fmla="*/ 83 h 185"/>
                  <a:gd name="T22" fmla="*/ 9 w 246"/>
                  <a:gd name="T23" fmla="*/ 121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6" h="185">
                    <a:moveTo>
                      <a:pt x="9" y="121"/>
                    </a:moveTo>
                    <a:cubicBezTo>
                      <a:pt x="9" y="121"/>
                      <a:pt x="14" y="59"/>
                      <a:pt x="73" y="31"/>
                    </a:cubicBezTo>
                    <a:cubicBezTo>
                      <a:pt x="69" y="42"/>
                      <a:pt x="69" y="42"/>
                      <a:pt x="69" y="42"/>
                    </a:cubicBezTo>
                    <a:cubicBezTo>
                      <a:pt x="69" y="42"/>
                      <a:pt x="124" y="0"/>
                      <a:pt x="192" y="58"/>
                    </a:cubicBezTo>
                    <a:cubicBezTo>
                      <a:pt x="241" y="99"/>
                      <a:pt x="246" y="133"/>
                      <a:pt x="246" y="133"/>
                    </a:cubicBezTo>
                    <a:cubicBezTo>
                      <a:pt x="246" y="133"/>
                      <a:pt x="230" y="116"/>
                      <a:pt x="203" y="150"/>
                    </a:cubicBezTo>
                    <a:cubicBezTo>
                      <a:pt x="187" y="169"/>
                      <a:pt x="142" y="185"/>
                      <a:pt x="105" y="168"/>
                    </a:cubicBezTo>
                    <a:cubicBezTo>
                      <a:pt x="68" y="151"/>
                      <a:pt x="59" y="147"/>
                      <a:pt x="59" y="147"/>
                    </a:cubicBezTo>
                    <a:cubicBezTo>
                      <a:pt x="71" y="164"/>
                      <a:pt x="71" y="164"/>
                      <a:pt x="71" y="164"/>
                    </a:cubicBezTo>
                    <a:cubicBezTo>
                      <a:pt x="71" y="164"/>
                      <a:pt x="17" y="124"/>
                      <a:pt x="0" y="145"/>
                    </a:cubicBezTo>
                    <a:cubicBezTo>
                      <a:pt x="0" y="145"/>
                      <a:pt x="79" y="49"/>
                      <a:pt x="165" y="83"/>
                    </a:cubicBezTo>
                    <a:cubicBezTo>
                      <a:pt x="165" y="83"/>
                      <a:pt x="91" y="41"/>
                      <a:pt x="9" y="121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Group 10"/>
          <p:cNvGrpSpPr/>
          <p:nvPr/>
        </p:nvGrpSpPr>
        <p:grpSpPr>
          <a:xfrm>
            <a:off x="1570138" y="2218557"/>
            <a:ext cx="2429554" cy="1120321"/>
            <a:chOff x="1579858" y="2300333"/>
            <a:chExt cx="2429554" cy="1120321"/>
          </a:xfrm>
        </p:grpSpPr>
        <p:sp>
          <p:nvSpPr>
            <p:cNvPr id="27" name="TextBox 42"/>
            <p:cNvSpPr txBox="1"/>
            <p:nvPr/>
          </p:nvSpPr>
          <p:spPr bwMode="auto">
            <a:xfrm>
              <a:off x="1579858" y="2300333"/>
              <a:ext cx="2386516" cy="453003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r>
                <a:rPr lang="zh-CN" altLang="en-US" sz="1600" b="1" dirty="0">
                  <a:solidFill>
                    <a:srgbClr val="F8D880"/>
                  </a:solidFill>
                  <a:cs typeface="+mn-ea"/>
                  <a:sym typeface="+mn-lt"/>
                </a:rPr>
                <a:t>添加标题文本</a:t>
              </a:r>
              <a:endParaRPr lang="zh-CN" altLang="en-US" sz="1600" b="1" dirty="0">
                <a:solidFill>
                  <a:srgbClr val="F8D880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28" name="TextBox 43"/>
            <p:cNvSpPr txBox="1"/>
            <p:nvPr/>
          </p:nvSpPr>
          <p:spPr bwMode="auto">
            <a:xfrm>
              <a:off x="1622896" y="2753336"/>
              <a:ext cx="2386516" cy="667318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rgbClr val="F8D88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rgbClr val="F8D880"/>
                  </a:solidFill>
                  <a:cs typeface="+mn-ea"/>
                  <a:sym typeface="+mn-lt"/>
                </a:rPr>
                <a:t>……</a:t>
              </a:r>
              <a:endParaRPr lang="zh-CN" altLang="en-US" sz="1100" b="0" dirty="0">
                <a:solidFill>
                  <a:srgbClr val="F8D880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53" name="Group 10"/>
          <p:cNvGrpSpPr/>
          <p:nvPr/>
        </p:nvGrpSpPr>
        <p:grpSpPr>
          <a:xfrm>
            <a:off x="8260508" y="2218557"/>
            <a:ext cx="2429554" cy="1120321"/>
            <a:chOff x="1579858" y="2300333"/>
            <a:chExt cx="2429554" cy="1120321"/>
          </a:xfrm>
        </p:grpSpPr>
        <p:sp>
          <p:nvSpPr>
            <p:cNvPr id="54" name="TextBox 42"/>
            <p:cNvSpPr txBox="1"/>
            <p:nvPr/>
          </p:nvSpPr>
          <p:spPr bwMode="auto">
            <a:xfrm>
              <a:off x="1579858" y="2300333"/>
              <a:ext cx="2386516" cy="453003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r>
                <a:rPr lang="zh-CN" altLang="en-US" sz="1600" b="1" dirty="0">
                  <a:solidFill>
                    <a:srgbClr val="F8D880"/>
                  </a:solidFill>
                  <a:cs typeface="+mn-ea"/>
                  <a:sym typeface="+mn-lt"/>
                </a:rPr>
                <a:t>添加标题文本</a:t>
              </a:r>
              <a:endParaRPr lang="zh-CN" altLang="en-US" sz="1600" b="1" dirty="0">
                <a:solidFill>
                  <a:srgbClr val="F8D880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55" name="TextBox 43"/>
            <p:cNvSpPr txBox="1"/>
            <p:nvPr/>
          </p:nvSpPr>
          <p:spPr bwMode="auto">
            <a:xfrm>
              <a:off x="1622896" y="2753336"/>
              <a:ext cx="2386516" cy="667318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rgbClr val="F8D88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rgbClr val="F8D880"/>
                  </a:solidFill>
                  <a:cs typeface="+mn-ea"/>
                  <a:sym typeface="+mn-lt"/>
                </a:rPr>
                <a:t>……</a:t>
              </a:r>
              <a:endParaRPr lang="zh-CN" altLang="en-US" sz="1100" b="0" dirty="0">
                <a:solidFill>
                  <a:srgbClr val="F8D880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56" name="Group 10"/>
          <p:cNvGrpSpPr/>
          <p:nvPr/>
        </p:nvGrpSpPr>
        <p:grpSpPr>
          <a:xfrm>
            <a:off x="1570138" y="4337449"/>
            <a:ext cx="2429554" cy="1120321"/>
            <a:chOff x="1579858" y="2300333"/>
            <a:chExt cx="2429554" cy="1120321"/>
          </a:xfrm>
        </p:grpSpPr>
        <p:sp>
          <p:nvSpPr>
            <p:cNvPr id="57" name="TextBox 42"/>
            <p:cNvSpPr txBox="1"/>
            <p:nvPr/>
          </p:nvSpPr>
          <p:spPr bwMode="auto">
            <a:xfrm>
              <a:off x="1579858" y="2300333"/>
              <a:ext cx="2386516" cy="453003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r>
                <a:rPr lang="zh-CN" altLang="en-US" sz="1600" b="1" dirty="0">
                  <a:solidFill>
                    <a:srgbClr val="F8D880"/>
                  </a:solidFill>
                  <a:cs typeface="+mn-ea"/>
                  <a:sym typeface="+mn-lt"/>
                </a:rPr>
                <a:t>添加标题文本</a:t>
              </a:r>
              <a:endParaRPr lang="zh-CN" altLang="en-US" sz="1600" b="1" dirty="0">
                <a:solidFill>
                  <a:srgbClr val="F8D880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58" name="TextBox 43"/>
            <p:cNvSpPr txBox="1"/>
            <p:nvPr/>
          </p:nvSpPr>
          <p:spPr bwMode="auto">
            <a:xfrm>
              <a:off x="1622896" y="2753336"/>
              <a:ext cx="2386516" cy="667318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rgbClr val="F8D88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rgbClr val="F8D880"/>
                  </a:solidFill>
                  <a:cs typeface="+mn-ea"/>
                  <a:sym typeface="+mn-lt"/>
                </a:rPr>
                <a:t>……</a:t>
              </a:r>
              <a:endParaRPr lang="zh-CN" altLang="en-US" sz="1100" b="0" dirty="0">
                <a:solidFill>
                  <a:srgbClr val="F8D880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59" name="Group 10"/>
          <p:cNvGrpSpPr/>
          <p:nvPr/>
        </p:nvGrpSpPr>
        <p:grpSpPr>
          <a:xfrm>
            <a:off x="8260508" y="4337449"/>
            <a:ext cx="2429554" cy="1120321"/>
            <a:chOff x="1579858" y="2300333"/>
            <a:chExt cx="2429554" cy="1120321"/>
          </a:xfrm>
        </p:grpSpPr>
        <p:sp>
          <p:nvSpPr>
            <p:cNvPr id="60" name="TextBox 42"/>
            <p:cNvSpPr txBox="1"/>
            <p:nvPr/>
          </p:nvSpPr>
          <p:spPr bwMode="auto">
            <a:xfrm>
              <a:off x="1579858" y="2300333"/>
              <a:ext cx="2386516" cy="453003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r>
                <a:rPr lang="zh-CN" altLang="en-US" sz="1600" b="1" dirty="0">
                  <a:solidFill>
                    <a:srgbClr val="F8D880"/>
                  </a:solidFill>
                  <a:cs typeface="+mn-ea"/>
                  <a:sym typeface="+mn-lt"/>
                </a:rPr>
                <a:t>添加标题文本</a:t>
              </a:r>
              <a:endParaRPr lang="zh-CN" altLang="en-US" sz="1600" b="1" dirty="0">
                <a:solidFill>
                  <a:srgbClr val="F8D880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61" name="TextBox 43"/>
            <p:cNvSpPr txBox="1"/>
            <p:nvPr/>
          </p:nvSpPr>
          <p:spPr bwMode="auto">
            <a:xfrm>
              <a:off x="1622896" y="2753336"/>
              <a:ext cx="2386516" cy="667318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rgbClr val="F8D88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rgbClr val="F8D880"/>
                  </a:solidFill>
                  <a:cs typeface="+mn-ea"/>
                  <a:sym typeface="+mn-lt"/>
                </a:rPr>
                <a:t>……</a:t>
              </a:r>
              <a:endParaRPr lang="zh-CN" altLang="en-US" sz="1100" b="0" dirty="0">
                <a:solidFill>
                  <a:srgbClr val="F8D880"/>
                </a:solidFill>
                <a:effectLst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5708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2235200" cy="3908736"/>
            <a:chOff x="0" y="0"/>
            <a:chExt cx="2391364" cy="4435203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106511"/>
              <a:ext cx="855999" cy="1016423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275543"/>
              <a:ext cx="1566799" cy="315966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2391364" cy="2644687"/>
            </a:xfrm>
            <a:prstGeom prst="rect">
              <a:avLst/>
            </a:prstGeom>
          </p:spPr>
        </p:pic>
      </p:grpSp>
      <p:sp>
        <p:nvSpPr>
          <p:cNvPr id="36" name="矩形 35"/>
          <p:cNvSpPr/>
          <p:nvPr/>
        </p:nvSpPr>
        <p:spPr>
          <a:xfrm>
            <a:off x="2122721" y="292929"/>
            <a:ext cx="32543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DF79"/>
                </a:solidFill>
                <a:effectLst>
                  <a:reflection blurRad="6350" stA="24000" endPos="50000" dist="88900" dir="5400000" sy="-100000" algn="bl" rotWithShape="0"/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添加标题文本</a:t>
            </a:r>
            <a:endParaRPr lang="zh-CN" altLang="en-US" sz="3600" dirty="0">
              <a:effectLst>
                <a:reflection blurRad="6350" stA="24000" endPos="50000" dist="88900" dir="5400000" sy="-100000" algn="bl" rotWithShape="0"/>
              </a:effectLst>
            </a:endParaRPr>
          </a:p>
        </p:txBody>
      </p:sp>
      <p:sp>
        <p:nvSpPr>
          <p:cNvPr id="22" name="形状 21"/>
          <p:cNvSpPr/>
          <p:nvPr/>
        </p:nvSpPr>
        <p:spPr>
          <a:xfrm>
            <a:off x="2122721" y="939260"/>
            <a:ext cx="8128000" cy="5079999"/>
          </a:xfrm>
          <a:prstGeom prst="swooshArrow">
            <a:avLst>
              <a:gd name="adj1" fmla="val 12087"/>
              <a:gd name="adj2" fmla="val 25000"/>
            </a:avLst>
          </a:prstGeom>
          <a:gradFill flip="none" rotWithShape="1">
            <a:gsLst>
              <a:gs pos="0">
                <a:srgbClr val="F8D880"/>
              </a:gs>
              <a:gs pos="100000">
                <a:srgbClr val="FFC000"/>
              </a:gs>
            </a:gsLst>
            <a:lin ang="10800000" scaled="1"/>
            <a:tileRect/>
          </a:gra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154656" y="4282192"/>
            <a:ext cx="211328" cy="21132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3250702" y="4237257"/>
            <a:ext cx="1893824" cy="1468120"/>
          </a:xfrm>
          <a:custGeom>
            <a:avLst/>
            <a:gdLst>
              <a:gd name="connsiteX0" fmla="*/ 0 w 1893824"/>
              <a:gd name="connsiteY0" fmla="*/ 0 h 1468120"/>
              <a:gd name="connsiteX1" fmla="*/ 1893824 w 1893824"/>
              <a:gd name="connsiteY1" fmla="*/ 0 h 1468120"/>
              <a:gd name="connsiteX2" fmla="*/ 1893824 w 1893824"/>
              <a:gd name="connsiteY2" fmla="*/ 1468120 h 1468120"/>
              <a:gd name="connsiteX3" fmla="*/ 0 w 1893824"/>
              <a:gd name="connsiteY3" fmla="*/ 1468120 h 1468120"/>
              <a:gd name="connsiteX4" fmla="*/ 0 w 1893824"/>
              <a:gd name="connsiteY4" fmla="*/ 0 h 1468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93824" h="1468120">
                <a:moveTo>
                  <a:pt x="0" y="0"/>
                </a:moveTo>
                <a:lnTo>
                  <a:pt x="1893824" y="0"/>
                </a:lnTo>
                <a:lnTo>
                  <a:pt x="1893824" y="1468120"/>
                </a:lnTo>
                <a:lnTo>
                  <a:pt x="0" y="146812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1978" tIns="0" rIns="0" bIns="0" numCol="1" spcCol="1270" anchor="t" anchorCtr="0">
            <a:noAutofit/>
          </a:bodyPr>
          <a:lstStyle/>
          <a:p>
            <a:pPr lvl="0" algn="l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000" kern="1200" dirty="0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010414" y="2750849"/>
            <a:ext cx="382016" cy="38201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5201422" y="2941857"/>
            <a:ext cx="1950720" cy="2763519"/>
          </a:xfrm>
          <a:custGeom>
            <a:avLst/>
            <a:gdLst>
              <a:gd name="connsiteX0" fmla="*/ 0 w 1950720"/>
              <a:gd name="connsiteY0" fmla="*/ 0 h 2763519"/>
              <a:gd name="connsiteX1" fmla="*/ 1950720 w 1950720"/>
              <a:gd name="connsiteY1" fmla="*/ 0 h 2763519"/>
              <a:gd name="connsiteX2" fmla="*/ 1950720 w 1950720"/>
              <a:gd name="connsiteY2" fmla="*/ 2763519 h 2763519"/>
              <a:gd name="connsiteX3" fmla="*/ 0 w 1950720"/>
              <a:gd name="connsiteY3" fmla="*/ 2763519 h 2763519"/>
              <a:gd name="connsiteX4" fmla="*/ 0 w 1950720"/>
              <a:gd name="connsiteY4" fmla="*/ 0 h 2763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0720" h="2763519">
                <a:moveTo>
                  <a:pt x="0" y="0"/>
                </a:moveTo>
                <a:lnTo>
                  <a:pt x="1950720" y="0"/>
                </a:lnTo>
                <a:lnTo>
                  <a:pt x="1950720" y="2763519"/>
                </a:lnTo>
                <a:lnTo>
                  <a:pt x="0" y="276351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02422" tIns="0" rIns="0" bIns="0" numCol="1" spcCol="1270" anchor="t" anchorCtr="0">
            <a:noAutofit/>
          </a:bodyPr>
          <a:lstStyle/>
          <a:p>
            <a:pPr lvl="0" algn="l" defTabSz="2578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800" kern="1200" dirty="0"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7253742" y="1910617"/>
            <a:ext cx="528320" cy="52832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bg1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7517902" y="2174777"/>
            <a:ext cx="1950720" cy="3530600"/>
          </a:xfrm>
          <a:custGeom>
            <a:avLst/>
            <a:gdLst>
              <a:gd name="connsiteX0" fmla="*/ 0 w 1950720"/>
              <a:gd name="connsiteY0" fmla="*/ 0 h 3530600"/>
              <a:gd name="connsiteX1" fmla="*/ 1950720 w 1950720"/>
              <a:gd name="connsiteY1" fmla="*/ 0 h 3530600"/>
              <a:gd name="connsiteX2" fmla="*/ 1950720 w 1950720"/>
              <a:gd name="connsiteY2" fmla="*/ 3530600 h 3530600"/>
              <a:gd name="connsiteX3" fmla="*/ 0 w 1950720"/>
              <a:gd name="connsiteY3" fmla="*/ 3530600 h 3530600"/>
              <a:gd name="connsiteX4" fmla="*/ 0 w 1950720"/>
              <a:gd name="connsiteY4" fmla="*/ 0 h 353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0720" h="3530600">
                <a:moveTo>
                  <a:pt x="0" y="0"/>
                </a:moveTo>
                <a:lnTo>
                  <a:pt x="1950720" y="0"/>
                </a:lnTo>
                <a:lnTo>
                  <a:pt x="1950720" y="3530600"/>
                </a:lnTo>
                <a:lnTo>
                  <a:pt x="0" y="35306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79946" tIns="0" rIns="0" bIns="0" numCol="1" spcCol="1270" anchor="t" anchorCtr="0">
            <a:noAutofit/>
          </a:bodyPr>
          <a:lstStyle/>
          <a:p>
            <a:pPr lvl="0" algn="l" defTabSz="2489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600" kern="1200" dirty="0"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039438" y="4724219"/>
            <a:ext cx="3470692" cy="1042330"/>
            <a:chOff x="4451275" y="5405151"/>
            <a:chExt cx="3470692" cy="1042330"/>
          </a:xfrm>
        </p:grpSpPr>
        <p:sp>
          <p:nvSpPr>
            <p:cNvPr id="30" name="矩形 29"/>
            <p:cNvSpPr/>
            <p:nvPr/>
          </p:nvSpPr>
          <p:spPr>
            <a:xfrm>
              <a:off x="4451276" y="5405151"/>
              <a:ext cx="166808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F8D880"/>
                  </a:solidFill>
                  <a:cs typeface="+mn-ea"/>
                  <a:sym typeface="+mn-lt"/>
                </a:rPr>
                <a:t>添加标题 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4451275" y="5827824"/>
              <a:ext cx="3470692" cy="619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F8D880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F8D880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rgbClr val="F8D88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914255" y="3494584"/>
            <a:ext cx="3315345" cy="1042330"/>
            <a:chOff x="4451275" y="5405151"/>
            <a:chExt cx="3315345" cy="1042330"/>
          </a:xfrm>
        </p:grpSpPr>
        <p:sp>
          <p:nvSpPr>
            <p:cNvPr id="33" name="矩形 32"/>
            <p:cNvSpPr/>
            <p:nvPr/>
          </p:nvSpPr>
          <p:spPr>
            <a:xfrm>
              <a:off x="4451276" y="5405151"/>
              <a:ext cx="166808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F8D880"/>
                  </a:solidFill>
                  <a:cs typeface="+mn-ea"/>
                  <a:sym typeface="+mn-lt"/>
                </a:rPr>
                <a:t>添加标题 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4451275" y="5827824"/>
              <a:ext cx="3315345" cy="619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F8D880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F8D880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rgbClr val="F8D88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392752" y="2621580"/>
            <a:ext cx="3450839" cy="1042330"/>
            <a:chOff x="4451275" y="5405151"/>
            <a:chExt cx="3450839" cy="1042330"/>
          </a:xfrm>
        </p:grpSpPr>
        <p:sp>
          <p:nvSpPr>
            <p:cNvPr id="39" name="矩形 38"/>
            <p:cNvSpPr/>
            <p:nvPr/>
          </p:nvSpPr>
          <p:spPr>
            <a:xfrm>
              <a:off x="4451276" y="5405151"/>
              <a:ext cx="166808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F8D880"/>
                  </a:solidFill>
                  <a:cs typeface="+mn-ea"/>
                  <a:sym typeface="+mn-lt"/>
                </a:rPr>
                <a:t>添加标题 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4451275" y="5827824"/>
              <a:ext cx="3450839" cy="619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F8D880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F8D880"/>
                  </a:solidFill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rgbClr val="F8D88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2021104" y="3736039"/>
            <a:ext cx="813043" cy="769441"/>
          </a:xfrm>
          <a:prstGeom prst="rect">
            <a:avLst/>
          </a:prstGeom>
          <a:solidFill>
            <a:srgbClr val="F8D880"/>
          </a:solidFill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rgbClr val="BF0C0D"/>
                </a:solidFill>
                <a:cs typeface="+mn-ea"/>
                <a:sym typeface="+mn-lt"/>
              </a:rPr>
              <a:t>01</a:t>
            </a:r>
            <a:endParaRPr lang="zh-CN" altLang="en-US" sz="4400" b="1" dirty="0">
              <a:solidFill>
                <a:srgbClr val="BF0C0D"/>
              </a:solidFill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009739" y="2147299"/>
            <a:ext cx="813043" cy="769441"/>
          </a:xfrm>
          <a:prstGeom prst="rect">
            <a:avLst/>
          </a:prstGeom>
          <a:solidFill>
            <a:srgbClr val="F8D880"/>
          </a:solidFill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rgbClr val="BF0C0D"/>
                </a:solidFill>
                <a:cs typeface="+mn-ea"/>
                <a:sym typeface="+mn-lt"/>
              </a:rPr>
              <a:t>02</a:t>
            </a:r>
            <a:endParaRPr lang="zh-CN" altLang="en-US" sz="4400" b="1" dirty="0">
              <a:solidFill>
                <a:srgbClr val="BF0C0D"/>
              </a:solidFill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582336" y="1095070"/>
            <a:ext cx="813043" cy="769441"/>
          </a:xfrm>
          <a:prstGeom prst="rect">
            <a:avLst/>
          </a:prstGeom>
          <a:solidFill>
            <a:srgbClr val="F8D880"/>
          </a:solidFill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rgbClr val="BF0C0D"/>
                </a:solidFill>
                <a:cs typeface="+mn-ea"/>
                <a:sym typeface="+mn-lt"/>
              </a:rPr>
              <a:t>03</a:t>
            </a:r>
            <a:endParaRPr lang="zh-CN" altLang="en-US" sz="4400" b="1" dirty="0">
              <a:solidFill>
                <a:srgbClr val="BF0C0D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84343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 animBg="1"/>
      <p:bldP spid="27" grpId="0" animBg="1"/>
      <p:bldP spid="41" grpId="0" animBg="1"/>
      <p:bldP spid="42" grpId="0" animBg="1"/>
      <p:bldP spid="4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id="{66AD8435-143C-4EB1-A2BC-AF3DE70D6A74}"/>
              </a:ext>
            </a:extLst>
          </p:cNvPr>
          <p:cNvSpPr/>
          <p:nvPr/>
        </p:nvSpPr>
        <p:spPr>
          <a:xfrm>
            <a:off x="1422399" y="1480457"/>
            <a:ext cx="9326881" cy="4034972"/>
          </a:xfrm>
          <a:prstGeom prst="rect">
            <a:avLst/>
          </a:prstGeom>
          <a:gradFill>
            <a:gsLst>
              <a:gs pos="0">
                <a:schemeClr val="accent6">
                  <a:alpha val="20000"/>
                </a:schemeClr>
              </a:gs>
              <a:gs pos="100000">
                <a:schemeClr val="accent1">
                  <a:lumMod val="75000"/>
                  <a:alpha val="20000"/>
                </a:schemeClr>
              </a:gs>
            </a:gsLst>
            <a:lin ang="5400000" scaled="0"/>
          </a:gradFill>
          <a:ln w="12700">
            <a:gradFill>
              <a:gsLst>
                <a:gs pos="6000">
                  <a:schemeClr val="accent4">
                    <a:lumMod val="75000"/>
                  </a:schemeClr>
                </a:gs>
                <a:gs pos="55000">
                  <a:schemeClr val="accent2">
                    <a:alpha val="10000"/>
                  </a:schemeClr>
                </a:gs>
                <a:gs pos="19000">
                  <a:schemeClr val="accent2">
                    <a:alpha val="50000"/>
                  </a:schemeClr>
                </a:gs>
              </a:gsLst>
              <a:lin ang="1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100" dirty="0"/>
          </a:p>
        </p:txBody>
      </p:sp>
      <p:grpSp>
        <p:nvGrpSpPr>
          <p:cNvPr id="15" name="组合 14"/>
          <p:cNvGrpSpPr/>
          <p:nvPr/>
        </p:nvGrpSpPr>
        <p:grpSpPr>
          <a:xfrm>
            <a:off x="0" y="0"/>
            <a:ext cx="2235200" cy="3908736"/>
            <a:chOff x="0" y="0"/>
            <a:chExt cx="2391364" cy="4435203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106511"/>
              <a:ext cx="855999" cy="1016423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275543"/>
              <a:ext cx="1566799" cy="315966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2391364" cy="2644687"/>
            </a:xfrm>
            <a:prstGeom prst="rect">
              <a:avLst/>
            </a:prstGeom>
          </p:spPr>
        </p:pic>
      </p:grpSp>
      <p:sp>
        <p:nvSpPr>
          <p:cNvPr id="4" name="矩形 3"/>
          <p:cNvSpPr/>
          <p:nvPr/>
        </p:nvSpPr>
        <p:spPr>
          <a:xfrm>
            <a:off x="2086782" y="2172260"/>
            <a:ext cx="7982857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rgbClr val="F8D880"/>
                </a:solidFill>
                <a:latin typeface="演示秋鸿楷" panose="00000500000000000000" pitchFamily="2" charset="-122"/>
                <a:ea typeface="演示秋鸿楷" panose="00000500000000000000" pitchFamily="2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pic>
        <p:nvPicPr>
          <p:cNvPr id="80" name="图片 79" descr="图片包含 水, 日落, 大型, 背景&#10;&#10;描述已自动生成">
            <a:extLst>
              <a:ext uri="{FF2B5EF4-FFF2-40B4-BE49-F238E27FC236}">
                <a16:creationId xmlns:a16="http://schemas.microsoft.com/office/drawing/2014/main" id="{14E2B509-3D39-48BE-97CC-95826AD72F9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28"/>
          <a:stretch/>
        </p:blipFill>
        <p:spPr>
          <a:xfrm>
            <a:off x="7363886" y="1099383"/>
            <a:ext cx="3404195" cy="722627"/>
          </a:xfrm>
          <a:prstGeom prst="rect">
            <a:avLst/>
          </a:prstGeom>
        </p:spPr>
      </p:pic>
      <p:pic>
        <p:nvPicPr>
          <p:cNvPr id="81" name="图片 80" descr="图片包含 水, 日落, 大型, 背景&#10;&#10;描述已自动生成">
            <a:extLst>
              <a:ext uri="{FF2B5EF4-FFF2-40B4-BE49-F238E27FC236}">
                <a16:creationId xmlns:a16="http://schemas.microsoft.com/office/drawing/2014/main" id="{14E2B509-3D39-48BE-97CC-95826AD72F9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16"/>
          <a:stretch/>
        </p:blipFill>
        <p:spPr>
          <a:xfrm>
            <a:off x="1422399" y="5125806"/>
            <a:ext cx="3608474" cy="722627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8399064" y="589731"/>
            <a:ext cx="4020791" cy="1391272"/>
            <a:chOff x="4271814" y="1041583"/>
            <a:chExt cx="4020791" cy="1391272"/>
          </a:xfrm>
        </p:grpSpPr>
        <p:sp>
          <p:nvSpPr>
            <p:cNvPr id="36" name="矩形 35"/>
            <p:cNvSpPr/>
            <p:nvPr/>
          </p:nvSpPr>
          <p:spPr>
            <a:xfrm>
              <a:off x="5038245" y="1186206"/>
              <a:ext cx="325436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dirty="0">
                  <a:solidFill>
                    <a:srgbClr val="FFDF79"/>
                  </a:solidFill>
                  <a:effectLst>
                    <a:reflection blurRad="6350" stA="24000" endPos="50000" dist="88900" dir="5400000" sy="-100000" algn="bl" rotWithShape="0"/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+mn-ea"/>
                  <a:sym typeface="+mn-lt"/>
                </a:rPr>
                <a:t>领导致辞</a:t>
              </a:r>
              <a:endParaRPr lang="zh-CN" altLang="en-US" sz="3600" dirty="0">
                <a:effectLst>
                  <a:reflection blurRad="6350" stA="24000" endPos="50000" dist="88900" dir="5400000" sy="-100000" algn="bl" rotWithShape="0"/>
                </a:effectLst>
              </a:endParaRP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1D8D924B-F152-45D5-B4C0-FBA66D429E45}"/>
                </a:ext>
              </a:extLst>
            </p:cNvPr>
            <p:cNvGrpSpPr/>
            <p:nvPr/>
          </p:nvGrpSpPr>
          <p:grpSpPr>
            <a:xfrm>
              <a:off x="4271814" y="1041583"/>
              <a:ext cx="3276076" cy="1391272"/>
              <a:chOff x="660718" y="1135063"/>
              <a:chExt cx="1106487" cy="469900"/>
            </a:xfrm>
            <a:gradFill flip="none" rotWithShape="1">
              <a:gsLst>
                <a:gs pos="0">
                  <a:srgbClr val="FFC000"/>
                </a:gs>
                <a:gs pos="95000">
                  <a:srgbClr val="F8D880"/>
                </a:gs>
              </a:gsLst>
              <a:lin ang="5400000" scaled="1"/>
              <a:tileRect/>
            </a:gradFill>
          </p:grpSpPr>
          <p:sp>
            <p:nvSpPr>
              <p:cNvPr id="41" name="Freeform 7">
                <a:extLst>
                  <a:ext uri="{FF2B5EF4-FFF2-40B4-BE49-F238E27FC236}">
                    <a16:creationId xmlns:a16="http://schemas.microsoft.com/office/drawing/2014/main" id="{BF1BBB6D-6433-447A-A73A-ACDD5DE553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2680" y="1431925"/>
                <a:ext cx="182562" cy="173038"/>
              </a:xfrm>
              <a:custGeom>
                <a:avLst/>
                <a:gdLst>
                  <a:gd name="T0" fmla="*/ 18 w 97"/>
                  <a:gd name="T1" fmla="*/ 92 h 92"/>
                  <a:gd name="T2" fmla="*/ 25 w 97"/>
                  <a:gd name="T3" fmla="*/ 70 h 92"/>
                  <a:gd name="T4" fmla="*/ 29 w 97"/>
                  <a:gd name="T5" fmla="*/ 59 h 92"/>
                  <a:gd name="T6" fmla="*/ 28 w 97"/>
                  <a:gd name="T7" fmla="*/ 56 h 92"/>
                  <a:gd name="T8" fmla="*/ 2 w 97"/>
                  <a:gd name="T9" fmla="*/ 37 h 92"/>
                  <a:gd name="T10" fmla="*/ 0 w 97"/>
                  <a:gd name="T11" fmla="*/ 35 h 92"/>
                  <a:gd name="T12" fmla="*/ 2 w 97"/>
                  <a:gd name="T13" fmla="*/ 35 h 92"/>
                  <a:gd name="T14" fmla="*/ 34 w 97"/>
                  <a:gd name="T15" fmla="*/ 35 h 92"/>
                  <a:gd name="T16" fmla="*/ 37 w 97"/>
                  <a:gd name="T17" fmla="*/ 33 h 92"/>
                  <a:gd name="T18" fmla="*/ 47 w 97"/>
                  <a:gd name="T19" fmla="*/ 2 h 92"/>
                  <a:gd name="T20" fmla="*/ 48 w 97"/>
                  <a:gd name="T21" fmla="*/ 0 h 92"/>
                  <a:gd name="T22" fmla="*/ 52 w 97"/>
                  <a:gd name="T23" fmla="*/ 11 h 92"/>
                  <a:gd name="T24" fmla="*/ 59 w 97"/>
                  <a:gd name="T25" fmla="*/ 33 h 92"/>
                  <a:gd name="T26" fmla="*/ 62 w 97"/>
                  <a:gd name="T27" fmla="*/ 35 h 92"/>
                  <a:gd name="T28" fmla="*/ 94 w 97"/>
                  <a:gd name="T29" fmla="*/ 35 h 92"/>
                  <a:gd name="T30" fmla="*/ 97 w 97"/>
                  <a:gd name="T31" fmla="*/ 35 h 92"/>
                  <a:gd name="T32" fmla="*/ 95 w 97"/>
                  <a:gd name="T33" fmla="*/ 37 h 92"/>
                  <a:gd name="T34" fmla="*/ 68 w 97"/>
                  <a:gd name="T35" fmla="*/ 56 h 92"/>
                  <a:gd name="T36" fmla="*/ 67 w 97"/>
                  <a:gd name="T37" fmla="*/ 59 h 92"/>
                  <a:gd name="T38" fmla="*/ 77 w 97"/>
                  <a:gd name="T39" fmla="*/ 90 h 92"/>
                  <a:gd name="T40" fmla="*/ 78 w 97"/>
                  <a:gd name="T41" fmla="*/ 92 h 92"/>
                  <a:gd name="T42" fmla="*/ 76 w 97"/>
                  <a:gd name="T43" fmla="*/ 91 h 92"/>
                  <a:gd name="T44" fmla="*/ 50 w 97"/>
                  <a:gd name="T45" fmla="*/ 72 h 92"/>
                  <a:gd name="T46" fmla="*/ 47 w 97"/>
                  <a:gd name="T47" fmla="*/ 72 h 92"/>
                  <a:gd name="T48" fmla="*/ 21 w 97"/>
                  <a:gd name="T49" fmla="*/ 91 h 92"/>
                  <a:gd name="T50" fmla="*/ 18 w 97"/>
                  <a:gd name="T51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7" h="92">
                    <a:moveTo>
                      <a:pt x="18" y="92"/>
                    </a:moveTo>
                    <a:cubicBezTo>
                      <a:pt x="21" y="85"/>
                      <a:pt x="23" y="77"/>
                      <a:pt x="25" y="70"/>
                    </a:cubicBezTo>
                    <a:cubicBezTo>
                      <a:pt x="26" y="66"/>
                      <a:pt x="28" y="62"/>
                      <a:pt x="29" y="59"/>
                    </a:cubicBezTo>
                    <a:cubicBezTo>
                      <a:pt x="29" y="57"/>
                      <a:pt x="29" y="57"/>
                      <a:pt x="28" y="56"/>
                    </a:cubicBezTo>
                    <a:cubicBezTo>
                      <a:pt x="19" y="50"/>
                      <a:pt x="11" y="43"/>
                      <a:pt x="2" y="37"/>
                    </a:cubicBezTo>
                    <a:cubicBezTo>
                      <a:pt x="1" y="37"/>
                      <a:pt x="1" y="36"/>
                      <a:pt x="0" y="35"/>
                    </a:cubicBezTo>
                    <a:cubicBezTo>
                      <a:pt x="1" y="35"/>
                      <a:pt x="1" y="35"/>
                      <a:pt x="2" y="35"/>
                    </a:cubicBezTo>
                    <a:cubicBezTo>
                      <a:pt x="13" y="35"/>
                      <a:pt x="24" y="35"/>
                      <a:pt x="34" y="35"/>
                    </a:cubicBezTo>
                    <a:cubicBezTo>
                      <a:pt x="36" y="35"/>
                      <a:pt x="37" y="35"/>
                      <a:pt x="37" y="33"/>
                    </a:cubicBezTo>
                    <a:cubicBezTo>
                      <a:pt x="41" y="23"/>
                      <a:pt x="44" y="13"/>
                      <a:pt x="47" y="2"/>
                    </a:cubicBezTo>
                    <a:cubicBezTo>
                      <a:pt x="47" y="2"/>
                      <a:pt x="48" y="1"/>
                      <a:pt x="48" y="0"/>
                    </a:cubicBezTo>
                    <a:cubicBezTo>
                      <a:pt x="49" y="4"/>
                      <a:pt x="51" y="8"/>
                      <a:pt x="52" y="11"/>
                    </a:cubicBezTo>
                    <a:cubicBezTo>
                      <a:pt x="54" y="19"/>
                      <a:pt x="57" y="26"/>
                      <a:pt x="59" y="33"/>
                    </a:cubicBezTo>
                    <a:cubicBezTo>
                      <a:pt x="59" y="35"/>
                      <a:pt x="60" y="35"/>
                      <a:pt x="62" y="35"/>
                    </a:cubicBezTo>
                    <a:cubicBezTo>
                      <a:pt x="72" y="35"/>
                      <a:pt x="83" y="35"/>
                      <a:pt x="94" y="35"/>
                    </a:cubicBezTo>
                    <a:cubicBezTo>
                      <a:pt x="95" y="35"/>
                      <a:pt x="95" y="35"/>
                      <a:pt x="97" y="35"/>
                    </a:cubicBezTo>
                    <a:cubicBezTo>
                      <a:pt x="96" y="36"/>
                      <a:pt x="95" y="36"/>
                      <a:pt x="95" y="37"/>
                    </a:cubicBezTo>
                    <a:cubicBezTo>
                      <a:pt x="86" y="43"/>
                      <a:pt x="77" y="50"/>
                      <a:pt x="68" y="56"/>
                    </a:cubicBezTo>
                    <a:cubicBezTo>
                      <a:pt x="67" y="57"/>
                      <a:pt x="67" y="57"/>
                      <a:pt x="67" y="59"/>
                    </a:cubicBezTo>
                    <a:cubicBezTo>
                      <a:pt x="71" y="69"/>
                      <a:pt x="74" y="79"/>
                      <a:pt x="77" y="90"/>
                    </a:cubicBezTo>
                    <a:cubicBezTo>
                      <a:pt x="77" y="90"/>
                      <a:pt x="78" y="91"/>
                      <a:pt x="78" y="92"/>
                    </a:cubicBezTo>
                    <a:cubicBezTo>
                      <a:pt x="77" y="92"/>
                      <a:pt x="77" y="91"/>
                      <a:pt x="76" y="91"/>
                    </a:cubicBezTo>
                    <a:cubicBezTo>
                      <a:pt x="67" y="85"/>
                      <a:pt x="58" y="78"/>
                      <a:pt x="50" y="72"/>
                    </a:cubicBezTo>
                    <a:cubicBezTo>
                      <a:pt x="48" y="71"/>
                      <a:pt x="48" y="71"/>
                      <a:pt x="47" y="72"/>
                    </a:cubicBezTo>
                    <a:cubicBezTo>
                      <a:pt x="38" y="78"/>
                      <a:pt x="29" y="84"/>
                      <a:pt x="21" y="91"/>
                    </a:cubicBezTo>
                    <a:cubicBezTo>
                      <a:pt x="20" y="91"/>
                      <a:pt x="19" y="92"/>
                      <a:pt x="18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9">
                <a:extLst>
                  <a:ext uri="{FF2B5EF4-FFF2-40B4-BE49-F238E27FC236}">
                    <a16:creationId xmlns:a16="http://schemas.microsoft.com/office/drawing/2014/main" id="{DB87360B-689B-47FD-966D-AD992F1BF4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8418" y="1411288"/>
                <a:ext cx="111125" cy="109538"/>
              </a:xfrm>
              <a:custGeom>
                <a:avLst/>
                <a:gdLst>
                  <a:gd name="T0" fmla="*/ 0 w 59"/>
                  <a:gd name="T1" fmla="*/ 22 h 58"/>
                  <a:gd name="T2" fmla="*/ 20 w 59"/>
                  <a:gd name="T3" fmla="*/ 22 h 58"/>
                  <a:gd name="T4" fmla="*/ 23 w 59"/>
                  <a:gd name="T5" fmla="*/ 20 h 58"/>
                  <a:gd name="T6" fmla="*/ 29 w 59"/>
                  <a:gd name="T7" fmla="*/ 0 h 58"/>
                  <a:gd name="T8" fmla="*/ 30 w 59"/>
                  <a:gd name="T9" fmla="*/ 3 h 58"/>
                  <a:gd name="T10" fmla="*/ 36 w 59"/>
                  <a:gd name="T11" fmla="*/ 20 h 58"/>
                  <a:gd name="T12" fmla="*/ 39 w 59"/>
                  <a:gd name="T13" fmla="*/ 22 h 58"/>
                  <a:gd name="T14" fmla="*/ 57 w 59"/>
                  <a:gd name="T15" fmla="*/ 22 h 58"/>
                  <a:gd name="T16" fmla="*/ 59 w 59"/>
                  <a:gd name="T17" fmla="*/ 22 h 58"/>
                  <a:gd name="T18" fmla="*/ 59 w 59"/>
                  <a:gd name="T19" fmla="*/ 22 h 58"/>
                  <a:gd name="T20" fmla="*/ 58 w 59"/>
                  <a:gd name="T21" fmla="*/ 24 h 58"/>
                  <a:gd name="T22" fmla="*/ 43 w 59"/>
                  <a:gd name="T23" fmla="*/ 34 h 58"/>
                  <a:gd name="T24" fmla="*/ 42 w 59"/>
                  <a:gd name="T25" fmla="*/ 38 h 58"/>
                  <a:gd name="T26" fmla="*/ 48 w 59"/>
                  <a:gd name="T27" fmla="*/ 56 h 58"/>
                  <a:gd name="T28" fmla="*/ 48 w 59"/>
                  <a:gd name="T29" fmla="*/ 57 h 58"/>
                  <a:gd name="T30" fmla="*/ 30 w 59"/>
                  <a:gd name="T31" fmla="*/ 44 h 58"/>
                  <a:gd name="T32" fmla="*/ 11 w 59"/>
                  <a:gd name="T33" fmla="*/ 58 h 58"/>
                  <a:gd name="T34" fmla="*/ 18 w 59"/>
                  <a:gd name="T35" fmla="*/ 36 h 58"/>
                  <a:gd name="T36" fmla="*/ 0 w 59"/>
                  <a:gd name="T37" fmla="*/ 23 h 58"/>
                  <a:gd name="T38" fmla="*/ 0 w 59"/>
                  <a:gd name="T39" fmla="*/ 2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9" h="58">
                    <a:moveTo>
                      <a:pt x="0" y="22"/>
                    </a:moveTo>
                    <a:cubicBezTo>
                      <a:pt x="7" y="22"/>
                      <a:pt x="13" y="22"/>
                      <a:pt x="20" y="22"/>
                    </a:cubicBezTo>
                    <a:cubicBezTo>
                      <a:pt x="22" y="22"/>
                      <a:pt x="23" y="22"/>
                      <a:pt x="23" y="20"/>
                    </a:cubicBezTo>
                    <a:cubicBezTo>
                      <a:pt x="25" y="13"/>
                      <a:pt x="27" y="7"/>
                      <a:pt x="29" y="0"/>
                    </a:cubicBezTo>
                    <a:cubicBezTo>
                      <a:pt x="30" y="1"/>
                      <a:pt x="30" y="2"/>
                      <a:pt x="30" y="3"/>
                    </a:cubicBezTo>
                    <a:cubicBezTo>
                      <a:pt x="32" y="8"/>
                      <a:pt x="34" y="14"/>
                      <a:pt x="36" y="20"/>
                    </a:cubicBezTo>
                    <a:cubicBezTo>
                      <a:pt x="36" y="22"/>
                      <a:pt x="37" y="22"/>
                      <a:pt x="39" y="22"/>
                    </a:cubicBezTo>
                    <a:cubicBezTo>
                      <a:pt x="45" y="22"/>
                      <a:pt x="51" y="22"/>
                      <a:pt x="57" y="22"/>
                    </a:cubicBezTo>
                    <a:cubicBezTo>
                      <a:pt x="58" y="22"/>
                      <a:pt x="58" y="22"/>
                      <a:pt x="59" y="22"/>
                    </a:cubicBezTo>
                    <a:cubicBezTo>
                      <a:pt x="59" y="22"/>
                      <a:pt x="59" y="22"/>
                      <a:pt x="59" y="22"/>
                    </a:cubicBezTo>
                    <a:cubicBezTo>
                      <a:pt x="59" y="23"/>
                      <a:pt x="58" y="23"/>
                      <a:pt x="58" y="24"/>
                    </a:cubicBezTo>
                    <a:cubicBezTo>
                      <a:pt x="53" y="27"/>
                      <a:pt x="48" y="31"/>
                      <a:pt x="43" y="34"/>
                    </a:cubicBezTo>
                    <a:cubicBezTo>
                      <a:pt x="41" y="35"/>
                      <a:pt x="41" y="36"/>
                      <a:pt x="42" y="38"/>
                    </a:cubicBezTo>
                    <a:cubicBezTo>
                      <a:pt x="44" y="44"/>
                      <a:pt x="46" y="50"/>
                      <a:pt x="48" y="56"/>
                    </a:cubicBezTo>
                    <a:cubicBezTo>
                      <a:pt x="48" y="56"/>
                      <a:pt x="48" y="56"/>
                      <a:pt x="48" y="57"/>
                    </a:cubicBezTo>
                    <a:cubicBezTo>
                      <a:pt x="42" y="53"/>
                      <a:pt x="36" y="48"/>
                      <a:pt x="30" y="44"/>
                    </a:cubicBezTo>
                    <a:cubicBezTo>
                      <a:pt x="23" y="48"/>
                      <a:pt x="17" y="53"/>
                      <a:pt x="11" y="58"/>
                    </a:cubicBezTo>
                    <a:cubicBezTo>
                      <a:pt x="13" y="50"/>
                      <a:pt x="16" y="43"/>
                      <a:pt x="18" y="36"/>
                    </a:cubicBezTo>
                    <a:cubicBezTo>
                      <a:pt x="12" y="31"/>
                      <a:pt x="6" y="27"/>
                      <a:pt x="0" y="23"/>
                    </a:cubicBezTo>
                    <a:cubicBezTo>
                      <a:pt x="0" y="22"/>
                      <a:pt x="0" y="22"/>
                      <a:pt x="0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0">
                <a:extLst>
                  <a:ext uri="{FF2B5EF4-FFF2-40B4-BE49-F238E27FC236}">
                    <a16:creationId xmlns:a16="http://schemas.microsoft.com/office/drawing/2014/main" id="{30E54FCA-B16D-43CB-A9E3-9E6D92FD12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3143" y="1416050"/>
                <a:ext cx="109537" cy="106363"/>
              </a:xfrm>
              <a:custGeom>
                <a:avLst/>
                <a:gdLst>
                  <a:gd name="T0" fmla="*/ 11 w 59"/>
                  <a:gd name="T1" fmla="*/ 57 h 57"/>
                  <a:gd name="T2" fmla="*/ 17 w 59"/>
                  <a:gd name="T3" fmla="*/ 38 h 57"/>
                  <a:gd name="T4" fmla="*/ 18 w 59"/>
                  <a:gd name="T5" fmla="*/ 37 h 57"/>
                  <a:gd name="T6" fmla="*/ 17 w 59"/>
                  <a:gd name="T7" fmla="*/ 34 h 57"/>
                  <a:gd name="T8" fmla="*/ 0 w 59"/>
                  <a:gd name="T9" fmla="*/ 22 h 57"/>
                  <a:gd name="T10" fmla="*/ 2 w 59"/>
                  <a:gd name="T11" fmla="*/ 22 h 57"/>
                  <a:gd name="T12" fmla="*/ 21 w 59"/>
                  <a:gd name="T13" fmla="*/ 22 h 57"/>
                  <a:gd name="T14" fmla="*/ 23 w 59"/>
                  <a:gd name="T15" fmla="*/ 20 h 57"/>
                  <a:gd name="T16" fmla="*/ 30 w 59"/>
                  <a:gd name="T17" fmla="*/ 0 h 57"/>
                  <a:gd name="T18" fmla="*/ 30 w 59"/>
                  <a:gd name="T19" fmla="*/ 2 h 57"/>
                  <a:gd name="T20" fmla="*/ 36 w 59"/>
                  <a:gd name="T21" fmla="*/ 20 h 57"/>
                  <a:gd name="T22" fmla="*/ 39 w 59"/>
                  <a:gd name="T23" fmla="*/ 22 h 57"/>
                  <a:gd name="T24" fmla="*/ 57 w 59"/>
                  <a:gd name="T25" fmla="*/ 22 h 57"/>
                  <a:gd name="T26" fmla="*/ 59 w 59"/>
                  <a:gd name="T27" fmla="*/ 22 h 57"/>
                  <a:gd name="T28" fmla="*/ 58 w 59"/>
                  <a:gd name="T29" fmla="*/ 23 h 57"/>
                  <a:gd name="T30" fmla="*/ 42 w 59"/>
                  <a:gd name="T31" fmla="*/ 34 h 57"/>
                  <a:gd name="T32" fmla="*/ 42 w 59"/>
                  <a:gd name="T33" fmla="*/ 37 h 57"/>
                  <a:gd name="T34" fmla="*/ 47 w 59"/>
                  <a:gd name="T35" fmla="*/ 55 h 57"/>
                  <a:gd name="T36" fmla="*/ 48 w 59"/>
                  <a:gd name="T37" fmla="*/ 57 h 57"/>
                  <a:gd name="T38" fmla="*/ 30 w 59"/>
                  <a:gd name="T39" fmla="*/ 44 h 57"/>
                  <a:gd name="T40" fmla="*/ 11 w 59"/>
                  <a:gd name="T41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9" h="57">
                    <a:moveTo>
                      <a:pt x="11" y="57"/>
                    </a:moveTo>
                    <a:cubicBezTo>
                      <a:pt x="13" y="51"/>
                      <a:pt x="15" y="44"/>
                      <a:pt x="17" y="38"/>
                    </a:cubicBezTo>
                    <a:cubicBezTo>
                      <a:pt x="17" y="38"/>
                      <a:pt x="17" y="37"/>
                      <a:pt x="18" y="37"/>
                    </a:cubicBezTo>
                    <a:cubicBezTo>
                      <a:pt x="18" y="36"/>
                      <a:pt x="18" y="35"/>
                      <a:pt x="17" y="34"/>
                    </a:cubicBezTo>
                    <a:cubicBezTo>
                      <a:pt x="11" y="30"/>
                      <a:pt x="6" y="26"/>
                      <a:pt x="0" y="22"/>
                    </a:cubicBezTo>
                    <a:cubicBezTo>
                      <a:pt x="1" y="22"/>
                      <a:pt x="2" y="22"/>
                      <a:pt x="2" y="22"/>
                    </a:cubicBezTo>
                    <a:cubicBezTo>
                      <a:pt x="8" y="22"/>
                      <a:pt x="14" y="22"/>
                      <a:pt x="21" y="22"/>
                    </a:cubicBezTo>
                    <a:cubicBezTo>
                      <a:pt x="22" y="22"/>
                      <a:pt x="23" y="21"/>
                      <a:pt x="23" y="20"/>
                    </a:cubicBezTo>
                    <a:cubicBezTo>
                      <a:pt x="25" y="13"/>
                      <a:pt x="27" y="7"/>
                      <a:pt x="30" y="0"/>
                    </a:cubicBezTo>
                    <a:cubicBezTo>
                      <a:pt x="30" y="1"/>
                      <a:pt x="30" y="2"/>
                      <a:pt x="30" y="2"/>
                    </a:cubicBezTo>
                    <a:cubicBezTo>
                      <a:pt x="32" y="8"/>
                      <a:pt x="34" y="14"/>
                      <a:pt x="36" y="20"/>
                    </a:cubicBezTo>
                    <a:cubicBezTo>
                      <a:pt x="37" y="21"/>
                      <a:pt x="37" y="22"/>
                      <a:pt x="39" y="22"/>
                    </a:cubicBezTo>
                    <a:cubicBezTo>
                      <a:pt x="45" y="22"/>
                      <a:pt x="51" y="22"/>
                      <a:pt x="57" y="22"/>
                    </a:cubicBezTo>
                    <a:cubicBezTo>
                      <a:pt x="58" y="22"/>
                      <a:pt x="58" y="22"/>
                      <a:pt x="59" y="22"/>
                    </a:cubicBezTo>
                    <a:cubicBezTo>
                      <a:pt x="59" y="23"/>
                      <a:pt x="58" y="23"/>
                      <a:pt x="58" y="23"/>
                    </a:cubicBezTo>
                    <a:cubicBezTo>
                      <a:pt x="53" y="27"/>
                      <a:pt x="48" y="31"/>
                      <a:pt x="42" y="34"/>
                    </a:cubicBezTo>
                    <a:cubicBezTo>
                      <a:pt x="41" y="35"/>
                      <a:pt x="41" y="36"/>
                      <a:pt x="42" y="37"/>
                    </a:cubicBezTo>
                    <a:cubicBezTo>
                      <a:pt x="44" y="43"/>
                      <a:pt x="46" y="49"/>
                      <a:pt x="47" y="55"/>
                    </a:cubicBezTo>
                    <a:cubicBezTo>
                      <a:pt x="48" y="55"/>
                      <a:pt x="48" y="56"/>
                      <a:pt x="48" y="57"/>
                    </a:cubicBezTo>
                    <a:cubicBezTo>
                      <a:pt x="42" y="52"/>
                      <a:pt x="36" y="48"/>
                      <a:pt x="30" y="44"/>
                    </a:cubicBezTo>
                    <a:cubicBezTo>
                      <a:pt x="24" y="48"/>
                      <a:pt x="18" y="52"/>
                      <a:pt x="1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1">
                <a:extLst>
                  <a:ext uri="{FF2B5EF4-FFF2-40B4-BE49-F238E27FC236}">
                    <a16:creationId xmlns:a16="http://schemas.microsoft.com/office/drawing/2014/main" id="{8D7BDBE1-4D76-4A25-A07E-80C4B006C6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9555" y="1435100"/>
                <a:ext cx="101600" cy="49213"/>
              </a:xfrm>
              <a:custGeom>
                <a:avLst/>
                <a:gdLst>
                  <a:gd name="T0" fmla="*/ 0 w 54"/>
                  <a:gd name="T1" fmla="*/ 13 h 27"/>
                  <a:gd name="T2" fmla="*/ 54 w 54"/>
                  <a:gd name="T3" fmla="*/ 13 h 27"/>
                  <a:gd name="T4" fmla="*/ 53 w 54"/>
                  <a:gd name="T5" fmla="*/ 13 h 27"/>
                  <a:gd name="T6" fmla="*/ 28 w 54"/>
                  <a:gd name="T7" fmla="*/ 26 h 27"/>
                  <a:gd name="T8" fmla="*/ 8 w 54"/>
                  <a:gd name="T9" fmla="*/ 20 h 27"/>
                  <a:gd name="T10" fmla="*/ 0 w 54"/>
                  <a:gd name="T11" fmla="*/ 1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27">
                    <a:moveTo>
                      <a:pt x="0" y="13"/>
                    </a:moveTo>
                    <a:cubicBezTo>
                      <a:pt x="19" y="2"/>
                      <a:pt x="37" y="0"/>
                      <a:pt x="54" y="13"/>
                    </a:cubicBezTo>
                    <a:cubicBezTo>
                      <a:pt x="54" y="13"/>
                      <a:pt x="54" y="13"/>
                      <a:pt x="53" y="13"/>
                    </a:cubicBezTo>
                    <a:cubicBezTo>
                      <a:pt x="46" y="20"/>
                      <a:pt x="38" y="25"/>
                      <a:pt x="28" y="26"/>
                    </a:cubicBezTo>
                    <a:cubicBezTo>
                      <a:pt x="20" y="27"/>
                      <a:pt x="14" y="25"/>
                      <a:pt x="8" y="20"/>
                    </a:cubicBezTo>
                    <a:cubicBezTo>
                      <a:pt x="5" y="18"/>
                      <a:pt x="3" y="16"/>
                      <a:pt x="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2">
                <a:extLst>
                  <a:ext uri="{FF2B5EF4-FFF2-40B4-BE49-F238E27FC236}">
                    <a16:creationId xmlns:a16="http://schemas.microsoft.com/office/drawing/2014/main" id="{A5941158-BABB-417C-B0CE-260D78AE9E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9318" y="1462088"/>
                <a:ext cx="96837" cy="53975"/>
              </a:xfrm>
              <a:custGeom>
                <a:avLst/>
                <a:gdLst>
                  <a:gd name="T0" fmla="*/ 52 w 52"/>
                  <a:gd name="T1" fmla="*/ 8 h 29"/>
                  <a:gd name="T2" fmla="*/ 28 w 52"/>
                  <a:gd name="T3" fmla="*/ 28 h 29"/>
                  <a:gd name="T4" fmla="*/ 0 w 52"/>
                  <a:gd name="T5" fmla="*/ 22 h 29"/>
                  <a:gd name="T6" fmla="*/ 52 w 52"/>
                  <a:gd name="T7" fmla="*/ 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29">
                    <a:moveTo>
                      <a:pt x="52" y="8"/>
                    </a:moveTo>
                    <a:cubicBezTo>
                      <a:pt x="47" y="19"/>
                      <a:pt x="40" y="26"/>
                      <a:pt x="28" y="28"/>
                    </a:cubicBezTo>
                    <a:cubicBezTo>
                      <a:pt x="18" y="29"/>
                      <a:pt x="9" y="26"/>
                      <a:pt x="0" y="22"/>
                    </a:cubicBezTo>
                    <a:cubicBezTo>
                      <a:pt x="7" y="8"/>
                      <a:pt x="35" y="0"/>
                      <a:pt x="5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3">
                <a:extLst>
                  <a:ext uri="{FF2B5EF4-FFF2-40B4-BE49-F238E27FC236}">
                    <a16:creationId xmlns:a16="http://schemas.microsoft.com/office/drawing/2014/main" id="{9CDE4A57-8169-4CCE-8191-5C94B5F9B1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718" y="1222375"/>
                <a:ext cx="69850" cy="73025"/>
              </a:xfrm>
              <a:custGeom>
                <a:avLst/>
                <a:gdLst>
                  <a:gd name="T0" fmla="*/ 0 w 37"/>
                  <a:gd name="T1" fmla="*/ 0 h 39"/>
                  <a:gd name="T2" fmla="*/ 37 w 37"/>
                  <a:gd name="T3" fmla="*/ 38 h 39"/>
                  <a:gd name="T4" fmla="*/ 23 w 37"/>
                  <a:gd name="T5" fmla="*/ 37 h 39"/>
                  <a:gd name="T6" fmla="*/ 5 w 37"/>
                  <a:gd name="T7" fmla="*/ 21 h 39"/>
                  <a:gd name="T8" fmla="*/ 0 w 37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9">
                    <a:moveTo>
                      <a:pt x="0" y="0"/>
                    </a:moveTo>
                    <a:cubicBezTo>
                      <a:pt x="22" y="4"/>
                      <a:pt x="32" y="17"/>
                      <a:pt x="37" y="38"/>
                    </a:cubicBezTo>
                    <a:cubicBezTo>
                      <a:pt x="32" y="39"/>
                      <a:pt x="27" y="38"/>
                      <a:pt x="23" y="37"/>
                    </a:cubicBezTo>
                    <a:cubicBezTo>
                      <a:pt x="14" y="35"/>
                      <a:pt x="8" y="29"/>
                      <a:pt x="5" y="21"/>
                    </a:cubicBezTo>
                    <a:cubicBezTo>
                      <a:pt x="1" y="15"/>
                      <a:pt x="0" y="8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4">
                <a:extLst>
                  <a:ext uri="{FF2B5EF4-FFF2-40B4-BE49-F238E27FC236}">
                    <a16:creationId xmlns:a16="http://schemas.microsoft.com/office/drawing/2014/main" id="{3EFAAF53-8489-4C61-A47A-5886FAB2FD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6768" y="1436688"/>
                <a:ext cx="100012" cy="47625"/>
              </a:xfrm>
              <a:custGeom>
                <a:avLst/>
                <a:gdLst>
                  <a:gd name="T0" fmla="*/ 53 w 53"/>
                  <a:gd name="T1" fmla="*/ 12 h 26"/>
                  <a:gd name="T2" fmla="*/ 38 w 53"/>
                  <a:gd name="T3" fmla="*/ 23 h 26"/>
                  <a:gd name="T4" fmla="*/ 21 w 53"/>
                  <a:gd name="T5" fmla="*/ 24 h 26"/>
                  <a:gd name="T6" fmla="*/ 0 w 53"/>
                  <a:gd name="T7" fmla="*/ 12 h 26"/>
                  <a:gd name="T8" fmla="*/ 53 w 53"/>
                  <a:gd name="T9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26">
                    <a:moveTo>
                      <a:pt x="53" y="12"/>
                    </a:moveTo>
                    <a:cubicBezTo>
                      <a:pt x="49" y="17"/>
                      <a:pt x="44" y="21"/>
                      <a:pt x="38" y="23"/>
                    </a:cubicBezTo>
                    <a:cubicBezTo>
                      <a:pt x="33" y="26"/>
                      <a:pt x="27" y="26"/>
                      <a:pt x="21" y="24"/>
                    </a:cubicBezTo>
                    <a:cubicBezTo>
                      <a:pt x="13" y="22"/>
                      <a:pt x="6" y="18"/>
                      <a:pt x="0" y="12"/>
                    </a:cubicBezTo>
                    <a:cubicBezTo>
                      <a:pt x="13" y="0"/>
                      <a:pt x="36" y="0"/>
                      <a:pt x="53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5">
                <a:extLst>
                  <a:ext uri="{FF2B5EF4-FFF2-40B4-BE49-F238E27FC236}">
                    <a16:creationId xmlns:a16="http://schemas.microsoft.com/office/drawing/2014/main" id="{9B68CEE2-FC4C-4C75-97B3-6D02447753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1768" y="1470025"/>
                <a:ext cx="95250" cy="46038"/>
              </a:xfrm>
              <a:custGeom>
                <a:avLst/>
                <a:gdLst>
                  <a:gd name="T0" fmla="*/ 0 w 51"/>
                  <a:gd name="T1" fmla="*/ 4 h 25"/>
                  <a:gd name="T2" fmla="*/ 29 w 51"/>
                  <a:gd name="T3" fmla="*/ 2 h 25"/>
                  <a:gd name="T4" fmla="*/ 51 w 51"/>
                  <a:gd name="T5" fmla="*/ 17 h 25"/>
                  <a:gd name="T6" fmla="*/ 38 w 51"/>
                  <a:gd name="T7" fmla="*/ 23 h 25"/>
                  <a:gd name="T8" fmla="*/ 16 w 51"/>
                  <a:gd name="T9" fmla="*/ 22 h 25"/>
                  <a:gd name="T10" fmla="*/ 0 w 51"/>
                  <a:gd name="T11" fmla="*/ 4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" h="25">
                    <a:moveTo>
                      <a:pt x="0" y="4"/>
                    </a:moveTo>
                    <a:cubicBezTo>
                      <a:pt x="9" y="1"/>
                      <a:pt x="19" y="0"/>
                      <a:pt x="29" y="2"/>
                    </a:cubicBezTo>
                    <a:cubicBezTo>
                      <a:pt x="38" y="4"/>
                      <a:pt x="45" y="10"/>
                      <a:pt x="51" y="17"/>
                    </a:cubicBezTo>
                    <a:cubicBezTo>
                      <a:pt x="47" y="20"/>
                      <a:pt x="43" y="22"/>
                      <a:pt x="38" y="23"/>
                    </a:cubicBezTo>
                    <a:cubicBezTo>
                      <a:pt x="31" y="24"/>
                      <a:pt x="23" y="25"/>
                      <a:pt x="16" y="22"/>
                    </a:cubicBezTo>
                    <a:cubicBezTo>
                      <a:pt x="8" y="18"/>
                      <a:pt x="3" y="1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6">
                <a:extLst>
                  <a:ext uri="{FF2B5EF4-FFF2-40B4-BE49-F238E27FC236}">
                    <a16:creationId xmlns:a16="http://schemas.microsoft.com/office/drawing/2014/main" id="{BED2B5F5-02B3-4184-B950-F85FDEE74A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8943" y="1222375"/>
                <a:ext cx="68262" cy="73025"/>
              </a:xfrm>
              <a:custGeom>
                <a:avLst/>
                <a:gdLst>
                  <a:gd name="T0" fmla="*/ 0 w 37"/>
                  <a:gd name="T1" fmla="*/ 38 h 39"/>
                  <a:gd name="T2" fmla="*/ 37 w 37"/>
                  <a:gd name="T3" fmla="*/ 0 h 39"/>
                  <a:gd name="T4" fmla="*/ 36 w 37"/>
                  <a:gd name="T5" fmla="*/ 7 h 39"/>
                  <a:gd name="T6" fmla="*/ 29 w 37"/>
                  <a:gd name="T7" fmla="*/ 26 h 39"/>
                  <a:gd name="T8" fmla="*/ 0 w 37"/>
                  <a:gd name="T9" fmla="*/ 3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9">
                    <a:moveTo>
                      <a:pt x="0" y="38"/>
                    </a:moveTo>
                    <a:cubicBezTo>
                      <a:pt x="5" y="17"/>
                      <a:pt x="15" y="4"/>
                      <a:pt x="37" y="0"/>
                    </a:cubicBezTo>
                    <a:cubicBezTo>
                      <a:pt x="37" y="3"/>
                      <a:pt x="37" y="5"/>
                      <a:pt x="36" y="7"/>
                    </a:cubicBezTo>
                    <a:cubicBezTo>
                      <a:pt x="36" y="14"/>
                      <a:pt x="33" y="21"/>
                      <a:pt x="29" y="26"/>
                    </a:cubicBezTo>
                    <a:cubicBezTo>
                      <a:pt x="22" y="36"/>
                      <a:pt x="12" y="39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7">
                <a:extLst>
                  <a:ext uri="{FF2B5EF4-FFF2-40B4-BE49-F238E27FC236}">
                    <a16:creationId xmlns:a16="http://schemas.microsoft.com/office/drawing/2014/main" id="{9DEAD9E5-5CC6-46BF-89CE-CCC82CC146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4493" y="1306513"/>
                <a:ext cx="84137" cy="63500"/>
              </a:xfrm>
              <a:custGeom>
                <a:avLst/>
                <a:gdLst>
                  <a:gd name="T0" fmla="*/ 45 w 45"/>
                  <a:gd name="T1" fmla="*/ 3 h 34"/>
                  <a:gd name="T2" fmla="*/ 40 w 45"/>
                  <a:gd name="T3" fmla="*/ 15 h 34"/>
                  <a:gd name="T4" fmla="*/ 21 w 45"/>
                  <a:gd name="T5" fmla="*/ 32 h 34"/>
                  <a:gd name="T6" fmla="*/ 0 w 45"/>
                  <a:gd name="T7" fmla="*/ 30 h 34"/>
                  <a:gd name="T8" fmla="*/ 45 w 45"/>
                  <a:gd name="T9" fmla="*/ 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34">
                    <a:moveTo>
                      <a:pt x="45" y="3"/>
                    </a:moveTo>
                    <a:cubicBezTo>
                      <a:pt x="44" y="8"/>
                      <a:pt x="43" y="12"/>
                      <a:pt x="40" y="15"/>
                    </a:cubicBezTo>
                    <a:cubicBezTo>
                      <a:pt x="36" y="23"/>
                      <a:pt x="30" y="29"/>
                      <a:pt x="21" y="32"/>
                    </a:cubicBezTo>
                    <a:cubicBezTo>
                      <a:pt x="14" y="34"/>
                      <a:pt x="7" y="33"/>
                      <a:pt x="0" y="30"/>
                    </a:cubicBezTo>
                    <a:cubicBezTo>
                      <a:pt x="5" y="13"/>
                      <a:pt x="29" y="0"/>
                      <a:pt x="4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8">
                <a:extLst>
                  <a:ext uri="{FF2B5EF4-FFF2-40B4-BE49-F238E27FC236}">
                    <a16:creationId xmlns:a16="http://schemas.microsoft.com/office/drawing/2014/main" id="{49A63041-B7AA-491A-A613-EABBD3AEA4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9293" y="1311275"/>
                <a:ext cx="84137" cy="58738"/>
              </a:xfrm>
              <a:custGeom>
                <a:avLst/>
                <a:gdLst>
                  <a:gd name="T0" fmla="*/ 0 w 45"/>
                  <a:gd name="T1" fmla="*/ 1 h 32"/>
                  <a:gd name="T2" fmla="*/ 45 w 45"/>
                  <a:gd name="T3" fmla="*/ 29 h 32"/>
                  <a:gd name="T4" fmla="*/ 35 w 45"/>
                  <a:gd name="T5" fmla="*/ 31 h 32"/>
                  <a:gd name="T6" fmla="*/ 10 w 45"/>
                  <a:gd name="T7" fmla="*/ 22 h 32"/>
                  <a:gd name="T8" fmla="*/ 0 w 45"/>
                  <a:gd name="T9" fmla="*/ 2 h 32"/>
                  <a:gd name="T10" fmla="*/ 0 w 45"/>
                  <a:gd name="T11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32">
                    <a:moveTo>
                      <a:pt x="0" y="1"/>
                    </a:moveTo>
                    <a:cubicBezTo>
                      <a:pt x="21" y="0"/>
                      <a:pt x="34" y="8"/>
                      <a:pt x="45" y="29"/>
                    </a:cubicBezTo>
                    <a:cubicBezTo>
                      <a:pt x="42" y="29"/>
                      <a:pt x="39" y="31"/>
                      <a:pt x="35" y="31"/>
                    </a:cubicBezTo>
                    <a:cubicBezTo>
                      <a:pt x="25" y="32"/>
                      <a:pt x="17" y="29"/>
                      <a:pt x="10" y="22"/>
                    </a:cubicBezTo>
                    <a:cubicBezTo>
                      <a:pt x="5" y="16"/>
                      <a:pt x="2" y="10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9">
                <a:extLst>
                  <a:ext uri="{FF2B5EF4-FFF2-40B4-BE49-F238E27FC236}">
                    <a16:creationId xmlns:a16="http://schemas.microsoft.com/office/drawing/2014/main" id="{91AB5CB9-A7B9-4348-AE06-2AE251EA83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6918" y="1385888"/>
                <a:ext cx="96837" cy="52388"/>
              </a:xfrm>
              <a:custGeom>
                <a:avLst/>
                <a:gdLst>
                  <a:gd name="T0" fmla="*/ 51 w 51"/>
                  <a:gd name="T1" fmla="*/ 18 h 28"/>
                  <a:gd name="T2" fmla="*/ 19 w 51"/>
                  <a:gd name="T3" fmla="*/ 23 h 28"/>
                  <a:gd name="T4" fmla="*/ 0 w 51"/>
                  <a:gd name="T5" fmla="*/ 4 h 28"/>
                  <a:gd name="T6" fmla="*/ 22 w 51"/>
                  <a:gd name="T7" fmla="*/ 1 h 28"/>
                  <a:gd name="T8" fmla="*/ 51 w 51"/>
                  <a:gd name="T9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28">
                    <a:moveTo>
                      <a:pt x="51" y="18"/>
                    </a:moveTo>
                    <a:cubicBezTo>
                      <a:pt x="42" y="26"/>
                      <a:pt x="29" y="28"/>
                      <a:pt x="19" y="23"/>
                    </a:cubicBezTo>
                    <a:cubicBezTo>
                      <a:pt x="11" y="18"/>
                      <a:pt x="5" y="12"/>
                      <a:pt x="0" y="4"/>
                    </a:cubicBezTo>
                    <a:cubicBezTo>
                      <a:pt x="7" y="1"/>
                      <a:pt x="15" y="0"/>
                      <a:pt x="22" y="1"/>
                    </a:cubicBezTo>
                    <a:cubicBezTo>
                      <a:pt x="34" y="3"/>
                      <a:pt x="43" y="10"/>
                      <a:pt x="5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0">
                <a:extLst>
                  <a:ext uri="{FF2B5EF4-FFF2-40B4-BE49-F238E27FC236}">
                    <a16:creationId xmlns:a16="http://schemas.microsoft.com/office/drawing/2014/main" id="{E9E79EFB-B3E5-4228-B008-9D4AB8D4E1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5755" y="1377950"/>
                <a:ext cx="95250" cy="60325"/>
              </a:xfrm>
              <a:custGeom>
                <a:avLst/>
                <a:gdLst>
                  <a:gd name="T0" fmla="*/ 0 w 51"/>
                  <a:gd name="T1" fmla="*/ 22 h 32"/>
                  <a:gd name="T2" fmla="*/ 51 w 51"/>
                  <a:gd name="T3" fmla="*/ 8 h 32"/>
                  <a:gd name="T4" fmla="*/ 47 w 51"/>
                  <a:gd name="T5" fmla="*/ 14 h 32"/>
                  <a:gd name="T6" fmla="*/ 31 w 51"/>
                  <a:gd name="T7" fmla="*/ 27 h 32"/>
                  <a:gd name="T8" fmla="*/ 0 w 51"/>
                  <a:gd name="T9" fmla="*/ 2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32">
                    <a:moveTo>
                      <a:pt x="0" y="22"/>
                    </a:moveTo>
                    <a:cubicBezTo>
                      <a:pt x="11" y="7"/>
                      <a:pt x="36" y="0"/>
                      <a:pt x="51" y="8"/>
                    </a:cubicBezTo>
                    <a:cubicBezTo>
                      <a:pt x="50" y="10"/>
                      <a:pt x="48" y="12"/>
                      <a:pt x="47" y="14"/>
                    </a:cubicBezTo>
                    <a:cubicBezTo>
                      <a:pt x="43" y="19"/>
                      <a:pt x="38" y="24"/>
                      <a:pt x="31" y="27"/>
                    </a:cubicBezTo>
                    <a:cubicBezTo>
                      <a:pt x="21" y="32"/>
                      <a:pt x="9" y="30"/>
                      <a:pt x="0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1">
                <a:extLst>
                  <a:ext uri="{FF2B5EF4-FFF2-40B4-BE49-F238E27FC236}">
                    <a16:creationId xmlns:a16="http://schemas.microsoft.com/office/drawing/2014/main" id="{A1598352-66E8-4B88-82A1-1DB005460C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9418" y="1135063"/>
                <a:ext cx="53975" cy="93663"/>
              </a:xfrm>
              <a:custGeom>
                <a:avLst/>
                <a:gdLst>
                  <a:gd name="T0" fmla="*/ 11 w 29"/>
                  <a:gd name="T1" fmla="*/ 50 h 50"/>
                  <a:gd name="T2" fmla="*/ 13 w 29"/>
                  <a:gd name="T3" fmla="*/ 0 h 50"/>
                  <a:gd name="T4" fmla="*/ 11 w 29"/>
                  <a:gd name="T5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50">
                    <a:moveTo>
                      <a:pt x="11" y="50"/>
                    </a:moveTo>
                    <a:cubicBezTo>
                      <a:pt x="0" y="32"/>
                      <a:pt x="0" y="18"/>
                      <a:pt x="13" y="0"/>
                    </a:cubicBezTo>
                    <a:cubicBezTo>
                      <a:pt x="29" y="14"/>
                      <a:pt x="29" y="36"/>
                      <a:pt x="11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2">
                <a:extLst>
                  <a:ext uri="{FF2B5EF4-FFF2-40B4-BE49-F238E27FC236}">
                    <a16:creationId xmlns:a16="http://schemas.microsoft.com/office/drawing/2014/main" id="{234CB462-FD7B-49CD-899E-608AEC1FA3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4530" y="1135063"/>
                <a:ext cx="55562" cy="93663"/>
              </a:xfrm>
              <a:custGeom>
                <a:avLst/>
                <a:gdLst>
                  <a:gd name="T0" fmla="*/ 18 w 29"/>
                  <a:gd name="T1" fmla="*/ 50 h 50"/>
                  <a:gd name="T2" fmla="*/ 16 w 29"/>
                  <a:gd name="T3" fmla="*/ 0 h 50"/>
                  <a:gd name="T4" fmla="*/ 18 w 29"/>
                  <a:gd name="T5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50">
                    <a:moveTo>
                      <a:pt x="18" y="50"/>
                    </a:moveTo>
                    <a:cubicBezTo>
                      <a:pt x="0" y="36"/>
                      <a:pt x="0" y="14"/>
                      <a:pt x="16" y="0"/>
                    </a:cubicBezTo>
                    <a:cubicBezTo>
                      <a:pt x="28" y="13"/>
                      <a:pt x="29" y="35"/>
                      <a:pt x="18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3">
                <a:extLst>
                  <a:ext uri="{FF2B5EF4-FFF2-40B4-BE49-F238E27FC236}">
                    <a16:creationId xmlns:a16="http://schemas.microsoft.com/office/drawing/2014/main" id="{FE9B44DE-1AC1-4B76-8A90-346E22E173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2655" y="1397000"/>
                <a:ext cx="66675" cy="65088"/>
              </a:xfrm>
              <a:custGeom>
                <a:avLst/>
                <a:gdLst>
                  <a:gd name="T0" fmla="*/ 35 w 35"/>
                  <a:gd name="T1" fmla="*/ 34 h 35"/>
                  <a:gd name="T2" fmla="*/ 3 w 35"/>
                  <a:gd name="T3" fmla="*/ 1 h 35"/>
                  <a:gd name="T4" fmla="*/ 35 w 35"/>
                  <a:gd name="T5" fmla="*/ 3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35">
                    <a:moveTo>
                      <a:pt x="35" y="34"/>
                    </a:moveTo>
                    <a:cubicBezTo>
                      <a:pt x="15" y="35"/>
                      <a:pt x="0" y="24"/>
                      <a:pt x="3" y="1"/>
                    </a:cubicBezTo>
                    <a:cubicBezTo>
                      <a:pt x="17" y="0"/>
                      <a:pt x="35" y="18"/>
                      <a:pt x="35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4">
                <a:extLst>
                  <a:ext uri="{FF2B5EF4-FFF2-40B4-BE49-F238E27FC236}">
                    <a16:creationId xmlns:a16="http://schemas.microsoft.com/office/drawing/2014/main" id="{E939ADCB-9CD5-4090-8AC9-02A28EBB6E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6705" y="1323975"/>
                <a:ext cx="53975" cy="82550"/>
              </a:xfrm>
              <a:custGeom>
                <a:avLst/>
                <a:gdLst>
                  <a:gd name="T0" fmla="*/ 15 w 29"/>
                  <a:gd name="T1" fmla="*/ 0 h 44"/>
                  <a:gd name="T2" fmla="*/ 4 w 29"/>
                  <a:gd name="T3" fmla="*/ 44 h 44"/>
                  <a:gd name="T4" fmla="*/ 1 w 29"/>
                  <a:gd name="T5" fmla="*/ 23 h 44"/>
                  <a:gd name="T6" fmla="*/ 15 w 29"/>
                  <a:gd name="T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44">
                    <a:moveTo>
                      <a:pt x="15" y="0"/>
                    </a:moveTo>
                    <a:cubicBezTo>
                      <a:pt x="29" y="18"/>
                      <a:pt x="22" y="35"/>
                      <a:pt x="4" y="44"/>
                    </a:cubicBezTo>
                    <a:cubicBezTo>
                      <a:pt x="2" y="37"/>
                      <a:pt x="0" y="30"/>
                      <a:pt x="1" y="23"/>
                    </a:cubicBezTo>
                    <a:cubicBezTo>
                      <a:pt x="1" y="13"/>
                      <a:pt x="7" y="6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5">
                <a:extLst>
                  <a:ext uri="{FF2B5EF4-FFF2-40B4-BE49-F238E27FC236}">
                    <a16:creationId xmlns:a16="http://schemas.microsoft.com/office/drawing/2014/main" id="{85AB0AAF-6B07-4ABB-94FC-183856F2BA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793" y="1268413"/>
                <a:ext cx="55562" cy="84138"/>
              </a:xfrm>
              <a:custGeom>
                <a:avLst/>
                <a:gdLst>
                  <a:gd name="T0" fmla="*/ 18 w 30"/>
                  <a:gd name="T1" fmla="*/ 45 h 45"/>
                  <a:gd name="T2" fmla="*/ 19 w 30"/>
                  <a:gd name="T3" fmla="*/ 0 h 45"/>
                  <a:gd name="T4" fmla="*/ 18 w 30"/>
                  <a:gd name="T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45">
                    <a:moveTo>
                      <a:pt x="18" y="45"/>
                    </a:moveTo>
                    <a:cubicBezTo>
                      <a:pt x="4" y="33"/>
                      <a:pt x="0" y="14"/>
                      <a:pt x="19" y="0"/>
                    </a:cubicBezTo>
                    <a:cubicBezTo>
                      <a:pt x="30" y="9"/>
                      <a:pt x="30" y="34"/>
                      <a:pt x="18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6">
                <a:extLst>
                  <a:ext uri="{FF2B5EF4-FFF2-40B4-BE49-F238E27FC236}">
                    <a16:creationId xmlns:a16="http://schemas.microsoft.com/office/drawing/2014/main" id="{5A534A00-85B9-40F6-AA2E-4A938A52D0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568" y="1206500"/>
                <a:ext cx="52387" cy="79375"/>
              </a:xfrm>
              <a:custGeom>
                <a:avLst/>
                <a:gdLst>
                  <a:gd name="T0" fmla="*/ 21 w 28"/>
                  <a:gd name="T1" fmla="*/ 0 h 43"/>
                  <a:gd name="T2" fmla="*/ 9 w 28"/>
                  <a:gd name="T3" fmla="*/ 43 h 43"/>
                  <a:gd name="T4" fmla="*/ 3 w 28"/>
                  <a:gd name="T5" fmla="*/ 18 h 43"/>
                  <a:gd name="T6" fmla="*/ 21 w 28"/>
                  <a:gd name="T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43">
                    <a:moveTo>
                      <a:pt x="21" y="0"/>
                    </a:moveTo>
                    <a:cubicBezTo>
                      <a:pt x="28" y="15"/>
                      <a:pt x="25" y="29"/>
                      <a:pt x="9" y="43"/>
                    </a:cubicBezTo>
                    <a:cubicBezTo>
                      <a:pt x="4" y="35"/>
                      <a:pt x="0" y="27"/>
                      <a:pt x="3" y="18"/>
                    </a:cubicBezTo>
                    <a:cubicBezTo>
                      <a:pt x="6" y="8"/>
                      <a:pt x="13" y="3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7">
                <a:extLst>
                  <a:ext uri="{FF2B5EF4-FFF2-40B4-BE49-F238E27FC236}">
                    <a16:creationId xmlns:a16="http://schemas.microsoft.com/office/drawing/2014/main" id="{1CE30EBE-CC8F-49D9-807F-1922B5B249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6768" y="1323975"/>
                <a:ext cx="52387" cy="82550"/>
              </a:xfrm>
              <a:custGeom>
                <a:avLst/>
                <a:gdLst>
                  <a:gd name="T0" fmla="*/ 20 w 28"/>
                  <a:gd name="T1" fmla="*/ 44 h 44"/>
                  <a:gd name="T2" fmla="*/ 2 w 28"/>
                  <a:gd name="T3" fmla="*/ 24 h 44"/>
                  <a:gd name="T4" fmla="*/ 9 w 28"/>
                  <a:gd name="T5" fmla="*/ 0 h 44"/>
                  <a:gd name="T6" fmla="*/ 20 w 28"/>
                  <a:gd name="T7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44">
                    <a:moveTo>
                      <a:pt x="20" y="44"/>
                    </a:moveTo>
                    <a:cubicBezTo>
                      <a:pt x="11" y="39"/>
                      <a:pt x="4" y="34"/>
                      <a:pt x="2" y="24"/>
                    </a:cubicBezTo>
                    <a:cubicBezTo>
                      <a:pt x="0" y="15"/>
                      <a:pt x="4" y="7"/>
                      <a:pt x="9" y="0"/>
                    </a:cubicBezTo>
                    <a:cubicBezTo>
                      <a:pt x="22" y="8"/>
                      <a:pt x="28" y="29"/>
                      <a:pt x="2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8">
                <a:extLst>
                  <a:ext uri="{FF2B5EF4-FFF2-40B4-BE49-F238E27FC236}">
                    <a16:creationId xmlns:a16="http://schemas.microsoft.com/office/drawing/2014/main" id="{34DABFA4-3CCB-4BAF-AFFF-9D335474C1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2743" y="1268413"/>
                <a:ext cx="50800" cy="84138"/>
              </a:xfrm>
              <a:custGeom>
                <a:avLst/>
                <a:gdLst>
                  <a:gd name="T0" fmla="*/ 8 w 27"/>
                  <a:gd name="T1" fmla="*/ 0 h 45"/>
                  <a:gd name="T2" fmla="*/ 9 w 27"/>
                  <a:gd name="T3" fmla="*/ 45 h 45"/>
                  <a:gd name="T4" fmla="*/ 0 w 27"/>
                  <a:gd name="T5" fmla="*/ 22 h 45"/>
                  <a:gd name="T6" fmla="*/ 8 w 27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45">
                    <a:moveTo>
                      <a:pt x="8" y="0"/>
                    </a:moveTo>
                    <a:cubicBezTo>
                      <a:pt x="27" y="13"/>
                      <a:pt x="25" y="32"/>
                      <a:pt x="9" y="45"/>
                    </a:cubicBezTo>
                    <a:cubicBezTo>
                      <a:pt x="4" y="38"/>
                      <a:pt x="1" y="31"/>
                      <a:pt x="0" y="22"/>
                    </a:cubicBezTo>
                    <a:cubicBezTo>
                      <a:pt x="0" y="14"/>
                      <a:pt x="3" y="7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9">
                <a:extLst>
                  <a:ext uri="{FF2B5EF4-FFF2-40B4-BE49-F238E27FC236}">
                    <a16:creationId xmlns:a16="http://schemas.microsoft.com/office/drawing/2014/main" id="{C15EA4BF-E27E-4710-A80B-5B8653EC79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8443" y="1368425"/>
                <a:ext cx="61912" cy="73025"/>
              </a:xfrm>
              <a:custGeom>
                <a:avLst/>
                <a:gdLst>
                  <a:gd name="T0" fmla="*/ 3 w 33"/>
                  <a:gd name="T1" fmla="*/ 39 h 39"/>
                  <a:gd name="T2" fmla="*/ 25 w 33"/>
                  <a:gd name="T3" fmla="*/ 0 h 39"/>
                  <a:gd name="T4" fmla="*/ 3 w 33"/>
                  <a:gd name="T5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3" h="39">
                    <a:moveTo>
                      <a:pt x="3" y="39"/>
                    </a:moveTo>
                    <a:cubicBezTo>
                      <a:pt x="0" y="23"/>
                      <a:pt x="10" y="4"/>
                      <a:pt x="25" y="0"/>
                    </a:cubicBezTo>
                    <a:cubicBezTo>
                      <a:pt x="33" y="17"/>
                      <a:pt x="27" y="35"/>
                      <a:pt x="3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30">
                <a:extLst>
                  <a:ext uri="{FF2B5EF4-FFF2-40B4-BE49-F238E27FC236}">
                    <a16:creationId xmlns:a16="http://schemas.microsoft.com/office/drawing/2014/main" id="{2138EE9E-61C7-4C61-924A-FAB49E809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0180" y="1398588"/>
                <a:ext cx="58737" cy="61913"/>
              </a:xfrm>
              <a:custGeom>
                <a:avLst/>
                <a:gdLst>
                  <a:gd name="T0" fmla="*/ 0 w 32"/>
                  <a:gd name="T1" fmla="*/ 33 h 33"/>
                  <a:gd name="T2" fmla="*/ 32 w 32"/>
                  <a:gd name="T3" fmla="*/ 0 h 33"/>
                  <a:gd name="T4" fmla="*/ 26 w 32"/>
                  <a:gd name="T5" fmla="*/ 24 h 33"/>
                  <a:gd name="T6" fmla="*/ 0 w 32"/>
                  <a:gd name="T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33">
                    <a:moveTo>
                      <a:pt x="0" y="33"/>
                    </a:moveTo>
                    <a:cubicBezTo>
                      <a:pt x="4" y="12"/>
                      <a:pt x="14" y="2"/>
                      <a:pt x="32" y="0"/>
                    </a:cubicBezTo>
                    <a:cubicBezTo>
                      <a:pt x="32" y="9"/>
                      <a:pt x="32" y="17"/>
                      <a:pt x="26" y="24"/>
                    </a:cubicBezTo>
                    <a:cubicBezTo>
                      <a:pt x="19" y="32"/>
                      <a:pt x="10" y="33"/>
                      <a:pt x="0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31">
                <a:extLst>
                  <a:ext uri="{FF2B5EF4-FFF2-40B4-BE49-F238E27FC236}">
                    <a16:creationId xmlns:a16="http://schemas.microsoft.com/office/drawing/2014/main" id="{41730884-ED70-4B62-B85F-AB473BF154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4393" y="1366838"/>
                <a:ext cx="58737" cy="74613"/>
              </a:xfrm>
              <a:custGeom>
                <a:avLst/>
                <a:gdLst>
                  <a:gd name="T0" fmla="*/ 10 w 32"/>
                  <a:gd name="T1" fmla="*/ 0 h 40"/>
                  <a:gd name="T2" fmla="*/ 27 w 32"/>
                  <a:gd name="T3" fmla="*/ 15 h 40"/>
                  <a:gd name="T4" fmla="*/ 31 w 32"/>
                  <a:gd name="T5" fmla="*/ 40 h 40"/>
                  <a:gd name="T6" fmla="*/ 10 w 32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40">
                    <a:moveTo>
                      <a:pt x="10" y="0"/>
                    </a:moveTo>
                    <a:cubicBezTo>
                      <a:pt x="17" y="4"/>
                      <a:pt x="23" y="8"/>
                      <a:pt x="27" y="15"/>
                    </a:cubicBezTo>
                    <a:cubicBezTo>
                      <a:pt x="31" y="23"/>
                      <a:pt x="32" y="31"/>
                      <a:pt x="31" y="40"/>
                    </a:cubicBezTo>
                    <a:cubicBezTo>
                      <a:pt x="12" y="39"/>
                      <a:pt x="0" y="17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32">
                <a:extLst>
                  <a:ext uri="{FF2B5EF4-FFF2-40B4-BE49-F238E27FC236}">
                    <a16:creationId xmlns:a16="http://schemas.microsoft.com/office/drawing/2014/main" id="{B8931D4D-6CBB-405D-8D26-43680093BB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9730" y="1206500"/>
                <a:ext cx="55562" cy="79375"/>
              </a:xfrm>
              <a:custGeom>
                <a:avLst/>
                <a:gdLst>
                  <a:gd name="T0" fmla="*/ 4 w 30"/>
                  <a:gd name="T1" fmla="*/ 0 h 43"/>
                  <a:gd name="T2" fmla="*/ 17 w 30"/>
                  <a:gd name="T3" fmla="*/ 43 h 43"/>
                  <a:gd name="T4" fmla="*/ 2 w 30"/>
                  <a:gd name="T5" fmla="*/ 22 h 43"/>
                  <a:gd name="T6" fmla="*/ 4 w 30"/>
                  <a:gd name="T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43">
                    <a:moveTo>
                      <a:pt x="4" y="0"/>
                    </a:moveTo>
                    <a:cubicBezTo>
                      <a:pt x="23" y="4"/>
                      <a:pt x="30" y="28"/>
                      <a:pt x="17" y="43"/>
                    </a:cubicBezTo>
                    <a:cubicBezTo>
                      <a:pt x="10" y="37"/>
                      <a:pt x="5" y="31"/>
                      <a:pt x="2" y="22"/>
                    </a:cubicBezTo>
                    <a:cubicBezTo>
                      <a:pt x="0" y="16"/>
                      <a:pt x="1" y="5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77023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2235200" cy="3908736"/>
            <a:chOff x="0" y="0"/>
            <a:chExt cx="2391364" cy="4435203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106511"/>
              <a:ext cx="855999" cy="1016423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275543"/>
              <a:ext cx="1566799" cy="315966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2391364" cy="2644687"/>
            </a:xfrm>
            <a:prstGeom prst="rect">
              <a:avLst/>
            </a:prstGeom>
          </p:spPr>
        </p:pic>
      </p:grpSp>
      <p:sp>
        <p:nvSpPr>
          <p:cNvPr id="36" name="矩形 35"/>
          <p:cNvSpPr/>
          <p:nvPr/>
        </p:nvSpPr>
        <p:spPr>
          <a:xfrm>
            <a:off x="2122721" y="292929"/>
            <a:ext cx="32543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DF79"/>
                </a:solidFill>
                <a:effectLst>
                  <a:reflection blurRad="6350" stA="24000" endPos="50000" dist="88900" dir="5400000" sy="-100000" algn="bl" rotWithShape="0"/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添加标题文本</a:t>
            </a:r>
            <a:endParaRPr lang="zh-CN" altLang="en-US" sz="3600" dirty="0">
              <a:effectLst>
                <a:reflection blurRad="6350" stA="24000" endPos="50000" dist="88900" dir="5400000" sy="-100000" algn="bl" rotWithShape="0"/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61655" y="1580693"/>
            <a:ext cx="2540000" cy="3658965"/>
          </a:xfrm>
          <a:prstGeom prst="rect">
            <a:avLst/>
          </a:prstGeom>
          <a:blipFill dpi="0" rotWithShape="1">
            <a:blip r:embed="rId6"/>
            <a:srcRect/>
            <a:tile tx="-1689100" ty="0" sx="100000" sy="100000" flip="none" algn="tl"/>
          </a:blipFill>
          <a:ln>
            <a:solidFill>
              <a:srgbClr val="F8D880"/>
            </a:solidFill>
          </a:ln>
          <a:effectLst>
            <a:reflection blurRad="6350" stA="27000" endPos="23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122721" y="1929037"/>
            <a:ext cx="2056370" cy="2962278"/>
          </a:xfrm>
          <a:prstGeom prst="rect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>
            <a:solidFill>
              <a:srgbClr val="F8D880"/>
            </a:solidFill>
          </a:ln>
          <a:effectLst>
            <a:reflection blurRad="6350" stA="27000" endPos="23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97882" y="5504893"/>
            <a:ext cx="8675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8D880"/>
                </a:solidFill>
              </a:rPr>
              <a:t>张小明</a:t>
            </a:r>
          </a:p>
        </p:txBody>
      </p:sp>
      <p:sp>
        <p:nvSpPr>
          <p:cNvPr id="17" name="矩形 16"/>
          <p:cNvSpPr/>
          <p:nvPr/>
        </p:nvSpPr>
        <p:spPr>
          <a:xfrm>
            <a:off x="2717133" y="5054992"/>
            <a:ext cx="8675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8D880"/>
                </a:solidFill>
              </a:rPr>
              <a:t>张小明</a:t>
            </a:r>
          </a:p>
        </p:txBody>
      </p:sp>
      <p:sp>
        <p:nvSpPr>
          <p:cNvPr id="20" name="矩形 19"/>
          <p:cNvSpPr/>
          <p:nvPr/>
        </p:nvSpPr>
        <p:spPr>
          <a:xfrm>
            <a:off x="8084219" y="1929037"/>
            <a:ext cx="2056370" cy="2962278"/>
          </a:xfrm>
          <a:prstGeom prst="rect">
            <a:avLst/>
          </a:prstGeom>
          <a:blipFill dpi="0" rotWithShape="1">
            <a:blip r:embed="rId8"/>
            <a:srcRect/>
            <a:tile tx="0" ty="0" sx="100000" sy="100000" flip="none" algn="tl"/>
          </a:blipFill>
          <a:ln>
            <a:solidFill>
              <a:srgbClr val="F8D880"/>
            </a:solidFill>
          </a:ln>
          <a:effectLst>
            <a:reflection blurRad="6350" stA="27000" endPos="23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678631" y="5054992"/>
            <a:ext cx="8675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8D880"/>
                </a:solidFill>
              </a:rPr>
              <a:t>张小明</a:t>
            </a:r>
          </a:p>
        </p:txBody>
      </p:sp>
    </p:spTree>
    <p:extLst>
      <p:ext uri="{BB962C8B-B14F-4D97-AF65-F5344CB8AC3E}">
        <p14:creationId xmlns:p14="http://schemas.microsoft.com/office/powerpoint/2010/main" val="1102013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237" y="569763"/>
            <a:ext cx="10171525" cy="50949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43871" y="3334371"/>
            <a:ext cx="61042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DF79"/>
                </a:solidFill>
                <a:cs typeface="+mn-ea"/>
                <a:sym typeface="+mn-lt"/>
              </a:rPr>
              <a:t>元旦快乐、元旦晚会、跨年活动</a:t>
            </a:r>
            <a:r>
              <a:rPr lang="en-US" altLang="zh-CN" dirty="0">
                <a:solidFill>
                  <a:srgbClr val="FFDF79"/>
                </a:solidFill>
                <a:cs typeface="+mn-ea"/>
                <a:sym typeface="+mn-lt"/>
              </a:rPr>
              <a:t>PPT</a:t>
            </a:r>
            <a:endParaRPr lang="zh-CN" altLang="en-US" dirty="0">
              <a:solidFill>
                <a:srgbClr val="FFDF79"/>
              </a:solidFill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D65FE5D-DDFC-42DF-AC2B-573073063F92}"/>
              </a:ext>
            </a:extLst>
          </p:cNvPr>
          <p:cNvSpPr txBox="1"/>
          <p:nvPr/>
        </p:nvSpPr>
        <p:spPr>
          <a:xfrm>
            <a:off x="2880188" y="1372108"/>
            <a:ext cx="643162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solidFill>
                  <a:srgbClr val="FFDF79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新年快乐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459" y="0"/>
            <a:ext cx="2359541" cy="350445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0" y="0"/>
            <a:ext cx="2235200" cy="3908736"/>
            <a:chOff x="0" y="0"/>
            <a:chExt cx="2391364" cy="4435203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106511"/>
              <a:ext cx="855999" cy="1016423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275543"/>
              <a:ext cx="1566799" cy="315966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2391364" cy="2644687"/>
            </a:xfrm>
            <a:prstGeom prst="rect">
              <a:avLst/>
            </a:prstGeom>
          </p:spPr>
        </p:pic>
      </p:grpSp>
      <p:pic>
        <p:nvPicPr>
          <p:cNvPr id="20" name="图片 19" descr="背景图案&#10;&#10;描述已自动生成">
            <a:extLst>
              <a:ext uri="{FF2B5EF4-FFF2-40B4-BE49-F238E27FC236}">
                <a16:creationId xmlns:a16="http://schemas.microsoft.com/office/drawing/2014/main" id="{642EC658-E568-4707-B614-848AF664AFA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12063"/>
          <a:stretch/>
        </p:blipFill>
        <p:spPr>
          <a:xfrm flipH="1">
            <a:off x="5749729" y="4413786"/>
            <a:ext cx="6436030" cy="243965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65331" y="3354954"/>
            <a:ext cx="984704" cy="129418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27899" y="4524173"/>
            <a:ext cx="17299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DF79"/>
                </a:solidFill>
                <a:latin typeface="+mn-ea"/>
              </a:rPr>
              <a:t>@51PPT</a:t>
            </a:r>
            <a:r>
              <a:rPr lang="zh-CN" altLang="en-US" dirty="0">
                <a:solidFill>
                  <a:srgbClr val="FFDF79"/>
                </a:solidFill>
                <a:latin typeface="+mn-ea"/>
              </a:rPr>
              <a:t>模板网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03662" y="2921048"/>
            <a:ext cx="2486250" cy="320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08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154580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D65FE5D-DDFC-42DF-AC2B-573073063F92}"/>
              </a:ext>
            </a:extLst>
          </p:cNvPr>
          <p:cNvSpPr txBox="1"/>
          <p:nvPr/>
        </p:nvSpPr>
        <p:spPr>
          <a:xfrm>
            <a:off x="2572039" y="1884128"/>
            <a:ext cx="643162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FFDF79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回首</a:t>
            </a:r>
            <a:r>
              <a:rPr lang="en-US" altLang="zh-CN" sz="4800" dirty="0">
                <a:solidFill>
                  <a:srgbClr val="FFDF79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20XX</a:t>
            </a:r>
          </a:p>
          <a:p>
            <a:pPr algn="ctr"/>
            <a:r>
              <a:rPr lang="zh-CN" altLang="en-US" sz="4800" dirty="0">
                <a:solidFill>
                  <a:srgbClr val="FFDF79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我们团结一心并拼搏</a:t>
            </a:r>
          </a:p>
          <a:p>
            <a:pPr algn="ctr"/>
            <a:r>
              <a:rPr lang="zh-CN" altLang="en-US" sz="4800" dirty="0">
                <a:solidFill>
                  <a:srgbClr val="FFDF79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收获喜悦和成功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459" y="0"/>
            <a:ext cx="2359541" cy="350445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0" y="0"/>
            <a:ext cx="2235200" cy="3908736"/>
            <a:chOff x="0" y="0"/>
            <a:chExt cx="2391364" cy="4435203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106511"/>
              <a:ext cx="855999" cy="1016423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275543"/>
              <a:ext cx="1566799" cy="315966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2391364" cy="2644687"/>
            </a:xfrm>
            <a:prstGeom prst="rect">
              <a:avLst/>
            </a:prstGeom>
          </p:spPr>
        </p:pic>
      </p:grpSp>
      <p:pic>
        <p:nvPicPr>
          <p:cNvPr id="20" name="图片 19" descr="背景图案&#10;&#10;描述已自动生成">
            <a:extLst>
              <a:ext uri="{FF2B5EF4-FFF2-40B4-BE49-F238E27FC236}">
                <a16:creationId xmlns:a16="http://schemas.microsoft.com/office/drawing/2014/main" id="{642EC658-E568-4707-B614-848AF664AFA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12063"/>
          <a:stretch/>
        </p:blipFill>
        <p:spPr>
          <a:xfrm flipH="1">
            <a:off x="5749729" y="4413786"/>
            <a:ext cx="6436030" cy="24396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03662" y="2921048"/>
            <a:ext cx="2486250" cy="320625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60D26343-464B-49E2-515F-CAA64779FE60}"/>
              </a:ext>
            </a:extLst>
          </p:cNvPr>
          <p:cNvSpPr txBox="1"/>
          <p:nvPr/>
        </p:nvSpPr>
        <p:spPr>
          <a:xfrm>
            <a:off x="-21938226" y="-13060009"/>
            <a:ext cx="60910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5-1-PP-T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板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ww-w.5-1p-ptm-oba-n.c-om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6049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D65FE5D-DDFC-42DF-AC2B-573073063F92}"/>
              </a:ext>
            </a:extLst>
          </p:cNvPr>
          <p:cNvSpPr txBox="1"/>
          <p:nvPr/>
        </p:nvSpPr>
        <p:spPr>
          <a:xfrm>
            <a:off x="2572039" y="1748221"/>
            <a:ext cx="643162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rgbClr val="FFDF79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起航</a:t>
            </a:r>
            <a:r>
              <a:rPr lang="en-US" altLang="zh-CN" sz="4800" dirty="0">
                <a:solidFill>
                  <a:srgbClr val="FFDF79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20XX</a:t>
            </a:r>
          </a:p>
          <a:p>
            <a:pPr algn="ctr"/>
            <a:r>
              <a:rPr lang="en-US" altLang="zh-CN" sz="4800" dirty="0">
                <a:solidFill>
                  <a:srgbClr val="FFDF79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 </a:t>
            </a:r>
            <a:r>
              <a:rPr lang="zh-CN" altLang="en-US" sz="4800" dirty="0">
                <a:solidFill>
                  <a:srgbClr val="FFDF79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将开拓创新，不断超越，</a:t>
            </a:r>
          </a:p>
          <a:p>
            <a:pPr algn="ctr"/>
            <a:r>
              <a:rPr lang="zh-CN" altLang="en-US" sz="4800" dirty="0">
                <a:solidFill>
                  <a:srgbClr val="FFDF79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 以新的姿态、新的步伐，</a:t>
            </a:r>
          </a:p>
          <a:p>
            <a:pPr algn="ctr"/>
            <a:r>
              <a:rPr lang="zh-CN" altLang="en-US" sz="4800" dirty="0">
                <a:solidFill>
                  <a:srgbClr val="FFDF79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    创造新的篇章！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459" y="0"/>
            <a:ext cx="2359541" cy="350445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0" y="0"/>
            <a:ext cx="2235200" cy="3908736"/>
            <a:chOff x="0" y="0"/>
            <a:chExt cx="2391364" cy="4435203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106511"/>
              <a:ext cx="855999" cy="1016423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275543"/>
              <a:ext cx="1566799" cy="315966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2391364" cy="2644687"/>
            </a:xfrm>
            <a:prstGeom prst="rect">
              <a:avLst/>
            </a:prstGeom>
          </p:spPr>
        </p:pic>
      </p:grpSp>
      <p:pic>
        <p:nvPicPr>
          <p:cNvPr id="20" name="图片 19" descr="背景图案&#10;&#10;描述已自动生成">
            <a:extLst>
              <a:ext uri="{FF2B5EF4-FFF2-40B4-BE49-F238E27FC236}">
                <a16:creationId xmlns:a16="http://schemas.microsoft.com/office/drawing/2014/main" id="{642EC658-E568-4707-B614-848AF664AFA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12063"/>
          <a:stretch/>
        </p:blipFill>
        <p:spPr>
          <a:xfrm flipH="1">
            <a:off x="5749729" y="4413786"/>
            <a:ext cx="6436030" cy="24396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03662" y="2921048"/>
            <a:ext cx="2486250" cy="320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639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459" y="0"/>
            <a:ext cx="2359541" cy="350445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0" y="0"/>
            <a:ext cx="2235200" cy="3908736"/>
            <a:chOff x="0" y="0"/>
            <a:chExt cx="2391364" cy="4435203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106511"/>
              <a:ext cx="855999" cy="1016423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275543"/>
              <a:ext cx="1566799" cy="315966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2391364" cy="2644687"/>
            </a:xfrm>
            <a:prstGeom prst="rect">
              <a:avLst/>
            </a:prstGeom>
          </p:spPr>
        </p:pic>
      </p:grpSp>
      <p:pic>
        <p:nvPicPr>
          <p:cNvPr id="20" name="图片 19" descr="背景图案&#10;&#10;描述已自动生成">
            <a:extLst>
              <a:ext uri="{FF2B5EF4-FFF2-40B4-BE49-F238E27FC236}">
                <a16:creationId xmlns:a16="http://schemas.microsoft.com/office/drawing/2014/main" id="{642EC658-E568-4707-B614-848AF664AFA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12063"/>
          <a:stretch/>
        </p:blipFill>
        <p:spPr>
          <a:xfrm flipH="1">
            <a:off x="5749729" y="4413786"/>
            <a:ext cx="6436030" cy="24396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03662" y="2921048"/>
            <a:ext cx="2486250" cy="320625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465841" y="4677386"/>
            <a:ext cx="3187717" cy="655307"/>
            <a:chOff x="2073899" y="4390199"/>
            <a:chExt cx="3187717" cy="655307"/>
          </a:xfrm>
        </p:grpSpPr>
        <p:grpSp>
          <p:nvGrpSpPr>
            <p:cNvPr id="6" name="组合 5"/>
            <p:cNvGrpSpPr/>
            <p:nvPr/>
          </p:nvGrpSpPr>
          <p:grpSpPr>
            <a:xfrm>
              <a:off x="2083839" y="4390199"/>
              <a:ext cx="3177777" cy="655307"/>
              <a:chOff x="2083839" y="4390199"/>
              <a:chExt cx="3177777" cy="655307"/>
            </a:xfrm>
          </p:grpSpPr>
          <p:sp>
            <p:nvSpPr>
              <p:cNvPr id="3" name="矩形 2"/>
              <p:cNvSpPr/>
              <p:nvPr/>
            </p:nvSpPr>
            <p:spPr>
              <a:xfrm rot="2700000">
                <a:off x="2083839" y="4390199"/>
                <a:ext cx="655307" cy="655307"/>
              </a:xfrm>
              <a:prstGeom prst="rect">
                <a:avLst/>
              </a:prstGeom>
              <a:gradFill>
                <a:gsLst>
                  <a:gs pos="0">
                    <a:srgbClr val="F8D880"/>
                  </a:gs>
                  <a:gs pos="100000">
                    <a:srgbClr val="FFC000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2983910" y="4453045"/>
                <a:ext cx="2277706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3200" dirty="0">
                    <a:solidFill>
                      <a:srgbClr val="FFDF79"/>
                    </a:solidFill>
                    <a:effectLst>
                      <a:reflection blurRad="6350" stA="24000" endPos="50000" dist="88900" dir="5400000" sy="-100000" algn="bl" rotWithShape="0"/>
                    </a:effectLst>
                    <a:latin typeface="字体圈欣意冠黑体" panose="00000500000000000000" pitchFamily="2" charset="-122"/>
                    <a:ea typeface="字体圈欣意冠黑体" panose="00000500000000000000" pitchFamily="2" charset="-122"/>
                    <a:cs typeface="+mn-ea"/>
                    <a:sym typeface="+mn-lt"/>
                  </a:rPr>
                  <a:t>展望</a:t>
                </a:r>
                <a:r>
                  <a:rPr lang="en-US" altLang="zh-CN" sz="3200" dirty="0">
                    <a:solidFill>
                      <a:srgbClr val="FFDF79"/>
                    </a:solidFill>
                    <a:effectLst>
                      <a:reflection blurRad="6350" stA="24000" endPos="50000" dist="88900" dir="5400000" sy="-100000" algn="bl" rotWithShape="0"/>
                    </a:effectLst>
                    <a:latin typeface="字体圈欣意冠黑体" panose="00000500000000000000" pitchFamily="2" charset="-122"/>
                    <a:ea typeface="字体圈欣意冠黑体" panose="00000500000000000000" pitchFamily="2" charset="-122"/>
                    <a:cs typeface="+mn-ea"/>
                    <a:sym typeface="+mn-lt"/>
                  </a:rPr>
                  <a:t>2022</a:t>
                </a:r>
                <a:endParaRPr lang="zh-CN" altLang="en-US" sz="3200" dirty="0">
                  <a:effectLst>
                    <a:reflection blurRad="6350" stA="24000" endPos="50000" dist="88900" dir="5400000" sy="-100000" algn="bl" rotWithShape="0"/>
                  </a:effectLst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2073899" y="4447231"/>
              <a:ext cx="67518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BF0C0D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04</a:t>
              </a:r>
              <a:endParaRPr lang="zh-CN" altLang="en-US" sz="3200" dirty="0">
                <a:solidFill>
                  <a:srgbClr val="BF0C0D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947942" y="3716187"/>
            <a:ext cx="3187717" cy="655307"/>
            <a:chOff x="2073899" y="4390199"/>
            <a:chExt cx="3187717" cy="655307"/>
          </a:xfrm>
        </p:grpSpPr>
        <p:grpSp>
          <p:nvGrpSpPr>
            <p:cNvPr id="23" name="组合 22"/>
            <p:cNvGrpSpPr/>
            <p:nvPr/>
          </p:nvGrpSpPr>
          <p:grpSpPr>
            <a:xfrm>
              <a:off x="2083839" y="4390199"/>
              <a:ext cx="3177777" cy="655307"/>
              <a:chOff x="2083839" y="4390199"/>
              <a:chExt cx="3177777" cy="655307"/>
            </a:xfrm>
          </p:grpSpPr>
          <p:sp>
            <p:nvSpPr>
              <p:cNvPr id="25" name="矩形 24"/>
              <p:cNvSpPr/>
              <p:nvPr/>
            </p:nvSpPr>
            <p:spPr>
              <a:xfrm rot="2700000">
                <a:off x="2083839" y="4390199"/>
                <a:ext cx="655307" cy="655307"/>
              </a:xfrm>
              <a:prstGeom prst="rect">
                <a:avLst/>
              </a:prstGeom>
              <a:gradFill>
                <a:gsLst>
                  <a:gs pos="0">
                    <a:srgbClr val="F8D880"/>
                  </a:gs>
                  <a:gs pos="100000">
                    <a:srgbClr val="FFC000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2983910" y="4453045"/>
                <a:ext cx="2277706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3200" dirty="0">
                    <a:solidFill>
                      <a:srgbClr val="FFDF79"/>
                    </a:solidFill>
                    <a:effectLst>
                      <a:reflection blurRad="6350" stA="24000" endPos="50000" dist="88900" dir="5400000" sy="-100000" algn="bl" rotWithShape="0"/>
                    </a:effectLst>
                    <a:latin typeface="字体圈欣意冠黑体" panose="00000500000000000000" pitchFamily="2" charset="-122"/>
                    <a:ea typeface="字体圈欣意冠黑体" panose="00000500000000000000" pitchFamily="2" charset="-122"/>
                    <a:cs typeface="+mn-ea"/>
                    <a:sym typeface="+mn-lt"/>
                  </a:rPr>
                  <a:t>颁奖典礼</a:t>
                </a:r>
                <a:endParaRPr lang="zh-CN" altLang="en-US" sz="3200" dirty="0">
                  <a:effectLst>
                    <a:reflection blurRad="6350" stA="24000" endPos="50000" dist="88900" dir="5400000" sy="-100000" algn="bl" rotWithShape="0"/>
                  </a:effectLst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2073899" y="4447231"/>
              <a:ext cx="67518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BF0C0D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03</a:t>
              </a:r>
              <a:endParaRPr lang="zh-CN" altLang="en-US" sz="3200" dirty="0">
                <a:solidFill>
                  <a:srgbClr val="BF0C0D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430043" y="2754988"/>
            <a:ext cx="3187717" cy="655307"/>
            <a:chOff x="2073899" y="4390199"/>
            <a:chExt cx="3187717" cy="655307"/>
          </a:xfrm>
        </p:grpSpPr>
        <p:grpSp>
          <p:nvGrpSpPr>
            <p:cNvPr id="28" name="组合 27"/>
            <p:cNvGrpSpPr/>
            <p:nvPr/>
          </p:nvGrpSpPr>
          <p:grpSpPr>
            <a:xfrm>
              <a:off x="2083839" y="4390199"/>
              <a:ext cx="3177777" cy="655307"/>
              <a:chOff x="2083839" y="4390199"/>
              <a:chExt cx="3177777" cy="655307"/>
            </a:xfrm>
          </p:grpSpPr>
          <p:sp>
            <p:nvSpPr>
              <p:cNvPr id="30" name="矩形 29"/>
              <p:cNvSpPr/>
              <p:nvPr/>
            </p:nvSpPr>
            <p:spPr>
              <a:xfrm rot="2700000">
                <a:off x="2083839" y="4390199"/>
                <a:ext cx="655307" cy="655307"/>
              </a:xfrm>
              <a:prstGeom prst="rect">
                <a:avLst/>
              </a:prstGeom>
              <a:gradFill>
                <a:gsLst>
                  <a:gs pos="0">
                    <a:srgbClr val="F8D880"/>
                  </a:gs>
                  <a:gs pos="100000">
                    <a:srgbClr val="FFC000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2983910" y="4453045"/>
                <a:ext cx="2277706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3200" dirty="0">
                    <a:solidFill>
                      <a:srgbClr val="FFDF79"/>
                    </a:solidFill>
                    <a:effectLst>
                      <a:reflection blurRad="6350" stA="24000" endPos="50000" dist="88900" dir="5400000" sy="-100000" algn="bl" rotWithShape="0"/>
                    </a:effectLst>
                    <a:latin typeface="字体圈欣意冠黑体" panose="00000500000000000000" pitchFamily="2" charset="-122"/>
                    <a:ea typeface="字体圈欣意冠黑体" panose="00000500000000000000" pitchFamily="2" charset="-122"/>
                    <a:cs typeface="+mn-ea"/>
                    <a:sym typeface="+mn-lt"/>
                  </a:rPr>
                  <a:t>工作完成情况</a:t>
                </a:r>
                <a:endParaRPr lang="zh-CN" altLang="en-US" sz="3200" dirty="0">
                  <a:effectLst>
                    <a:reflection blurRad="6350" stA="24000" endPos="50000" dist="88900" dir="5400000" sy="-100000" algn="bl" rotWithShape="0"/>
                  </a:effectLst>
                </a:endParaRP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2073899" y="4447231"/>
              <a:ext cx="67518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BF0C0D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02</a:t>
              </a:r>
              <a:endParaRPr lang="zh-CN" altLang="en-US" sz="3200" dirty="0">
                <a:solidFill>
                  <a:srgbClr val="BF0C0D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912144" y="1793789"/>
            <a:ext cx="3187717" cy="655307"/>
            <a:chOff x="2073899" y="4390199"/>
            <a:chExt cx="3187717" cy="655307"/>
          </a:xfrm>
        </p:grpSpPr>
        <p:grpSp>
          <p:nvGrpSpPr>
            <p:cNvPr id="33" name="组合 32"/>
            <p:cNvGrpSpPr/>
            <p:nvPr/>
          </p:nvGrpSpPr>
          <p:grpSpPr>
            <a:xfrm>
              <a:off x="2083839" y="4390199"/>
              <a:ext cx="3177777" cy="655307"/>
              <a:chOff x="2083839" y="4390199"/>
              <a:chExt cx="3177777" cy="655307"/>
            </a:xfrm>
          </p:grpSpPr>
          <p:sp>
            <p:nvSpPr>
              <p:cNvPr id="35" name="矩形 34"/>
              <p:cNvSpPr/>
              <p:nvPr/>
            </p:nvSpPr>
            <p:spPr>
              <a:xfrm rot="2700000">
                <a:off x="2083839" y="4390199"/>
                <a:ext cx="655307" cy="655307"/>
              </a:xfrm>
              <a:prstGeom prst="rect">
                <a:avLst/>
              </a:prstGeom>
              <a:gradFill>
                <a:gsLst>
                  <a:gs pos="0">
                    <a:srgbClr val="F8D880"/>
                  </a:gs>
                  <a:gs pos="100000">
                    <a:srgbClr val="FFC000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2983910" y="4453045"/>
                <a:ext cx="2277706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3200" dirty="0">
                    <a:solidFill>
                      <a:srgbClr val="FFDF79"/>
                    </a:solidFill>
                    <a:effectLst>
                      <a:reflection blurRad="6350" stA="24000" endPos="50000" dist="88900" dir="5400000" sy="-100000" algn="bl" rotWithShape="0"/>
                    </a:effectLst>
                    <a:latin typeface="字体圈欣意冠黑体" panose="00000500000000000000" pitchFamily="2" charset="-122"/>
                    <a:ea typeface="字体圈欣意冠黑体" panose="00000500000000000000" pitchFamily="2" charset="-122"/>
                    <a:cs typeface="+mn-ea"/>
                    <a:sym typeface="+mn-lt"/>
                  </a:rPr>
                  <a:t>回首</a:t>
                </a:r>
                <a:r>
                  <a:rPr lang="en-US" altLang="zh-CN" sz="3200" dirty="0">
                    <a:solidFill>
                      <a:srgbClr val="FFDF79"/>
                    </a:solidFill>
                    <a:effectLst>
                      <a:reflection blurRad="6350" stA="24000" endPos="50000" dist="88900" dir="5400000" sy="-100000" algn="bl" rotWithShape="0"/>
                    </a:effectLst>
                    <a:latin typeface="字体圈欣意冠黑体" panose="00000500000000000000" pitchFamily="2" charset="-122"/>
                    <a:ea typeface="字体圈欣意冠黑体" panose="00000500000000000000" pitchFamily="2" charset="-122"/>
                    <a:cs typeface="+mn-ea"/>
                    <a:sym typeface="+mn-lt"/>
                  </a:rPr>
                  <a:t>2021</a:t>
                </a:r>
                <a:endParaRPr lang="zh-CN" altLang="en-US" sz="3200" dirty="0">
                  <a:effectLst>
                    <a:reflection blurRad="6350" stA="24000" endPos="50000" dist="88900" dir="5400000" sy="-100000" algn="bl" rotWithShape="0"/>
                  </a:effectLst>
                </a:endParaRPr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2073899" y="4447231"/>
              <a:ext cx="67518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BF0C0D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01</a:t>
              </a:r>
              <a:endParaRPr lang="zh-CN" altLang="en-US" sz="3200" dirty="0">
                <a:solidFill>
                  <a:srgbClr val="BF0C0D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0943475" y="611421"/>
            <a:ext cx="62068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8D88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目</a:t>
            </a:r>
            <a:endParaRPr lang="en-US" altLang="zh-CN" sz="4000" dirty="0">
              <a:solidFill>
                <a:srgbClr val="F8D880"/>
              </a:soli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  <a:p>
            <a:r>
              <a:rPr lang="zh-CN" altLang="en-US" sz="4000" dirty="0">
                <a:solidFill>
                  <a:srgbClr val="F8D880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录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0494528" y="1124134"/>
            <a:ext cx="553998" cy="178510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400" dirty="0">
                <a:solidFill>
                  <a:srgbClr val="F8D880"/>
                </a:solidFill>
              </a:rPr>
              <a:t>CONTENTS</a:t>
            </a:r>
            <a:endParaRPr lang="zh-CN" altLang="en-US" sz="2400" dirty="0">
              <a:solidFill>
                <a:srgbClr val="F8D8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404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2235200" cy="3908736"/>
            <a:chOff x="0" y="0"/>
            <a:chExt cx="2391364" cy="4435203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106511"/>
              <a:ext cx="855999" cy="1016423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275543"/>
              <a:ext cx="1566799" cy="315966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2391364" cy="2644687"/>
            </a:xfrm>
            <a:prstGeom prst="rect">
              <a:avLst/>
            </a:prstGeom>
          </p:spPr>
        </p:pic>
      </p:grpSp>
      <p:sp>
        <p:nvSpPr>
          <p:cNvPr id="36" name="矩形 35"/>
          <p:cNvSpPr/>
          <p:nvPr/>
        </p:nvSpPr>
        <p:spPr>
          <a:xfrm>
            <a:off x="2122721" y="292929"/>
            <a:ext cx="32543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DF79"/>
                </a:solidFill>
                <a:effectLst>
                  <a:reflection blurRad="6350" stA="24000" endPos="50000" dist="88900" dir="5400000" sy="-100000" algn="bl" rotWithShape="0"/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添加标题文本</a:t>
            </a:r>
            <a:endParaRPr lang="zh-CN" altLang="en-US" sz="3600" dirty="0">
              <a:effectLst>
                <a:reflection blurRad="6350" stA="24000" endPos="50000" dist="88900" dir="5400000" sy="-100000" algn="bl" rotWithShape="0"/>
              </a:effectLst>
            </a:endParaRPr>
          </a:p>
        </p:txBody>
      </p:sp>
      <p:pic>
        <p:nvPicPr>
          <p:cNvPr id="62" name="图片 6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9515" y="939260"/>
            <a:ext cx="4395306" cy="499644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122721" y="2099346"/>
            <a:ext cx="3292412" cy="1727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8D880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3" name="矩形 2"/>
          <p:cNvSpPr/>
          <p:nvPr/>
        </p:nvSpPr>
        <p:spPr>
          <a:xfrm>
            <a:off x="2122720" y="1671798"/>
            <a:ext cx="2460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8D880"/>
                </a:solidFill>
              </a:rPr>
              <a:t>单击此处添加标题文本</a:t>
            </a:r>
          </a:p>
        </p:txBody>
      </p:sp>
      <p:sp>
        <p:nvSpPr>
          <p:cNvPr id="65" name="矩形 64"/>
          <p:cNvSpPr/>
          <p:nvPr/>
        </p:nvSpPr>
        <p:spPr>
          <a:xfrm>
            <a:off x="2122721" y="3944340"/>
            <a:ext cx="32924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F8D880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142197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459" y="0"/>
            <a:ext cx="2359541" cy="350445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0" y="0"/>
            <a:ext cx="2235200" cy="3908736"/>
            <a:chOff x="0" y="0"/>
            <a:chExt cx="2391364" cy="4435203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106511"/>
              <a:ext cx="855999" cy="1016423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275543"/>
              <a:ext cx="1566799" cy="315966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2391364" cy="2644687"/>
            </a:xfrm>
            <a:prstGeom prst="rect">
              <a:avLst/>
            </a:prstGeom>
          </p:spPr>
        </p:pic>
      </p:grpSp>
      <p:pic>
        <p:nvPicPr>
          <p:cNvPr id="20" name="图片 19" descr="背景图案&#10;&#10;描述已自动生成">
            <a:extLst>
              <a:ext uri="{FF2B5EF4-FFF2-40B4-BE49-F238E27FC236}">
                <a16:creationId xmlns:a16="http://schemas.microsoft.com/office/drawing/2014/main" id="{642EC658-E568-4707-B614-848AF664AFA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12063"/>
          <a:stretch/>
        </p:blipFill>
        <p:spPr>
          <a:xfrm flipH="1">
            <a:off x="5749729" y="4413786"/>
            <a:ext cx="6436030" cy="24396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03662" y="2921048"/>
            <a:ext cx="2486250" cy="3206250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4186850" y="2536327"/>
            <a:ext cx="32543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dirty="0">
                <a:solidFill>
                  <a:srgbClr val="FFDF79"/>
                </a:solidFill>
                <a:effectLst>
                  <a:reflection blurRad="6350" stA="24000" endPos="50000" dist="88900" dir="5400000" sy="-100000" algn="bl" rotWithShape="0"/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回首</a:t>
            </a:r>
            <a:r>
              <a:rPr lang="en-US" altLang="zh-CN" sz="4400" dirty="0">
                <a:solidFill>
                  <a:srgbClr val="FFDF79"/>
                </a:solidFill>
                <a:effectLst>
                  <a:reflection blurRad="6350" stA="24000" endPos="50000" dist="88900" dir="5400000" sy="-100000" algn="bl" rotWithShape="0"/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2021</a:t>
            </a:r>
            <a:endParaRPr lang="zh-CN" altLang="en-US" sz="4400" dirty="0">
              <a:effectLst>
                <a:reflection blurRad="6350" stA="24000" endPos="50000" dist="88900" dir="5400000" sy="-100000" algn="bl" rotWithShape="0"/>
              </a:effectLst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083329" y="1578130"/>
            <a:ext cx="1174102" cy="1174106"/>
            <a:chOff x="5456151" y="1547213"/>
            <a:chExt cx="1174102" cy="1174106"/>
          </a:xfrm>
        </p:grpSpPr>
        <p:sp>
          <p:nvSpPr>
            <p:cNvPr id="35" name="矩形 34"/>
            <p:cNvSpPr/>
            <p:nvPr/>
          </p:nvSpPr>
          <p:spPr>
            <a:xfrm rot="2700000">
              <a:off x="5456149" y="1547215"/>
              <a:ext cx="1174106" cy="1174102"/>
            </a:xfrm>
            <a:prstGeom prst="rect">
              <a:avLst/>
            </a:prstGeom>
            <a:gradFill>
              <a:gsLst>
                <a:gs pos="0">
                  <a:srgbClr val="F8D880"/>
                </a:gs>
                <a:gs pos="100000">
                  <a:srgbClr val="FFC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538895" y="1672601"/>
              <a:ext cx="100860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rgbClr val="BF0C0D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01</a:t>
              </a:r>
              <a:endParaRPr lang="zh-CN" altLang="en-US" sz="5400" dirty="0">
                <a:solidFill>
                  <a:srgbClr val="BF0C0D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2871744" y="358557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dirty="0">
                <a:solidFill>
                  <a:srgbClr val="F8D880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703507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2235200" cy="3908736"/>
            <a:chOff x="0" y="0"/>
            <a:chExt cx="2391364" cy="4435203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106511"/>
              <a:ext cx="855999" cy="1016423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275543"/>
              <a:ext cx="1566799" cy="315966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2391364" cy="2644687"/>
            </a:xfrm>
            <a:prstGeom prst="rect">
              <a:avLst/>
            </a:prstGeom>
          </p:spPr>
        </p:pic>
      </p:grpSp>
      <p:sp>
        <p:nvSpPr>
          <p:cNvPr id="36" name="矩形 35"/>
          <p:cNvSpPr/>
          <p:nvPr/>
        </p:nvSpPr>
        <p:spPr>
          <a:xfrm>
            <a:off x="2122721" y="292929"/>
            <a:ext cx="32543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DF79"/>
                </a:solidFill>
                <a:effectLst>
                  <a:reflection blurRad="6350" stA="24000" endPos="50000" dist="88900" dir="5400000" sy="-100000" algn="bl" rotWithShape="0"/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添加标题文本</a:t>
            </a:r>
            <a:endParaRPr lang="zh-CN" altLang="en-US" sz="3600" dirty="0">
              <a:effectLst>
                <a:reflection blurRad="6350" stA="24000" endPos="50000" dist="88900" dir="5400000" sy="-100000" algn="bl" rotWithShape="0"/>
              </a:effectLst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1026313" y="3458743"/>
            <a:ext cx="10296299" cy="0"/>
          </a:xfrm>
          <a:prstGeom prst="line">
            <a:avLst/>
          </a:prstGeom>
          <a:ln>
            <a:solidFill>
              <a:srgbClr val="F8D88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椭圆 43"/>
          <p:cNvSpPr/>
          <p:nvPr/>
        </p:nvSpPr>
        <p:spPr>
          <a:xfrm>
            <a:off x="4780701" y="2144129"/>
            <a:ext cx="2644618" cy="2644617"/>
          </a:xfrm>
          <a:prstGeom prst="ellipse">
            <a:avLst/>
          </a:prstGeom>
          <a:solidFill>
            <a:srgbClr val="AF090B"/>
          </a:solidFill>
          <a:ln w="190500">
            <a:gradFill>
              <a:gsLst>
                <a:gs pos="0">
                  <a:srgbClr val="FFDF79"/>
                </a:gs>
                <a:gs pos="100000">
                  <a:srgbClr val="F8D88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2000" dirty="0">
                <a:solidFill>
                  <a:srgbClr val="F8D880"/>
                </a:solidFill>
                <a:cs typeface="+mn-ea"/>
                <a:sym typeface="+mn-lt"/>
              </a:rPr>
              <a:t>标题</a:t>
            </a:r>
            <a:endParaRPr lang="en-US" altLang="zh-CN" sz="2000" dirty="0">
              <a:solidFill>
                <a:srgbClr val="F8D880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000" dirty="0">
                <a:solidFill>
                  <a:srgbClr val="F8D880"/>
                </a:solidFill>
                <a:cs typeface="+mn-ea"/>
                <a:sym typeface="+mn-lt"/>
              </a:rPr>
              <a:t>文本</a:t>
            </a:r>
          </a:p>
        </p:txBody>
      </p:sp>
      <p:sp>
        <p:nvSpPr>
          <p:cNvPr id="45" name="椭圆 44"/>
          <p:cNvSpPr/>
          <p:nvPr/>
        </p:nvSpPr>
        <p:spPr>
          <a:xfrm>
            <a:off x="6420611" y="3991781"/>
            <a:ext cx="1201041" cy="120104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6" name="任意多边形: 形状 57"/>
          <p:cNvSpPr/>
          <p:nvPr/>
        </p:nvSpPr>
        <p:spPr bwMode="auto">
          <a:xfrm>
            <a:off x="6813386" y="4304901"/>
            <a:ext cx="415492" cy="574800"/>
          </a:xfrm>
          <a:custGeom>
            <a:avLst/>
            <a:gdLst>
              <a:gd name="T0" fmla="*/ 143 w 168"/>
              <a:gd name="T1" fmla="*/ 65 h 232"/>
              <a:gd name="T2" fmla="*/ 113 w 168"/>
              <a:gd name="T3" fmla="*/ 38 h 232"/>
              <a:gd name="T4" fmla="*/ 141 w 168"/>
              <a:gd name="T5" fmla="*/ 38 h 232"/>
              <a:gd name="T6" fmla="*/ 147 w 168"/>
              <a:gd name="T7" fmla="*/ 33 h 232"/>
              <a:gd name="T8" fmla="*/ 154 w 168"/>
              <a:gd name="T9" fmla="*/ 5 h 232"/>
              <a:gd name="T10" fmla="*/ 155 w 168"/>
              <a:gd name="T11" fmla="*/ 0 h 232"/>
              <a:gd name="T12" fmla="*/ 13 w 168"/>
              <a:gd name="T13" fmla="*/ 0 h 232"/>
              <a:gd name="T14" fmla="*/ 14 w 168"/>
              <a:gd name="T15" fmla="*/ 5 h 232"/>
              <a:gd name="T16" fmla="*/ 21 w 168"/>
              <a:gd name="T17" fmla="*/ 33 h 232"/>
              <a:gd name="T18" fmla="*/ 27 w 168"/>
              <a:gd name="T19" fmla="*/ 38 h 232"/>
              <a:gd name="T20" fmla="*/ 55 w 168"/>
              <a:gd name="T21" fmla="*/ 38 h 232"/>
              <a:gd name="T22" fmla="*/ 25 w 168"/>
              <a:gd name="T23" fmla="*/ 65 h 232"/>
              <a:gd name="T24" fmla="*/ 15 w 168"/>
              <a:gd name="T25" fmla="*/ 132 h 232"/>
              <a:gd name="T26" fmla="*/ 84 w 168"/>
              <a:gd name="T27" fmla="*/ 232 h 232"/>
              <a:gd name="T28" fmla="*/ 153 w 168"/>
              <a:gd name="T29" fmla="*/ 132 h 232"/>
              <a:gd name="T30" fmla="*/ 143 w 168"/>
              <a:gd name="T31" fmla="*/ 65 h 232"/>
              <a:gd name="T32" fmla="*/ 134 w 168"/>
              <a:gd name="T33" fmla="*/ 119 h 232"/>
              <a:gd name="T34" fmla="*/ 93 w 168"/>
              <a:gd name="T35" fmla="*/ 177 h 232"/>
              <a:gd name="T36" fmla="*/ 93 w 168"/>
              <a:gd name="T37" fmla="*/ 134 h 232"/>
              <a:gd name="T38" fmla="*/ 97 w 168"/>
              <a:gd name="T39" fmla="*/ 126 h 232"/>
              <a:gd name="T40" fmla="*/ 102 w 168"/>
              <a:gd name="T41" fmla="*/ 114 h 232"/>
              <a:gd name="T42" fmla="*/ 84 w 168"/>
              <a:gd name="T43" fmla="*/ 96 h 232"/>
              <a:gd name="T44" fmla="*/ 66 w 168"/>
              <a:gd name="T45" fmla="*/ 114 h 232"/>
              <a:gd name="T46" fmla="*/ 71 w 168"/>
              <a:gd name="T47" fmla="*/ 126 h 232"/>
              <a:gd name="T48" fmla="*/ 74 w 168"/>
              <a:gd name="T49" fmla="*/ 134 h 232"/>
              <a:gd name="T50" fmla="*/ 74 w 168"/>
              <a:gd name="T51" fmla="*/ 177 h 232"/>
              <a:gd name="T52" fmla="*/ 34 w 168"/>
              <a:gd name="T53" fmla="*/ 119 h 232"/>
              <a:gd name="T54" fmla="*/ 40 w 168"/>
              <a:gd name="T55" fmla="*/ 83 h 232"/>
              <a:gd name="T56" fmla="*/ 84 w 168"/>
              <a:gd name="T57" fmla="*/ 44 h 232"/>
              <a:gd name="T58" fmla="*/ 127 w 168"/>
              <a:gd name="T59" fmla="*/ 82 h 232"/>
              <a:gd name="T60" fmla="*/ 128 w 168"/>
              <a:gd name="T61" fmla="*/ 83 h 232"/>
              <a:gd name="T62" fmla="*/ 134 w 168"/>
              <a:gd name="T63" fmla="*/ 119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8" h="232">
                <a:moveTo>
                  <a:pt x="143" y="65"/>
                </a:moveTo>
                <a:cubicBezTo>
                  <a:pt x="113" y="38"/>
                  <a:pt x="113" y="38"/>
                  <a:pt x="113" y="38"/>
                </a:cubicBezTo>
                <a:cubicBezTo>
                  <a:pt x="141" y="38"/>
                  <a:pt x="141" y="38"/>
                  <a:pt x="141" y="38"/>
                </a:cubicBezTo>
                <a:cubicBezTo>
                  <a:pt x="143" y="38"/>
                  <a:pt x="146" y="36"/>
                  <a:pt x="147" y="33"/>
                </a:cubicBezTo>
                <a:cubicBezTo>
                  <a:pt x="154" y="5"/>
                  <a:pt x="154" y="5"/>
                  <a:pt x="154" y="5"/>
                </a:cubicBezTo>
                <a:cubicBezTo>
                  <a:pt x="155" y="0"/>
                  <a:pt x="155" y="0"/>
                  <a:pt x="155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5"/>
                  <a:pt x="14" y="5"/>
                  <a:pt x="14" y="5"/>
                </a:cubicBezTo>
                <a:cubicBezTo>
                  <a:pt x="21" y="33"/>
                  <a:pt x="21" y="33"/>
                  <a:pt x="21" y="33"/>
                </a:cubicBezTo>
                <a:cubicBezTo>
                  <a:pt x="22" y="36"/>
                  <a:pt x="24" y="38"/>
                  <a:pt x="27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25" y="65"/>
                  <a:pt x="25" y="65"/>
                  <a:pt x="25" y="65"/>
                </a:cubicBezTo>
                <a:cubicBezTo>
                  <a:pt x="5" y="81"/>
                  <a:pt x="0" y="111"/>
                  <a:pt x="15" y="132"/>
                </a:cubicBezTo>
                <a:cubicBezTo>
                  <a:pt x="84" y="232"/>
                  <a:pt x="84" y="232"/>
                  <a:pt x="84" y="232"/>
                </a:cubicBezTo>
                <a:cubicBezTo>
                  <a:pt x="153" y="132"/>
                  <a:pt x="153" y="132"/>
                  <a:pt x="153" y="132"/>
                </a:cubicBezTo>
                <a:cubicBezTo>
                  <a:pt x="168" y="111"/>
                  <a:pt x="163" y="81"/>
                  <a:pt x="143" y="65"/>
                </a:cubicBezTo>
                <a:close/>
                <a:moveTo>
                  <a:pt x="134" y="119"/>
                </a:moveTo>
                <a:cubicBezTo>
                  <a:pt x="93" y="177"/>
                  <a:pt x="93" y="177"/>
                  <a:pt x="93" y="177"/>
                </a:cubicBezTo>
                <a:cubicBezTo>
                  <a:pt x="93" y="134"/>
                  <a:pt x="93" y="134"/>
                  <a:pt x="93" y="134"/>
                </a:cubicBezTo>
                <a:cubicBezTo>
                  <a:pt x="93" y="131"/>
                  <a:pt x="95" y="128"/>
                  <a:pt x="97" y="126"/>
                </a:cubicBezTo>
                <a:cubicBezTo>
                  <a:pt x="100" y="123"/>
                  <a:pt x="102" y="119"/>
                  <a:pt x="102" y="114"/>
                </a:cubicBezTo>
                <a:cubicBezTo>
                  <a:pt x="102" y="104"/>
                  <a:pt x="94" y="96"/>
                  <a:pt x="84" y="96"/>
                </a:cubicBezTo>
                <a:cubicBezTo>
                  <a:pt x="74" y="96"/>
                  <a:pt x="66" y="104"/>
                  <a:pt x="66" y="114"/>
                </a:cubicBezTo>
                <a:cubicBezTo>
                  <a:pt x="66" y="119"/>
                  <a:pt x="68" y="123"/>
                  <a:pt x="71" y="126"/>
                </a:cubicBezTo>
                <a:cubicBezTo>
                  <a:pt x="73" y="128"/>
                  <a:pt x="74" y="131"/>
                  <a:pt x="74" y="134"/>
                </a:cubicBezTo>
                <a:cubicBezTo>
                  <a:pt x="74" y="177"/>
                  <a:pt x="74" y="177"/>
                  <a:pt x="74" y="177"/>
                </a:cubicBezTo>
                <a:cubicBezTo>
                  <a:pt x="34" y="119"/>
                  <a:pt x="34" y="119"/>
                  <a:pt x="34" y="119"/>
                </a:cubicBezTo>
                <a:cubicBezTo>
                  <a:pt x="26" y="108"/>
                  <a:pt x="29" y="91"/>
                  <a:pt x="40" y="83"/>
                </a:cubicBezTo>
                <a:cubicBezTo>
                  <a:pt x="84" y="44"/>
                  <a:pt x="84" y="44"/>
                  <a:pt x="84" y="44"/>
                </a:cubicBezTo>
                <a:cubicBezTo>
                  <a:pt x="127" y="82"/>
                  <a:pt x="127" y="82"/>
                  <a:pt x="127" y="82"/>
                </a:cubicBezTo>
                <a:cubicBezTo>
                  <a:pt x="128" y="83"/>
                  <a:pt x="128" y="83"/>
                  <a:pt x="128" y="83"/>
                </a:cubicBezTo>
                <a:cubicBezTo>
                  <a:pt x="139" y="91"/>
                  <a:pt x="142" y="108"/>
                  <a:pt x="134" y="1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6420611" y="1856464"/>
            <a:ext cx="1201041" cy="120104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8" name="任意多边形: 形状 59"/>
          <p:cNvSpPr/>
          <p:nvPr/>
        </p:nvSpPr>
        <p:spPr bwMode="auto">
          <a:xfrm>
            <a:off x="6722966" y="2180348"/>
            <a:ext cx="596330" cy="553272"/>
          </a:xfrm>
          <a:custGeom>
            <a:avLst/>
            <a:gdLst>
              <a:gd name="T0" fmla="*/ 142 w 241"/>
              <a:gd name="T1" fmla="*/ 137 h 224"/>
              <a:gd name="T2" fmla="*/ 150 w 241"/>
              <a:gd name="T3" fmla="*/ 97 h 224"/>
              <a:gd name="T4" fmla="*/ 132 w 241"/>
              <a:gd name="T5" fmla="*/ 115 h 224"/>
              <a:gd name="T6" fmla="*/ 110 w 241"/>
              <a:gd name="T7" fmla="*/ 115 h 224"/>
              <a:gd name="T8" fmla="*/ 110 w 241"/>
              <a:gd name="T9" fmla="*/ 92 h 224"/>
              <a:gd name="T10" fmla="*/ 127 w 241"/>
              <a:gd name="T11" fmla="*/ 74 h 224"/>
              <a:gd name="T12" fmla="*/ 88 w 241"/>
              <a:gd name="T13" fmla="*/ 83 h 224"/>
              <a:gd name="T14" fmla="*/ 78 w 241"/>
              <a:gd name="T15" fmla="*/ 120 h 224"/>
              <a:gd name="T16" fmla="*/ 3 w 241"/>
              <a:gd name="T17" fmla="*/ 195 h 224"/>
              <a:gd name="T18" fmla="*/ 3 w 241"/>
              <a:gd name="T19" fmla="*/ 206 h 224"/>
              <a:gd name="T20" fmla="*/ 19 w 241"/>
              <a:gd name="T21" fmla="*/ 222 h 224"/>
              <a:gd name="T22" fmla="*/ 25 w 241"/>
              <a:gd name="T23" fmla="*/ 224 h 224"/>
              <a:gd name="T24" fmla="*/ 30 w 241"/>
              <a:gd name="T25" fmla="*/ 222 h 224"/>
              <a:gd name="T26" fmla="*/ 105 w 241"/>
              <a:gd name="T27" fmla="*/ 147 h 224"/>
              <a:gd name="T28" fmla="*/ 142 w 241"/>
              <a:gd name="T29" fmla="*/ 137 h 224"/>
              <a:gd name="T30" fmla="*/ 27 w 241"/>
              <a:gd name="T31" fmla="*/ 206 h 224"/>
              <a:gd name="T32" fmla="*/ 19 w 241"/>
              <a:gd name="T33" fmla="*/ 206 h 224"/>
              <a:gd name="T34" fmla="*/ 19 w 241"/>
              <a:gd name="T35" fmla="*/ 198 h 224"/>
              <a:gd name="T36" fmla="*/ 27 w 241"/>
              <a:gd name="T37" fmla="*/ 198 h 224"/>
              <a:gd name="T38" fmla="*/ 27 w 241"/>
              <a:gd name="T39" fmla="*/ 206 h 224"/>
              <a:gd name="T40" fmla="*/ 236 w 241"/>
              <a:gd name="T41" fmla="*/ 0 h 224"/>
              <a:gd name="T42" fmla="*/ 19 w 241"/>
              <a:gd name="T43" fmla="*/ 0 h 224"/>
              <a:gd name="T44" fmla="*/ 14 w 241"/>
              <a:gd name="T45" fmla="*/ 5 h 224"/>
              <a:gd name="T46" fmla="*/ 14 w 241"/>
              <a:gd name="T47" fmla="*/ 171 h 224"/>
              <a:gd name="T48" fmla="*/ 38 w 241"/>
              <a:gd name="T49" fmla="*/ 147 h 224"/>
              <a:gd name="T50" fmla="*/ 38 w 241"/>
              <a:gd name="T51" fmla="*/ 48 h 224"/>
              <a:gd name="T52" fmla="*/ 217 w 241"/>
              <a:gd name="T53" fmla="*/ 48 h 224"/>
              <a:gd name="T54" fmla="*/ 217 w 241"/>
              <a:gd name="T55" fmla="*/ 170 h 224"/>
              <a:gd name="T56" fmla="*/ 95 w 241"/>
              <a:gd name="T57" fmla="*/ 170 h 224"/>
              <a:gd name="T58" fmla="*/ 72 w 241"/>
              <a:gd name="T59" fmla="*/ 193 h 224"/>
              <a:gd name="T60" fmla="*/ 222 w 241"/>
              <a:gd name="T61" fmla="*/ 193 h 224"/>
              <a:gd name="T62" fmla="*/ 241 w 241"/>
              <a:gd name="T63" fmla="*/ 175 h 224"/>
              <a:gd name="T64" fmla="*/ 241 w 241"/>
              <a:gd name="T65" fmla="*/ 5 h 224"/>
              <a:gd name="T66" fmla="*/ 236 w 241"/>
              <a:gd name="T67" fmla="*/ 0 h 224"/>
              <a:gd name="T68" fmla="*/ 47 w 241"/>
              <a:gd name="T69" fmla="*/ 32 h 224"/>
              <a:gd name="T70" fmla="*/ 39 w 241"/>
              <a:gd name="T71" fmla="*/ 24 h 224"/>
              <a:gd name="T72" fmla="*/ 47 w 241"/>
              <a:gd name="T73" fmla="*/ 15 h 224"/>
              <a:gd name="T74" fmla="*/ 55 w 241"/>
              <a:gd name="T75" fmla="*/ 24 h 224"/>
              <a:gd name="T76" fmla="*/ 47 w 241"/>
              <a:gd name="T77" fmla="*/ 32 h 224"/>
              <a:gd name="T78" fmla="*/ 77 w 241"/>
              <a:gd name="T79" fmla="*/ 32 h 224"/>
              <a:gd name="T80" fmla="*/ 69 w 241"/>
              <a:gd name="T81" fmla="*/ 24 h 224"/>
              <a:gd name="T82" fmla="*/ 77 w 241"/>
              <a:gd name="T83" fmla="*/ 15 h 224"/>
              <a:gd name="T84" fmla="*/ 85 w 241"/>
              <a:gd name="T85" fmla="*/ 24 h 224"/>
              <a:gd name="T86" fmla="*/ 77 w 241"/>
              <a:gd name="T87" fmla="*/ 3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41" h="224">
                <a:moveTo>
                  <a:pt x="142" y="137"/>
                </a:moveTo>
                <a:cubicBezTo>
                  <a:pt x="153" y="126"/>
                  <a:pt x="155" y="110"/>
                  <a:pt x="150" y="97"/>
                </a:cubicBezTo>
                <a:cubicBezTo>
                  <a:pt x="132" y="115"/>
                  <a:pt x="132" y="115"/>
                  <a:pt x="132" y="115"/>
                </a:cubicBezTo>
                <a:cubicBezTo>
                  <a:pt x="126" y="121"/>
                  <a:pt x="116" y="121"/>
                  <a:pt x="110" y="115"/>
                </a:cubicBezTo>
                <a:cubicBezTo>
                  <a:pt x="104" y="108"/>
                  <a:pt x="104" y="98"/>
                  <a:pt x="110" y="92"/>
                </a:cubicBezTo>
                <a:cubicBezTo>
                  <a:pt x="127" y="74"/>
                  <a:pt x="127" y="74"/>
                  <a:pt x="127" y="74"/>
                </a:cubicBezTo>
                <a:cubicBezTo>
                  <a:pt x="114" y="70"/>
                  <a:pt x="99" y="73"/>
                  <a:pt x="88" y="83"/>
                </a:cubicBezTo>
                <a:cubicBezTo>
                  <a:pt x="78" y="93"/>
                  <a:pt x="75" y="107"/>
                  <a:pt x="78" y="120"/>
                </a:cubicBezTo>
                <a:cubicBezTo>
                  <a:pt x="3" y="195"/>
                  <a:pt x="3" y="195"/>
                  <a:pt x="3" y="195"/>
                </a:cubicBezTo>
                <a:cubicBezTo>
                  <a:pt x="0" y="198"/>
                  <a:pt x="0" y="203"/>
                  <a:pt x="3" y="206"/>
                </a:cubicBezTo>
                <a:cubicBezTo>
                  <a:pt x="19" y="222"/>
                  <a:pt x="19" y="222"/>
                  <a:pt x="19" y="222"/>
                </a:cubicBezTo>
                <a:cubicBezTo>
                  <a:pt x="21" y="223"/>
                  <a:pt x="23" y="224"/>
                  <a:pt x="25" y="224"/>
                </a:cubicBezTo>
                <a:cubicBezTo>
                  <a:pt x="27" y="224"/>
                  <a:pt x="29" y="223"/>
                  <a:pt x="30" y="222"/>
                </a:cubicBezTo>
                <a:cubicBezTo>
                  <a:pt x="105" y="147"/>
                  <a:pt x="105" y="147"/>
                  <a:pt x="105" y="147"/>
                </a:cubicBezTo>
                <a:cubicBezTo>
                  <a:pt x="118" y="150"/>
                  <a:pt x="132" y="147"/>
                  <a:pt x="142" y="137"/>
                </a:cubicBezTo>
                <a:close/>
                <a:moveTo>
                  <a:pt x="27" y="206"/>
                </a:moveTo>
                <a:cubicBezTo>
                  <a:pt x="25" y="208"/>
                  <a:pt x="21" y="208"/>
                  <a:pt x="19" y="206"/>
                </a:cubicBezTo>
                <a:cubicBezTo>
                  <a:pt x="17" y="204"/>
                  <a:pt x="17" y="200"/>
                  <a:pt x="19" y="198"/>
                </a:cubicBezTo>
                <a:cubicBezTo>
                  <a:pt x="21" y="195"/>
                  <a:pt x="25" y="195"/>
                  <a:pt x="27" y="198"/>
                </a:cubicBezTo>
                <a:cubicBezTo>
                  <a:pt x="30" y="200"/>
                  <a:pt x="30" y="204"/>
                  <a:pt x="27" y="206"/>
                </a:cubicBezTo>
                <a:close/>
                <a:moveTo>
                  <a:pt x="236" y="0"/>
                </a:moveTo>
                <a:cubicBezTo>
                  <a:pt x="19" y="0"/>
                  <a:pt x="19" y="0"/>
                  <a:pt x="19" y="0"/>
                </a:cubicBezTo>
                <a:cubicBezTo>
                  <a:pt x="16" y="0"/>
                  <a:pt x="14" y="2"/>
                  <a:pt x="14" y="5"/>
                </a:cubicBezTo>
                <a:cubicBezTo>
                  <a:pt x="14" y="171"/>
                  <a:pt x="14" y="171"/>
                  <a:pt x="14" y="171"/>
                </a:cubicBezTo>
                <a:cubicBezTo>
                  <a:pt x="38" y="147"/>
                  <a:pt x="38" y="147"/>
                  <a:pt x="38" y="147"/>
                </a:cubicBezTo>
                <a:cubicBezTo>
                  <a:pt x="38" y="48"/>
                  <a:pt x="38" y="48"/>
                  <a:pt x="38" y="48"/>
                </a:cubicBezTo>
                <a:cubicBezTo>
                  <a:pt x="217" y="48"/>
                  <a:pt x="217" y="48"/>
                  <a:pt x="217" y="48"/>
                </a:cubicBezTo>
                <a:cubicBezTo>
                  <a:pt x="217" y="170"/>
                  <a:pt x="217" y="170"/>
                  <a:pt x="217" y="170"/>
                </a:cubicBezTo>
                <a:cubicBezTo>
                  <a:pt x="95" y="170"/>
                  <a:pt x="95" y="170"/>
                  <a:pt x="95" y="170"/>
                </a:cubicBezTo>
                <a:cubicBezTo>
                  <a:pt x="72" y="193"/>
                  <a:pt x="72" y="193"/>
                  <a:pt x="72" y="193"/>
                </a:cubicBezTo>
                <a:cubicBezTo>
                  <a:pt x="222" y="193"/>
                  <a:pt x="222" y="193"/>
                  <a:pt x="222" y="193"/>
                </a:cubicBezTo>
                <a:cubicBezTo>
                  <a:pt x="233" y="193"/>
                  <a:pt x="241" y="185"/>
                  <a:pt x="241" y="175"/>
                </a:cubicBezTo>
                <a:cubicBezTo>
                  <a:pt x="241" y="5"/>
                  <a:pt x="241" y="5"/>
                  <a:pt x="241" y="5"/>
                </a:cubicBezTo>
                <a:cubicBezTo>
                  <a:pt x="241" y="2"/>
                  <a:pt x="239" y="0"/>
                  <a:pt x="236" y="0"/>
                </a:cubicBezTo>
                <a:close/>
                <a:moveTo>
                  <a:pt x="47" y="32"/>
                </a:moveTo>
                <a:cubicBezTo>
                  <a:pt x="42" y="32"/>
                  <a:pt x="39" y="28"/>
                  <a:pt x="39" y="24"/>
                </a:cubicBezTo>
                <a:cubicBezTo>
                  <a:pt x="39" y="19"/>
                  <a:pt x="42" y="15"/>
                  <a:pt x="47" y="15"/>
                </a:cubicBezTo>
                <a:cubicBezTo>
                  <a:pt x="52" y="15"/>
                  <a:pt x="55" y="19"/>
                  <a:pt x="55" y="24"/>
                </a:cubicBezTo>
                <a:cubicBezTo>
                  <a:pt x="55" y="28"/>
                  <a:pt x="52" y="32"/>
                  <a:pt x="47" y="32"/>
                </a:cubicBezTo>
                <a:close/>
                <a:moveTo>
                  <a:pt x="77" y="32"/>
                </a:moveTo>
                <a:cubicBezTo>
                  <a:pt x="72" y="32"/>
                  <a:pt x="69" y="28"/>
                  <a:pt x="69" y="24"/>
                </a:cubicBezTo>
                <a:cubicBezTo>
                  <a:pt x="69" y="19"/>
                  <a:pt x="72" y="15"/>
                  <a:pt x="77" y="15"/>
                </a:cubicBezTo>
                <a:cubicBezTo>
                  <a:pt x="81" y="15"/>
                  <a:pt x="85" y="19"/>
                  <a:pt x="85" y="24"/>
                </a:cubicBezTo>
                <a:cubicBezTo>
                  <a:pt x="85" y="28"/>
                  <a:pt x="81" y="32"/>
                  <a:pt x="77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4584368" y="3969703"/>
            <a:ext cx="1201041" cy="120104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50" name="任意多边形: 形状 61"/>
          <p:cNvSpPr/>
          <p:nvPr/>
        </p:nvSpPr>
        <p:spPr bwMode="auto">
          <a:xfrm>
            <a:off x="4902871" y="4328032"/>
            <a:ext cx="564036" cy="484384"/>
          </a:xfrm>
          <a:custGeom>
            <a:avLst/>
            <a:gdLst>
              <a:gd name="T0" fmla="*/ 223 w 228"/>
              <a:gd name="T1" fmla="*/ 0 h 196"/>
              <a:gd name="T2" fmla="*/ 210 w 228"/>
              <a:gd name="T3" fmla="*/ 0 h 196"/>
              <a:gd name="T4" fmla="*/ 205 w 228"/>
              <a:gd name="T5" fmla="*/ 5 h 196"/>
              <a:gd name="T6" fmla="*/ 205 w 228"/>
              <a:gd name="T7" fmla="*/ 10 h 196"/>
              <a:gd name="T8" fmla="*/ 20 w 228"/>
              <a:gd name="T9" fmla="*/ 42 h 196"/>
              <a:gd name="T10" fmla="*/ 20 w 228"/>
              <a:gd name="T11" fmla="*/ 40 h 196"/>
              <a:gd name="T12" fmla="*/ 15 w 228"/>
              <a:gd name="T13" fmla="*/ 35 h 196"/>
              <a:gd name="T14" fmla="*/ 5 w 228"/>
              <a:gd name="T15" fmla="*/ 35 h 196"/>
              <a:gd name="T16" fmla="*/ 0 w 228"/>
              <a:gd name="T17" fmla="*/ 40 h 196"/>
              <a:gd name="T18" fmla="*/ 0 w 228"/>
              <a:gd name="T19" fmla="*/ 45 h 196"/>
              <a:gd name="T20" fmla="*/ 0 w 228"/>
              <a:gd name="T21" fmla="*/ 135 h 196"/>
              <a:gd name="T22" fmla="*/ 0 w 228"/>
              <a:gd name="T23" fmla="*/ 140 h 196"/>
              <a:gd name="T24" fmla="*/ 5 w 228"/>
              <a:gd name="T25" fmla="*/ 145 h 196"/>
              <a:gd name="T26" fmla="*/ 15 w 228"/>
              <a:gd name="T27" fmla="*/ 145 h 196"/>
              <a:gd name="T28" fmla="*/ 20 w 228"/>
              <a:gd name="T29" fmla="*/ 140 h 196"/>
              <a:gd name="T30" fmla="*/ 20 w 228"/>
              <a:gd name="T31" fmla="*/ 138 h 196"/>
              <a:gd name="T32" fmla="*/ 70 w 228"/>
              <a:gd name="T33" fmla="*/ 147 h 196"/>
              <a:gd name="T34" fmla="*/ 70 w 228"/>
              <a:gd name="T35" fmla="*/ 148 h 196"/>
              <a:gd name="T36" fmla="*/ 117 w 228"/>
              <a:gd name="T37" fmla="*/ 196 h 196"/>
              <a:gd name="T38" fmla="*/ 162 w 228"/>
              <a:gd name="T39" fmla="*/ 162 h 196"/>
              <a:gd name="T40" fmla="*/ 205 w 228"/>
              <a:gd name="T41" fmla="*/ 170 h 196"/>
              <a:gd name="T42" fmla="*/ 205 w 228"/>
              <a:gd name="T43" fmla="*/ 175 h 196"/>
              <a:gd name="T44" fmla="*/ 210 w 228"/>
              <a:gd name="T45" fmla="*/ 180 h 196"/>
              <a:gd name="T46" fmla="*/ 223 w 228"/>
              <a:gd name="T47" fmla="*/ 180 h 196"/>
              <a:gd name="T48" fmla="*/ 228 w 228"/>
              <a:gd name="T49" fmla="*/ 175 h 196"/>
              <a:gd name="T50" fmla="*/ 228 w 228"/>
              <a:gd name="T51" fmla="*/ 5 h 196"/>
              <a:gd name="T52" fmla="*/ 223 w 228"/>
              <a:gd name="T53" fmla="*/ 0 h 196"/>
              <a:gd name="T54" fmla="*/ 117 w 228"/>
              <a:gd name="T55" fmla="*/ 177 h 196"/>
              <a:gd name="T56" fmla="*/ 89 w 228"/>
              <a:gd name="T57" fmla="*/ 150 h 196"/>
              <a:gd name="T58" fmla="*/ 143 w 228"/>
              <a:gd name="T59" fmla="*/ 159 h 196"/>
              <a:gd name="T60" fmla="*/ 117 w 228"/>
              <a:gd name="T61" fmla="*/ 177 h 196"/>
              <a:gd name="T62" fmla="*/ 199 w 228"/>
              <a:gd name="T63" fmla="*/ 53 h 196"/>
              <a:gd name="T64" fmla="*/ 31 w 228"/>
              <a:gd name="T65" fmla="*/ 76 h 196"/>
              <a:gd name="T66" fmla="*/ 30 w 228"/>
              <a:gd name="T67" fmla="*/ 76 h 196"/>
              <a:gd name="T68" fmla="*/ 23 w 228"/>
              <a:gd name="T69" fmla="*/ 70 h 196"/>
              <a:gd name="T70" fmla="*/ 29 w 228"/>
              <a:gd name="T71" fmla="*/ 62 h 196"/>
              <a:gd name="T72" fmla="*/ 197 w 228"/>
              <a:gd name="T73" fmla="*/ 39 h 196"/>
              <a:gd name="T74" fmla="*/ 205 w 228"/>
              <a:gd name="T75" fmla="*/ 45 h 196"/>
              <a:gd name="T76" fmla="*/ 199 w 228"/>
              <a:gd name="T77" fmla="*/ 53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28" h="196">
                <a:moveTo>
                  <a:pt x="223" y="0"/>
                </a:moveTo>
                <a:cubicBezTo>
                  <a:pt x="210" y="0"/>
                  <a:pt x="210" y="0"/>
                  <a:pt x="210" y="0"/>
                </a:cubicBezTo>
                <a:cubicBezTo>
                  <a:pt x="207" y="0"/>
                  <a:pt x="205" y="2"/>
                  <a:pt x="205" y="5"/>
                </a:cubicBezTo>
                <a:cubicBezTo>
                  <a:pt x="205" y="10"/>
                  <a:pt x="205" y="10"/>
                  <a:pt x="205" y="10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37"/>
                  <a:pt x="18" y="35"/>
                  <a:pt x="1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2" y="35"/>
                  <a:pt x="0" y="37"/>
                  <a:pt x="0" y="40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3"/>
                  <a:pt x="2" y="145"/>
                  <a:pt x="5" y="145"/>
                </a:cubicBezTo>
                <a:cubicBezTo>
                  <a:pt x="15" y="145"/>
                  <a:pt x="15" y="145"/>
                  <a:pt x="15" y="145"/>
                </a:cubicBezTo>
                <a:cubicBezTo>
                  <a:pt x="18" y="145"/>
                  <a:pt x="20" y="143"/>
                  <a:pt x="20" y="140"/>
                </a:cubicBezTo>
                <a:cubicBezTo>
                  <a:pt x="20" y="138"/>
                  <a:pt x="20" y="138"/>
                  <a:pt x="20" y="138"/>
                </a:cubicBezTo>
                <a:cubicBezTo>
                  <a:pt x="70" y="147"/>
                  <a:pt x="70" y="147"/>
                  <a:pt x="70" y="147"/>
                </a:cubicBezTo>
                <a:cubicBezTo>
                  <a:pt x="70" y="147"/>
                  <a:pt x="70" y="148"/>
                  <a:pt x="70" y="148"/>
                </a:cubicBezTo>
                <a:cubicBezTo>
                  <a:pt x="70" y="175"/>
                  <a:pt x="91" y="196"/>
                  <a:pt x="117" y="196"/>
                </a:cubicBezTo>
                <a:cubicBezTo>
                  <a:pt x="138" y="196"/>
                  <a:pt x="156" y="182"/>
                  <a:pt x="162" y="162"/>
                </a:cubicBezTo>
                <a:cubicBezTo>
                  <a:pt x="205" y="170"/>
                  <a:pt x="205" y="170"/>
                  <a:pt x="205" y="170"/>
                </a:cubicBezTo>
                <a:cubicBezTo>
                  <a:pt x="205" y="175"/>
                  <a:pt x="205" y="175"/>
                  <a:pt x="205" y="175"/>
                </a:cubicBezTo>
                <a:cubicBezTo>
                  <a:pt x="205" y="178"/>
                  <a:pt x="207" y="180"/>
                  <a:pt x="210" y="180"/>
                </a:cubicBezTo>
                <a:cubicBezTo>
                  <a:pt x="223" y="180"/>
                  <a:pt x="223" y="180"/>
                  <a:pt x="223" y="180"/>
                </a:cubicBezTo>
                <a:cubicBezTo>
                  <a:pt x="226" y="180"/>
                  <a:pt x="228" y="178"/>
                  <a:pt x="228" y="175"/>
                </a:cubicBezTo>
                <a:cubicBezTo>
                  <a:pt x="228" y="5"/>
                  <a:pt x="228" y="5"/>
                  <a:pt x="228" y="5"/>
                </a:cubicBezTo>
                <a:cubicBezTo>
                  <a:pt x="228" y="2"/>
                  <a:pt x="226" y="0"/>
                  <a:pt x="223" y="0"/>
                </a:cubicBezTo>
                <a:moveTo>
                  <a:pt x="117" y="177"/>
                </a:moveTo>
                <a:cubicBezTo>
                  <a:pt x="102" y="177"/>
                  <a:pt x="90" y="165"/>
                  <a:pt x="89" y="150"/>
                </a:cubicBezTo>
                <a:cubicBezTo>
                  <a:pt x="143" y="159"/>
                  <a:pt x="143" y="159"/>
                  <a:pt x="143" y="159"/>
                </a:cubicBezTo>
                <a:cubicBezTo>
                  <a:pt x="139" y="170"/>
                  <a:pt x="129" y="177"/>
                  <a:pt x="117" y="177"/>
                </a:cubicBezTo>
                <a:moveTo>
                  <a:pt x="199" y="53"/>
                </a:moveTo>
                <a:cubicBezTo>
                  <a:pt x="31" y="76"/>
                  <a:pt x="31" y="76"/>
                  <a:pt x="31" y="76"/>
                </a:cubicBezTo>
                <a:cubicBezTo>
                  <a:pt x="30" y="76"/>
                  <a:pt x="30" y="76"/>
                  <a:pt x="30" y="76"/>
                </a:cubicBezTo>
                <a:cubicBezTo>
                  <a:pt x="26" y="76"/>
                  <a:pt x="23" y="73"/>
                  <a:pt x="23" y="70"/>
                </a:cubicBezTo>
                <a:cubicBezTo>
                  <a:pt x="22" y="66"/>
                  <a:pt x="25" y="62"/>
                  <a:pt x="29" y="62"/>
                </a:cubicBezTo>
                <a:cubicBezTo>
                  <a:pt x="197" y="39"/>
                  <a:pt x="197" y="39"/>
                  <a:pt x="197" y="39"/>
                </a:cubicBezTo>
                <a:cubicBezTo>
                  <a:pt x="201" y="38"/>
                  <a:pt x="204" y="41"/>
                  <a:pt x="205" y="45"/>
                </a:cubicBezTo>
                <a:cubicBezTo>
                  <a:pt x="205" y="49"/>
                  <a:pt x="203" y="52"/>
                  <a:pt x="199" y="5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4584368" y="1856464"/>
            <a:ext cx="1201041" cy="120104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52" name="任意多边形: 形状 63"/>
          <p:cNvSpPr/>
          <p:nvPr/>
        </p:nvSpPr>
        <p:spPr bwMode="auto">
          <a:xfrm>
            <a:off x="4887801" y="2121147"/>
            <a:ext cx="594176" cy="671674"/>
          </a:xfrm>
          <a:custGeom>
            <a:avLst/>
            <a:gdLst>
              <a:gd name="T0" fmla="*/ 62 w 240"/>
              <a:gd name="T1" fmla="*/ 49 h 272"/>
              <a:gd name="T2" fmla="*/ 35 w 240"/>
              <a:gd name="T3" fmla="*/ 35 h 272"/>
              <a:gd name="T4" fmla="*/ 49 w 240"/>
              <a:gd name="T5" fmla="*/ 62 h 272"/>
              <a:gd name="T6" fmla="*/ 62 w 240"/>
              <a:gd name="T7" fmla="*/ 62 h 272"/>
              <a:gd name="T8" fmla="*/ 9 w 240"/>
              <a:gd name="T9" fmla="*/ 111 h 272"/>
              <a:gd name="T10" fmla="*/ 9 w 240"/>
              <a:gd name="T11" fmla="*/ 130 h 272"/>
              <a:gd name="T12" fmla="*/ 38 w 240"/>
              <a:gd name="T13" fmla="*/ 120 h 272"/>
              <a:gd name="T14" fmla="*/ 120 w 240"/>
              <a:gd name="T15" fmla="*/ 38 h 272"/>
              <a:gd name="T16" fmla="*/ 129 w 240"/>
              <a:gd name="T17" fmla="*/ 10 h 272"/>
              <a:gd name="T18" fmla="*/ 111 w 240"/>
              <a:gd name="T19" fmla="*/ 10 h 272"/>
              <a:gd name="T20" fmla="*/ 120 w 240"/>
              <a:gd name="T21" fmla="*/ 38 h 272"/>
              <a:gd name="T22" fmla="*/ 107 w 240"/>
              <a:gd name="T23" fmla="*/ 272 h 272"/>
              <a:gd name="T24" fmla="*/ 153 w 240"/>
              <a:gd name="T25" fmla="*/ 253 h 272"/>
              <a:gd name="T26" fmla="*/ 87 w 240"/>
              <a:gd name="T27" fmla="*/ 244 h 272"/>
              <a:gd name="T28" fmla="*/ 205 w 240"/>
              <a:gd name="T29" fmla="*/ 35 h 272"/>
              <a:gd name="T30" fmla="*/ 178 w 240"/>
              <a:gd name="T31" fmla="*/ 49 h 272"/>
              <a:gd name="T32" fmla="*/ 185 w 240"/>
              <a:gd name="T33" fmla="*/ 65 h 272"/>
              <a:gd name="T34" fmla="*/ 205 w 240"/>
              <a:gd name="T35" fmla="*/ 49 h 272"/>
              <a:gd name="T36" fmla="*/ 120 w 240"/>
              <a:gd name="T37" fmla="*/ 49 h 272"/>
              <a:gd name="T38" fmla="*/ 61 w 240"/>
              <a:gd name="T39" fmla="*/ 156 h 272"/>
              <a:gd name="T40" fmla="*/ 78 w 240"/>
              <a:gd name="T41" fmla="*/ 186 h 272"/>
              <a:gd name="T42" fmla="*/ 75 w 240"/>
              <a:gd name="T43" fmla="*/ 199 h 272"/>
              <a:gd name="T44" fmla="*/ 69 w 240"/>
              <a:gd name="T45" fmla="*/ 229 h 272"/>
              <a:gd name="T46" fmla="*/ 166 w 240"/>
              <a:gd name="T47" fmla="*/ 235 h 272"/>
              <a:gd name="T48" fmla="*/ 171 w 240"/>
              <a:gd name="T49" fmla="*/ 204 h 272"/>
              <a:gd name="T50" fmla="*/ 162 w 240"/>
              <a:gd name="T51" fmla="*/ 199 h 272"/>
              <a:gd name="T52" fmla="*/ 178 w 240"/>
              <a:gd name="T53" fmla="*/ 158 h 272"/>
              <a:gd name="T54" fmla="*/ 120 w 240"/>
              <a:gd name="T55" fmla="*/ 49 h 272"/>
              <a:gd name="T56" fmla="*/ 117 w 240"/>
              <a:gd name="T57" fmla="*/ 136 h 272"/>
              <a:gd name="T58" fmla="*/ 120 w 240"/>
              <a:gd name="T59" fmla="*/ 170 h 272"/>
              <a:gd name="T60" fmla="*/ 143 w 240"/>
              <a:gd name="T61" fmla="*/ 186 h 272"/>
              <a:gd name="T62" fmla="*/ 127 w 240"/>
              <a:gd name="T63" fmla="*/ 199 h 272"/>
              <a:gd name="T64" fmla="*/ 141 w 240"/>
              <a:gd name="T65" fmla="*/ 136 h 272"/>
              <a:gd name="T66" fmla="*/ 141 w 240"/>
              <a:gd name="T67" fmla="*/ 107 h 272"/>
              <a:gd name="T68" fmla="*/ 125 w 240"/>
              <a:gd name="T69" fmla="*/ 127 h 272"/>
              <a:gd name="T70" fmla="*/ 111 w 240"/>
              <a:gd name="T71" fmla="*/ 111 h 272"/>
              <a:gd name="T72" fmla="*/ 85 w 240"/>
              <a:gd name="T73" fmla="*/ 122 h 272"/>
              <a:gd name="T74" fmla="*/ 107 w 240"/>
              <a:gd name="T75" fmla="*/ 136 h 272"/>
              <a:gd name="T76" fmla="*/ 97 w 240"/>
              <a:gd name="T77" fmla="*/ 199 h 272"/>
              <a:gd name="T78" fmla="*/ 78 w 240"/>
              <a:gd name="T79" fmla="*/ 147 h 272"/>
              <a:gd name="T80" fmla="*/ 77 w 240"/>
              <a:gd name="T81" fmla="*/ 146 h 272"/>
              <a:gd name="T82" fmla="*/ 120 w 240"/>
              <a:gd name="T83" fmla="*/ 68 h 272"/>
              <a:gd name="T84" fmla="*/ 162 w 240"/>
              <a:gd name="T85" fmla="*/ 147 h 272"/>
              <a:gd name="T86" fmla="*/ 138 w 240"/>
              <a:gd name="T87" fmla="*/ 117 h 272"/>
              <a:gd name="T88" fmla="*/ 147 w 240"/>
              <a:gd name="T89" fmla="*/ 122 h 272"/>
              <a:gd name="T90" fmla="*/ 135 w 240"/>
              <a:gd name="T91" fmla="*/ 127 h 272"/>
              <a:gd name="T92" fmla="*/ 100 w 240"/>
              <a:gd name="T93" fmla="*/ 127 h 272"/>
              <a:gd name="T94" fmla="*/ 100 w 240"/>
              <a:gd name="T95" fmla="*/ 116 h 272"/>
              <a:gd name="T96" fmla="*/ 107 w 240"/>
              <a:gd name="T97" fmla="*/ 127 h 272"/>
              <a:gd name="T98" fmla="*/ 212 w 240"/>
              <a:gd name="T99" fmla="*/ 111 h 272"/>
              <a:gd name="T100" fmla="*/ 212 w 240"/>
              <a:gd name="T101" fmla="*/ 130 h 272"/>
              <a:gd name="T102" fmla="*/ 240 w 240"/>
              <a:gd name="T103" fmla="*/ 12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40" h="272">
                <a:moveTo>
                  <a:pt x="62" y="62"/>
                </a:moveTo>
                <a:cubicBezTo>
                  <a:pt x="66" y="58"/>
                  <a:pt x="66" y="52"/>
                  <a:pt x="62" y="49"/>
                </a:cubicBezTo>
                <a:cubicBezTo>
                  <a:pt x="49" y="35"/>
                  <a:pt x="49" y="35"/>
                  <a:pt x="49" y="35"/>
                </a:cubicBezTo>
                <a:cubicBezTo>
                  <a:pt x="45" y="32"/>
                  <a:pt x="39" y="32"/>
                  <a:pt x="35" y="35"/>
                </a:cubicBezTo>
                <a:cubicBezTo>
                  <a:pt x="32" y="39"/>
                  <a:pt x="32" y="45"/>
                  <a:pt x="35" y="49"/>
                </a:cubicBezTo>
                <a:cubicBezTo>
                  <a:pt x="49" y="62"/>
                  <a:pt x="49" y="62"/>
                  <a:pt x="49" y="62"/>
                </a:cubicBezTo>
                <a:cubicBezTo>
                  <a:pt x="50" y="64"/>
                  <a:pt x="53" y="65"/>
                  <a:pt x="55" y="65"/>
                </a:cubicBezTo>
                <a:cubicBezTo>
                  <a:pt x="58" y="65"/>
                  <a:pt x="60" y="64"/>
                  <a:pt x="62" y="62"/>
                </a:cubicBezTo>
                <a:moveTo>
                  <a:pt x="28" y="111"/>
                </a:moveTo>
                <a:cubicBezTo>
                  <a:pt x="9" y="111"/>
                  <a:pt x="9" y="111"/>
                  <a:pt x="9" y="111"/>
                </a:cubicBezTo>
                <a:cubicBezTo>
                  <a:pt x="4" y="111"/>
                  <a:pt x="0" y="115"/>
                  <a:pt x="0" y="120"/>
                </a:cubicBezTo>
                <a:cubicBezTo>
                  <a:pt x="0" y="125"/>
                  <a:pt x="4" y="130"/>
                  <a:pt x="9" y="130"/>
                </a:cubicBezTo>
                <a:cubicBezTo>
                  <a:pt x="28" y="130"/>
                  <a:pt x="28" y="130"/>
                  <a:pt x="28" y="130"/>
                </a:cubicBezTo>
                <a:cubicBezTo>
                  <a:pt x="34" y="130"/>
                  <a:pt x="38" y="125"/>
                  <a:pt x="38" y="120"/>
                </a:cubicBezTo>
                <a:cubicBezTo>
                  <a:pt x="38" y="115"/>
                  <a:pt x="34" y="111"/>
                  <a:pt x="28" y="111"/>
                </a:cubicBezTo>
                <a:moveTo>
                  <a:pt x="120" y="38"/>
                </a:moveTo>
                <a:cubicBezTo>
                  <a:pt x="125" y="38"/>
                  <a:pt x="129" y="34"/>
                  <a:pt x="129" y="29"/>
                </a:cubicBezTo>
                <a:cubicBezTo>
                  <a:pt x="129" y="10"/>
                  <a:pt x="129" y="10"/>
                  <a:pt x="129" y="10"/>
                </a:cubicBezTo>
                <a:cubicBezTo>
                  <a:pt x="129" y="4"/>
                  <a:pt x="125" y="0"/>
                  <a:pt x="120" y="0"/>
                </a:cubicBezTo>
                <a:cubicBezTo>
                  <a:pt x="115" y="0"/>
                  <a:pt x="111" y="4"/>
                  <a:pt x="111" y="10"/>
                </a:cubicBezTo>
                <a:cubicBezTo>
                  <a:pt x="111" y="29"/>
                  <a:pt x="111" y="29"/>
                  <a:pt x="111" y="29"/>
                </a:cubicBezTo>
                <a:cubicBezTo>
                  <a:pt x="111" y="34"/>
                  <a:pt x="115" y="38"/>
                  <a:pt x="120" y="38"/>
                </a:cubicBezTo>
                <a:moveTo>
                  <a:pt x="87" y="253"/>
                </a:moveTo>
                <a:cubicBezTo>
                  <a:pt x="87" y="264"/>
                  <a:pt x="96" y="272"/>
                  <a:pt x="107" y="272"/>
                </a:cubicBezTo>
                <a:cubicBezTo>
                  <a:pt x="133" y="272"/>
                  <a:pt x="133" y="272"/>
                  <a:pt x="133" y="272"/>
                </a:cubicBezTo>
                <a:cubicBezTo>
                  <a:pt x="144" y="272"/>
                  <a:pt x="153" y="264"/>
                  <a:pt x="153" y="253"/>
                </a:cubicBezTo>
                <a:cubicBezTo>
                  <a:pt x="153" y="244"/>
                  <a:pt x="153" y="244"/>
                  <a:pt x="153" y="244"/>
                </a:cubicBezTo>
                <a:cubicBezTo>
                  <a:pt x="87" y="244"/>
                  <a:pt x="87" y="244"/>
                  <a:pt x="87" y="244"/>
                </a:cubicBezTo>
                <a:cubicBezTo>
                  <a:pt x="87" y="253"/>
                  <a:pt x="87" y="253"/>
                  <a:pt x="87" y="253"/>
                </a:cubicBezTo>
                <a:close/>
                <a:moveTo>
                  <a:pt x="205" y="35"/>
                </a:moveTo>
                <a:cubicBezTo>
                  <a:pt x="201" y="32"/>
                  <a:pt x="195" y="32"/>
                  <a:pt x="192" y="35"/>
                </a:cubicBezTo>
                <a:cubicBezTo>
                  <a:pt x="178" y="49"/>
                  <a:pt x="178" y="49"/>
                  <a:pt x="178" y="49"/>
                </a:cubicBezTo>
                <a:cubicBezTo>
                  <a:pt x="174" y="52"/>
                  <a:pt x="174" y="58"/>
                  <a:pt x="178" y="62"/>
                </a:cubicBezTo>
                <a:cubicBezTo>
                  <a:pt x="180" y="64"/>
                  <a:pt x="182" y="65"/>
                  <a:pt x="185" y="65"/>
                </a:cubicBezTo>
                <a:cubicBezTo>
                  <a:pt x="187" y="65"/>
                  <a:pt x="190" y="64"/>
                  <a:pt x="192" y="62"/>
                </a:cubicBezTo>
                <a:cubicBezTo>
                  <a:pt x="205" y="49"/>
                  <a:pt x="205" y="49"/>
                  <a:pt x="205" y="49"/>
                </a:cubicBezTo>
                <a:cubicBezTo>
                  <a:pt x="209" y="45"/>
                  <a:pt x="209" y="39"/>
                  <a:pt x="205" y="35"/>
                </a:cubicBezTo>
                <a:moveTo>
                  <a:pt x="120" y="49"/>
                </a:moveTo>
                <a:cubicBezTo>
                  <a:pt x="81" y="49"/>
                  <a:pt x="50" y="80"/>
                  <a:pt x="50" y="118"/>
                </a:cubicBezTo>
                <a:cubicBezTo>
                  <a:pt x="50" y="132"/>
                  <a:pt x="54" y="145"/>
                  <a:pt x="61" y="156"/>
                </a:cubicBezTo>
                <a:cubicBezTo>
                  <a:pt x="62" y="157"/>
                  <a:pt x="62" y="158"/>
                  <a:pt x="62" y="158"/>
                </a:cubicBezTo>
                <a:cubicBezTo>
                  <a:pt x="75" y="176"/>
                  <a:pt x="78" y="182"/>
                  <a:pt x="78" y="186"/>
                </a:cubicBezTo>
                <a:cubicBezTo>
                  <a:pt x="78" y="199"/>
                  <a:pt x="78" y="199"/>
                  <a:pt x="78" y="199"/>
                </a:cubicBezTo>
                <a:cubicBezTo>
                  <a:pt x="75" y="199"/>
                  <a:pt x="75" y="199"/>
                  <a:pt x="75" y="199"/>
                </a:cubicBezTo>
                <a:cubicBezTo>
                  <a:pt x="71" y="199"/>
                  <a:pt x="69" y="200"/>
                  <a:pt x="69" y="204"/>
                </a:cubicBezTo>
                <a:cubicBezTo>
                  <a:pt x="69" y="229"/>
                  <a:pt x="69" y="229"/>
                  <a:pt x="69" y="229"/>
                </a:cubicBezTo>
                <a:cubicBezTo>
                  <a:pt x="69" y="233"/>
                  <a:pt x="71" y="235"/>
                  <a:pt x="75" y="235"/>
                </a:cubicBezTo>
                <a:cubicBezTo>
                  <a:pt x="166" y="235"/>
                  <a:pt x="166" y="235"/>
                  <a:pt x="166" y="235"/>
                </a:cubicBezTo>
                <a:cubicBezTo>
                  <a:pt x="169" y="235"/>
                  <a:pt x="171" y="233"/>
                  <a:pt x="171" y="229"/>
                </a:cubicBezTo>
                <a:cubicBezTo>
                  <a:pt x="171" y="204"/>
                  <a:pt x="171" y="204"/>
                  <a:pt x="171" y="204"/>
                </a:cubicBezTo>
                <a:cubicBezTo>
                  <a:pt x="171" y="200"/>
                  <a:pt x="169" y="199"/>
                  <a:pt x="166" y="199"/>
                </a:cubicBezTo>
                <a:cubicBezTo>
                  <a:pt x="162" y="199"/>
                  <a:pt x="162" y="199"/>
                  <a:pt x="162" y="199"/>
                </a:cubicBezTo>
                <a:cubicBezTo>
                  <a:pt x="162" y="186"/>
                  <a:pt x="162" y="186"/>
                  <a:pt x="162" y="186"/>
                </a:cubicBezTo>
                <a:cubicBezTo>
                  <a:pt x="162" y="183"/>
                  <a:pt x="163" y="178"/>
                  <a:pt x="178" y="158"/>
                </a:cubicBezTo>
                <a:cubicBezTo>
                  <a:pt x="186" y="146"/>
                  <a:pt x="190" y="133"/>
                  <a:pt x="190" y="118"/>
                </a:cubicBezTo>
                <a:cubicBezTo>
                  <a:pt x="190" y="80"/>
                  <a:pt x="159" y="49"/>
                  <a:pt x="120" y="49"/>
                </a:cubicBezTo>
                <a:moveTo>
                  <a:pt x="120" y="170"/>
                </a:moveTo>
                <a:cubicBezTo>
                  <a:pt x="117" y="136"/>
                  <a:pt x="117" y="136"/>
                  <a:pt x="117" y="136"/>
                </a:cubicBezTo>
                <a:cubicBezTo>
                  <a:pt x="124" y="136"/>
                  <a:pt x="124" y="136"/>
                  <a:pt x="124" y="136"/>
                </a:cubicBezTo>
                <a:lnTo>
                  <a:pt x="120" y="170"/>
                </a:lnTo>
                <a:close/>
                <a:moveTo>
                  <a:pt x="162" y="147"/>
                </a:moveTo>
                <a:cubicBezTo>
                  <a:pt x="147" y="168"/>
                  <a:pt x="143" y="176"/>
                  <a:pt x="143" y="186"/>
                </a:cubicBezTo>
                <a:cubicBezTo>
                  <a:pt x="143" y="199"/>
                  <a:pt x="143" y="199"/>
                  <a:pt x="143" y="199"/>
                </a:cubicBezTo>
                <a:cubicBezTo>
                  <a:pt x="127" y="199"/>
                  <a:pt x="127" y="199"/>
                  <a:pt x="127" y="199"/>
                </a:cubicBezTo>
                <a:cubicBezTo>
                  <a:pt x="134" y="136"/>
                  <a:pt x="134" y="136"/>
                  <a:pt x="134" y="136"/>
                </a:cubicBezTo>
                <a:cubicBezTo>
                  <a:pt x="141" y="136"/>
                  <a:pt x="141" y="136"/>
                  <a:pt x="141" y="136"/>
                </a:cubicBezTo>
                <a:cubicBezTo>
                  <a:pt x="149" y="136"/>
                  <a:pt x="156" y="130"/>
                  <a:pt x="156" y="122"/>
                </a:cubicBezTo>
                <a:cubicBezTo>
                  <a:pt x="156" y="113"/>
                  <a:pt x="149" y="107"/>
                  <a:pt x="141" y="107"/>
                </a:cubicBezTo>
                <a:cubicBezTo>
                  <a:pt x="137" y="107"/>
                  <a:pt x="134" y="108"/>
                  <a:pt x="131" y="111"/>
                </a:cubicBezTo>
                <a:cubicBezTo>
                  <a:pt x="127" y="115"/>
                  <a:pt x="125" y="122"/>
                  <a:pt x="125" y="127"/>
                </a:cubicBezTo>
                <a:cubicBezTo>
                  <a:pt x="116" y="127"/>
                  <a:pt x="116" y="127"/>
                  <a:pt x="116" y="127"/>
                </a:cubicBezTo>
                <a:cubicBezTo>
                  <a:pt x="116" y="122"/>
                  <a:pt x="115" y="116"/>
                  <a:pt x="111" y="111"/>
                </a:cubicBezTo>
                <a:cubicBezTo>
                  <a:pt x="108" y="108"/>
                  <a:pt x="104" y="107"/>
                  <a:pt x="100" y="107"/>
                </a:cubicBezTo>
                <a:cubicBezTo>
                  <a:pt x="92" y="107"/>
                  <a:pt x="85" y="113"/>
                  <a:pt x="85" y="122"/>
                </a:cubicBezTo>
                <a:cubicBezTo>
                  <a:pt x="85" y="130"/>
                  <a:pt x="92" y="136"/>
                  <a:pt x="100" y="136"/>
                </a:cubicBezTo>
                <a:cubicBezTo>
                  <a:pt x="107" y="136"/>
                  <a:pt x="107" y="136"/>
                  <a:pt x="107" y="136"/>
                </a:cubicBezTo>
                <a:cubicBezTo>
                  <a:pt x="114" y="199"/>
                  <a:pt x="114" y="199"/>
                  <a:pt x="114" y="199"/>
                </a:cubicBezTo>
                <a:cubicBezTo>
                  <a:pt x="97" y="199"/>
                  <a:pt x="97" y="199"/>
                  <a:pt x="97" y="199"/>
                </a:cubicBezTo>
                <a:cubicBezTo>
                  <a:pt x="97" y="186"/>
                  <a:pt x="97" y="186"/>
                  <a:pt x="97" y="186"/>
                </a:cubicBezTo>
                <a:cubicBezTo>
                  <a:pt x="97" y="177"/>
                  <a:pt x="93" y="168"/>
                  <a:pt x="78" y="147"/>
                </a:cubicBezTo>
                <a:cubicBezTo>
                  <a:pt x="78" y="147"/>
                  <a:pt x="78" y="147"/>
                  <a:pt x="78" y="147"/>
                </a:cubicBezTo>
                <a:cubicBezTo>
                  <a:pt x="77" y="146"/>
                  <a:pt x="77" y="146"/>
                  <a:pt x="77" y="146"/>
                </a:cubicBezTo>
                <a:cubicBezTo>
                  <a:pt x="71" y="138"/>
                  <a:pt x="68" y="128"/>
                  <a:pt x="68" y="118"/>
                </a:cubicBezTo>
                <a:cubicBezTo>
                  <a:pt x="68" y="91"/>
                  <a:pt x="92" y="68"/>
                  <a:pt x="120" y="68"/>
                </a:cubicBezTo>
                <a:cubicBezTo>
                  <a:pt x="148" y="68"/>
                  <a:pt x="172" y="91"/>
                  <a:pt x="172" y="118"/>
                </a:cubicBezTo>
                <a:cubicBezTo>
                  <a:pt x="172" y="129"/>
                  <a:pt x="168" y="139"/>
                  <a:pt x="162" y="147"/>
                </a:cubicBezTo>
                <a:moveTo>
                  <a:pt x="135" y="127"/>
                </a:moveTo>
                <a:cubicBezTo>
                  <a:pt x="135" y="124"/>
                  <a:pt x="136" y="119"/>
                  <a:pt x="138" y="117"/>
                </a:cubicBezTo>
                <a:cubicBezTo>
                  <a:pt x="139" y="116"/>
                  <a:pt x="140" y="116"/>
                  <a:pt x="141" y="116"/>
                </a:cubicBezTo>
                <a:cubicBezTo>
                  <a:pt x="144" y="116"/>
                  <a:pt x="147" y="119"/>
                  <a:pt x="147" y="122"/>
                </a:cubicBezTo>
                <a:cubicBezTo>
                  <a:pt x="147" y="125"/>
                  <a:pt x="144" y="127"/>
                  <a:pt x="141" y="127"/>
                </a:cubicBezTo>
                <a:cubicBezTo>
                  <a:pt x="135" y="127"/>
                  <a:pt x="135" y="127"/>
                  <a:pt x="135" y="127"/>
                </a:cubicBezTo>
                <a:close/>
                <a:moveTo>
                  <a:pt x="107" y="127"/>
                </a:moveTo>
                <a:cubicBezTo>
                  <a:pt x="100" y="127"/>
                  <a:pt x="100" y="127"/>
                  <a:pt x="100" y="127"/>
                </a:cubicBezTo>
                <a:cubicBezTo>
                  <a:pt x="97" y="127"/>
                  <a:pt x="94" y="125"/>
                  <a:pt x="94" y="122"/>
                </a:cubicBezTo>
                <a:cubicBezTo>
                  <a:pt x="94" y="119"/>
                  <a:pt x="97" y="116"/>
                  <a:pt x="100" y="116"/>
                </a:cubicBezTo>
                <a:cubicBezTo>
                  <a:pt x="102" y="116"/>
                  <a:pt x="103" y="117"/>
                  <a:pt x="104" y="118"/>
                </a:cubicBezTo>
                <a:cubicBezTo>
                  <a:pt x="106" y="120"/>
                  <a:pt x="107" y="124"/>
                  <a:pt x="107" y="127"/>
                </a:cubicBezTo>
                <a:moveTo>
                  <a:pt x="231" y="111"/>
                </a:moveTo>
                <a:cubicBezTo>
                  <a:pt x="212" y="111"/>
                  <a:pt x="212" y="111"/>
                  <a:pt x="212" y="111"/>
                </a:cubicBezTo>
                <a:cubicBezTo>
                  <a:pt x="206" y="111"/>
                  <a:pt x="202" y="115"/>
                  <a:pt x="202" y="120"/>
                </a:cubicBezTo>
                <a:cubicBezTo>
                  <a:pt x="202" y="125"/>
                  <a:pt x="206" y="130"/>
                  <a:pt x="212" y="130"/>
                </a:cubicBezTo>
                <a:cubicBezTo>
                  <a:pt x="231" y="130"/>
                  <a:pt x="231" y="130"/>
                  <a:pt x="231" y="130"/>
                </a:cubicBezTo>
                <a:cubicBezTo>
                  <a:pt x="236" y="130"/>
                  <a:pt x="240" y="125"/>
                  <a:pt x="240" y="120"/>
                </a:cubicBezTo>
                <a:cubicBezTo>
                  <a:pt x="240" y="115"/>
                  <a:pt x="236" y="111"/>
                  <a:pt x="231" y="111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53" name="文本框 10"/>
          <p:cNvSpPr txBox="1"/>
          <p:nvPr/>
        </p:nvSpPr>
        <p:spPr>
          <a:xfrm>
            <a:off x="1571582" y="2334708"/>
            <a:ext cx="2837805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rgbClr val="F8D88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F8D880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rgbClr val="F8D880"/>
              </a:solidFill>
              <a:cs typeface="+mn-ea"/>
              <a:sym typeface="+mn-lt"/>
            </a:endParaRPr>
          </a:p>
        </p:txBody>
      </p:sp>
      <p:sp>
        <p:nvSpPr>
          <p:cNvPr id="55" name="文本框 12"/>
          <p:cNvSpPr txBox="1"/>
          <p:nvPr/>
        </p:nvSpPr>
        <p:spPr>
          <a:xfrm>
            <a:off x="7796332" y="2350790"/>
            <a:ext cx="2842639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F8D88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F8D880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rgbClr val="F8D880"/>
              </a:solidFill>
              <a:cs typeface="+mn-ea"/>
              <a:sym typeface="+mn-lt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993616" y="2027858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F8D880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9" name="矩形 58"/>
          <p:cNvSpPr/>
          <p:nvPr/>
        </p:nvSpPr>
        <p:spPr>
          <a:xfrm>
            <a:off x="7796332" y="2043940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F8D880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1" name="文本框 10"/>
          <p:cNvSpPr txBox="1"/>
          <p:nvPr/>
        </p:nvSpPr>
        <p:spPr>
          <a:xfrm>
            <a:off x="1571582" y="4526483"/>
            <a:ext cx="2837805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rgbClr val="F8D88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F8D880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rgbClr val="F8D880"/>
              </a:solidFill>
              <a:cs typeface="+mn-ea"/>
              <a:sym typeface="+mn-lt"/>
            </a:endParaRPr>
          </a:p>
        </p:txBody>
      </p:sp>
      <p:sp>
        <p:nvSpPr>
          <p:cNvPr id="62" name="文本框 12"/>
          <p:cNvSpPr txBox="1"/>
          <p:nvPr/>
        </p:nvSpPr>
        <p:spPr>
          <a:xfrm>
            <a:off x="7796332" y="4542565"/>
            <a:ext cx="2842639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F8D88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F8D880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rgbClr val="F8D880"/>
              </a:solidFill>
              <a:cs typeface="+mn-ea"/>
              <a:sym typeface="+mn-lt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2993616" y="4219633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F8D880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4" name="矩形 63"/>
          <p:cNvSpPr/>
          <p:nvPr/>
        </p:nvSpPr>
        <p:spPr>
          <a:xfrm>
            <a:off x="7796332" y="4235715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F8D880"/>
                </a:solidFill>
                <a:cs typeface="+mn-ea"/>
                <a:sym typeface="+mn-lt"/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779674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2235200" cy="3908736"/>
            <a:chOff x="0" y="0"/>
            <a:chExt cx="2391364" cy="4435203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106511"/>
              <a:ext cx="855999" cy="1016423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275543"/>
              <a:ext cx="1566799" cy="315966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2391364" cy="2644687"/>
            </a:xfrm>
            <a:prstGeom prst="rect">
              <a:avLst/>
            </a:prstGeom>
          </p:spPr>
        </p:pic>
      </p:grpSp>
      <p:sp>
        <p:nvSpPr>
          <p:cNvPr id="36" name="矩形 35"/>
          <p:cNvSpPr/>
          <p:nvPr/>
        </p:nvSpPr>
        <p:spPr>
          <a:xfrm>
            <a:off x="2122721" y="292929"/>
            <a:ext cx="32543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DF79"/>
                </a:solidFill>
                <a:effectLst>
                  <a:reflection blurRad="6350" stA="24000" endPos="50000" dist="88900" dir="5400000" sy="-100000" algn="bl" rotWithShape="0"/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添加标题文本</a:t>
            </a:r>
            <a:endParaRPr lang="zh-CN" altLang="en-US" sz="3600" dirty="0">
              <a:effectLst>
                <a:reflection blurRad="6350" stA="24000" endPos="50000" dist="88900" dir="5400000" sy="-100000" algn="bl" rotWithShape="0"/>
              </a:effectLst>
            </a:endParaRPr>
          </a:p>
        </p:txBody>
      </p:sp>
      <p:sp>
        <p:nvSpPr>
          <p:cNvPr id="26" name="右箭头 1"/>
          <p:cNvSpPr/>
          <p:nvPr/>
        </p:nvSpPr>
        <p:spPr bwMode="auto">
          <a:xfrm>
            <a:off x="795580" y="2133093"/>
            <a:ext cx="6316884" cy="914400"/>
          </a:xfrm>
          <a:prstGeom prst="rightArrow">
            <a:avLst>
              <a:gd name="adj1" fmla="val 50000"/>
              <a:gd name="adj2" fmla="val 80000"/>
            </a:avLst>
          </a:prstGeom>
          <a:solidFill>
            <a:schemeClr val="tx1">
              <a:lumMod val="50000"/>
              <a:lumOff val="50000"/>
            </a:schemeClr>
          </a:solidFill>
          <a:ln w="19050">
            <a:solidFill>
              <a:schemeClr val="bg1"/>
            </a:solidFill>
            <a:round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7" name="右箭头 2"/>
          <p:cNvSpPr/>
          <p:nvPr/>
        </p:nvSpPr>
        <p:spPr bwMode="auto">
          <a:xfrm>
            <a:off x="3004898" y="2812266"/>
            <a:ext cx="4750994" cy="914400"/>
          </a:xfrm>
          <a:prstGeom prst="rightArrow">
            <a:avLst>
              <a:gd name="adj1" fmla="val 50000"/>
              <a:gd name="adj2" fmla="val 80000"/>
            </a:avLst>
          </a:prstGeom>
          <a:solidFill>
            <a:srgbClr val="FFC000"/>
          </a:solidFill>
          <a:ln w="19050">
            <a:solidFill>
              <a:schemeClr val="bg1"/>
            </a:solidFill>
            <a:round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8" name="右箭头 3"/>
          <p:cNvSpPr/>
          <p:nvPr/>
        </p:nvSpPr>
        <p:spPr bwMode="auto">
          <a:xfrm>
            <a:off x="4698894" y="3508005"/>
            <a:ext cx="3550347" cy="914400"/>
          </a:xfrm>
          <a:prstGeom prst="rightArrow">
            <a:avLst>
              <a:gd name="adj1" fmla="val 50000"/>
              <a:gd name="adj2" fmla="val 80000"/>
            </a:avLst>
          </a:prstGeom>
          <a:solidFill>
            <a:schemeClr val="tx1">
              <a:lumMod val="50000"/>
              <a:lumOff val="50000"/>
            </a:schemeClr>
          </a:solidFill>
          <a:ln w="19050">
            <a:solidFill>
              <a:schemeClr val="bg1"/>
            </a:solidFill>
            <a:round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29" name="右箭头 4"/>
          <p:cNvSpPr/>
          <p:nvPr/>
        </p:nvSpPr>
        <p:spPr bwMode="auto">
          <a:xfrm>
            <a:off x="6343302" y="4183866"/>
            <a:ext cx="2384845" cy="914400"/>
          </a:xfrm>
          <a:prstGeom prst="rightArrow">
            <a:avLst>
              <a:gd name="adj1" fmla="val 50000"/>
              <a:gd name="adj2" fmla="val 80000"/>
            </a:avLst>
          </a:prstGeom>
          <a:solidFill>
            <a:srgbClr val="FFC000"/>
          </a:solidFill>
          <a:ln w="19050">
            <a:solidFill>
              <a:schemeClr val="bg1"/>
            </a:solidFill>
            <a:round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30" name="文本框 5"/>
          <p:cNvSpPr txBox="1"/>
          <p:nvPr/>
        </p:nvSpPr>
        <p:spPr>
          <a:xfrm>
            <a:off x="1983303" y="2467183"/>
            <a:ext cx="1231106" cy="246221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文本框 6"/>
          <p:cNvSpPr txBox="1"/>
          <p:nvPr/>
        </p:nvSpPr>
        <p:spPr>
          <a:xfrm>
            <a:off x="3523903" y="3146356"/>
            <a:ext cx="1231106" cy="246221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文本框 7"/>
          <p:cNvSpPr txBox="1"/>
          <p:nvPr/>
        </p:nvSpPr>
        <p:spPr>
          <a:xfrm>
            <a:off x="5305629" y="3842095"/>
            <a:ext cx="1231106" cy="246221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文本框 8"/>
          <p:cNvSpPr txBox="1"/>
          <p:nvPr/>
        </p:nvSpPr>
        <p:spPr>
          <a:xfrm>
            <a:off x="6866070" y="4517956"/>
            <a:ext cx="1231106" cy="246221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pPr lvl="0">
              <a:spcBef>
                <a:spcPct val="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文本框 9"/>
          <p:cNvSpPr txBox="1"/>
          <p:nvPr/>
        </p:nvSpPr>
        <p:spPr>
          <a:xfrm>
            <a:off x="1514717" y="2958905"/>
            <a:ext cx="1320758" cy="553998"/>
          </a:xfrm>
          <a:prstGeom prst="rect">
            <a:avLst/>
          </a:prstGeom>
          <a:noFill/>
        </p:spPr>
        <p:txBody>
          <a:bodyPr wrap="square" lIns="0" tIns="0" rIns="0" bIns="0"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F8D88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F8D880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rgbClr val="F8D880"/>
              </a:solidFill>
              <a:cs typeface="+mn-ea"/>
              <a:sym typeface="+mn-lt"/>
            </a:endParaRPr>
          </a:p>
        </p:txBody>
      </p:sp>
      <p:sp>
        <p:nvSpPr>
          <p:cNvPr id="37" name="文本框 10"/>
          <p:cNvSpPr txBox="1"/>
          <p:nvPr/>
        </p:nvSpPr>
        <p:spPr>
          <a:xfrm>
            <a:off x="2990503" y="3622186"/>
            <a:ext cx="1404804" cy="553998"/>
          </a:xfrm>
          <a:prstGeom prst="rect">
            <a:avLst/>
          </a:prstGeom>
          <a:noFill/>
        </p:spPr>
        <p:txBody>
          <a:bodyPr wrap="square" lIns="0" tIns="0" rIns="0" bIns="0">
            <a:normAutofit fontScale="850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F8D88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F8D880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rgbClr val="F8D880"/>
              </a:solidFill>
              <a:cs typeface="+mn-ea"/>
              <a:sym typeface="+mn-lt"/>
            </a:endParaRPr>
          </a:p>
        </p:txBody>
      </p:sp>
      <p:sp>
        <p:nvSpPr>
          <p:cNvPr id="38" name="文本框 11"/>
          <p:cNvSpPr txBox="1"/>
          <p:nvPr/>
        </p:nvSpPr>
        <p:spPr>
          <a:xfrm>
            <a:off x="4698895" y="4298047"/>
            <a:ext cx="1483306" cy="553998"/>
          </a:xfrm>
          <a:prstGeom prst="rect">
            <a:avLst/>
          </a:prstGeom>
          <a:noFill/>
        </p:spPr>
        <p:txBody>
          <a:bodyPr wrap="square" lIns="0" tIns="0" rIns="0" bIns="0">
            <a:normAutofit fontScale="92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F8D88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F8D880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rgbClr val="F8D880"/>
              </a:solidFill>
              <a:cs typeface="+mn-ea"/>
              <a:sym typeface="+mn-lt"/>
            </a:endParaRPr>
          </a:p>
        </p:txBody>
      </p:sp>
      <p:sp>
        <p:nvSpPr>
          <p:cNvPr id="39" name="文本框 12"/>
          <p:cNvSpPr txBox="1"/>
          <p:nvPr/>
        </p:nvSpPr>
        <p:spPr>
          <a:xfrm>
            <a:off x="6365406" y="5009150"/>
            <a:ext cx="2057889" cy="369332"/>
          </a:xfrm>
          <a:prstGeom prst="rect">
            <a:avLst/>
          </a:prstGeom>
          <a:noFill/>
        </p:spPr>
        <p:txBody>
          <a:bodyPr wrap="square" lIns="0" tIns="0" rIns="0" bIns="0">
            <a:normAutofit fontScale="850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F8D880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F8D880"/>
                </a:solidFill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rgbClr val="F8D880"/>
              </a:solidFill>
              <a:cs typeface="+mn-ea"/>
              <a:sym typeface="+mn-lt"/>
            </a:endParaRPr>
          </a:p>
        </p:txBody>
      </p:sp>
      <p:sp>
        <p:nvSpPr>
          <p:cNvPr id="40" name="任意多边形 13"/>
          <p:cNvSpPr/>
          <p:nvPr/>
        </p:nvSpPr>
        <p:spPr bwMode="auto">
          <a:xfrm>
            <a:off x="3126954" y="3156252"/>
            <a:ext cx="243946" cy="196731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1" name="任意多边形 14"/>
          <p:cNvSpPr/>
          <p:nvPr/>
        </p:nvSpPr>
        <p:spPr bwMode="auto">
          <a:xfrm>
            <a:off x="1511483" y="2454374"/>
            <a:ext cx="266925" cy="266925"/>
          </a:xfrm>
          <a:custGeom>
            <a:avLst/>
            <a:gdLst/>
            <a:ahLst/>
            <a:cxnLst>
              <a:cxn ang="0">
                <a:pos x="55" y="31"/>
              </a:cxn>
              <a:cxn ang="0">
                <a:pos x="54" y="33"/>
              </a:cxn>
              <a:cxn ang="0">
                <a:pos x="47" y="34"/>
              </a:cxn>
              <a:cxn ang="0">
                <a:pos x="46" y="37"/>
              </a:cxn>
              <a:cxn ang="0">
                <a:pos x="49" y="42"/>
              </a:cxn>
              <a:cxn ang="0">
                <a:pos x="50" y="43"/>
              </a:cxn>
              <a:cxn ang="0">
                <a:pos x="49" y="44"/>
              </a:cxn>
              <a:cxn ang="0">
                <a:pos x="43" y="50"/>
              </a:cxn>
              <a:cxn ang="0">
                <a:pos x="42" y="50"/>
              </a:cxn>
              <a:cxn ang="0">
                <a:pos x="37" y="46"/>
              </a:cxn>
              <a:cxn ang="0">
                <a:pos x="33" y="47"/>
              </a:cxn>
              <a:cxn ang="0">
                <a:pos x="32" y="54"/>
              </a:cxn>
              <a:cxn ang="0">
                <a:pos x="31" y="55"/>
              </a:cxn>
              <a:cxn ang="0">
                <a:pos x="23" y="55"/>
              </a:cxn>
              <a:cxn ang="0">
                <a:pos x="22" y="54"/>
              </a:cxn>
              <a:cxn ang="0">
                <a:pos x="21" y="47"/>
              </a:cxn>
              <a:cxn ang="0">
                <a:pos x="18" y="46"/>
              </a:cxn>
              <a:cxn ang="0">
                <a:pos x="13" y="50"/>
              </a:cxn>
              <a:cxn ang="0">
                <a:pos x="12" y="50"/>
              </a:cxn>
              <a:cxn ang="0">
                <a:pos x="11" y="50"/>
              </a:cxn>
              <a:cxn ang="0">
                <a:pos x="5" y="44"/>
              </a:cxn>
              <a:cxn ang="0">
                <a:pos x="5" y="43"/>
              </a:cxn>
              <a:cxn ang="0">
                <a:pos x="5" y="42"/>
              </a:cxn>
              <a:cxn ang="0">
                <a:pos x="9" y="37"/>
              </a:cxn>
              <a:cxn ang="0">
                <a:pos x="7" y="33"/>
              </a:cxn>
              <a:cxn ang="0">
                <a:pos x="1" y="33"/>
              </a:cxn>
              <a:cxn ang="0">
                <a:pos x="0" y="31"/>
              </a:cxn>
              <a:cxn ang="0">
                <a:pos x="0" y="23"/>
              </a:cxn>
              <a:cxn ang="0">
                <a:pos x="1" y="22"/>
              </a:cxn>
              <a:cxn ang="0">
                <a:pos x="7" y="21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2" y="5"/>
              </a:cxn>
              <a:cxn ang="0">
                <a:pos x="13" y="5"/>
              </a:cxn>
              <a:cxn ang="0">
                <a:pos x="18" y="9"/>
              </a:cxn>
              <a:cxn ang="0">
                <a:pos x="21" y="8"/>
              </a:cxn>
              <a:cxn ang="0">
                <a:pos x="22" y="1"/>
              </a:cxn>
              <a:cxn ang="0">
                <a:pos x="23" y="0"/>
              </a:cxn>
              <a:cxn ang="0">
                <a:pos x="31" y="0"/>
              </a:cxn>
              <a:cxn ang="0">
                <a:pos x="32" y="1"/>
              </a:cxn>
              <a:cxn ang="0">
                <a:pos x="33" y="8"/>
              </a:cxn>
              <a:cxn ang="0">
                <a:pos x="37" y="9"/>
              </a:cxn>
              <a:cxn ang="0">
                <a:pos x="42" y="5"/>
              </a:cxn>
              <a:cxn ang="0">
                <a:pos x="43" y="5"/>
              </a:cxn>
              <a:cxn ang="0">
                <a:pos x="43" y="5"/>
              </a:cxn>
              <a:cxn ang="0">
                <a:pos x="49" y="11"/>
              </a:cxn>
              <a:cxn ang="0">
                <a:pos x="50" y="12"/>
              </a:cxn>
              <a:cxn ang="0">
                <a:pos x="49" y="13"/>
              </a:cxn>
              <a:cxn ang="0">
                <a:pos x="46" y="18"/>
              </a:cxn>
              <a:cxn ang="0">
                <a:pos x="47" y="21"/>
              </a:cxn>
              <a:cxn ang="0">
                <a:pos x="54" y="22"/>
              </a:cxn>
              <a:cxn ang="0">
                <a:pos x="55" y="23"/>
              </a:cxn>
              <a:cxn ang="0">
                <a:pos x="55" y="31"/>
              </a:cxn>
              <a:cxn ang="0">
                <a:pos x="27" y="18"/>
              </a:cxn>
              <a:cxn ang="0">
                <a:pos x="18" y="27"/>
              </a:cxn>
              <a:cxn ang="0">
                <a:pos x="27" y="36"/>
              </a:cxn>
              <a:cxn ang="0">
                <a:pos x="36" y="27"/>
              </a:cxn>
              <a:cxn ang="0">
                <a:pos x="27" y="18"/>
              </a:cxn>
            </a:cxnLst>
            <a:rect l="0" t="0" r="r" b="b"/>
            <a:pathLst>
              <a:path w="55" h="55">
                <a:moveTo>
                  <a:pt x="55" y="31"/>
                </a:moveTo>
                <a:cubicBezTo>
                  <a:pt x="55" y="32"/>
                  <a:pt x="54" y="33"/>
                  <a:pt x="54" y="33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6" y="36"/>
                  <a:pt x="46" y="37"/>
                </a:cubicBezTo>
                <a:cubicBezTo>
                  <a:pt x="47" y="39"/>
                  <a:pt x="48" y="40"/>
                  <a:pt x="49" y="42"/>
                </a:cubicBezTo>
                <a:cubicBezTo>
                  <a:pt x="50" y="42"/>
                  <a:pt x="50" y="42"/>
                  <a:pt x="50" y="43"/>
                </a:cubicBezTo>
                <a:cubicBezTo>
                  <a:pt x="50" y="43"/>
                  <a:pt x="50" y="43"/>
                  <a:pt x="49" y="44"/>
                </a:cubicBezTo>
                <a:cubicBezTo>
                  <a:pt x="49" y="45"/>
                  <a:pt x="44" y="50"/>
                  <a:pt x="43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6"/>
                  <a:pt x="35" y="47"/>
                  <a:pt x="33" y="47"/>
                </a:cubicBezTo>
                <a:cubicBezTo>
                  <a:pt x="33" y="49"/>
                  <a:pt x="33" y="52"/>
                  <a:pt x="32" y="54"/>
                </a:cubicBezTo>
                <a:cubicBezTo>
                  <a:pt x="32" y="54"/>
                  <a:pt x="32" y="55"/>
                  <a:pt x="31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2" y="54"/>
                  <a:pt x="22" y="54"/>
                </a:cubicBezTo>
                <a:cubicBezTo>
                  <a:pt x="21" y="47"/>
                  <a:pt x="21" y="47"/>
                  <a:pt x="21" y="47"/>
                </a:cubicBezTo>
                <a:cubicBezTo>
                  <a:pt x="20" y="47"/>
                  <a:pt x="19" y="46"/>
                  <a:pt x="18" y="46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9" y="48"/>
                  <a:pt x="7" y="46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0"/>
                  <a:pt x="8" y="39"/>
                  <a:pt x="9" y="37"/>
                </a:cubicBezTo>
                <a:cubicBezTo>
                  <a:pt x="8" y="36"/>
                  <a:pt x="8" y="35"/>
                  <a:pt x="7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2"/>
                  <a:pt x="0" y="3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1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20"/>
                  <a:pt x="8" y="19"/>
                  <a:pt x="9" y="18"/>
                </a:cubicBezTo>
                <a:cubicBezTo>
                  <a:pt x="8" y="16"/>
                  <a:pt x="6" y="14"/>
                  <a:pt x="5" y="13"/>
                </a:cubicBezTo>
                <a:cubicBezTo>
                  <a:pt x="5" y="13"/>
                  <a:pt x="5" y="12"/>
                  <a:pt x="5" y="12"/>
                </a:cubicBezTo>
                <a:cubicBezTo>
                  <a:pt x="5" y="12"/>
                  <a:pt x="5" y="11"/>
                  <a:pt x="5" y="11"/>
                </a:cubicBezTo>
                <a:cubicBezTo>
                  <a:pt x="6" y="10"/>
                  <a:pt x="11" y="5"/>
                  <a:pt x="12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8"/>
                  <a:pt x="20" y="8"/>
                  <a:pt x="21" y="8"/>
                </a:cubicBezTo>
                <a:cubicBezTo>
                  <a:pt x="21" y="5"/>
                  <a:pt x="21" y="3"/>
                  <a:pt x="22" y="1"/>
                </a:cubicBezTo>
                <a:cubicBezTo>
                  <a:pt x="22" y="0"/>
                  <a:pt x="23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2" y="0"/>
                  <a:pt x="32" y="1"/>
                </a:cubicBezTo>
                <a:cubicBezTo>
                  <a:pt x="33" y="8"/>
                  <a:pt x="33" y="8"/>
                  <a:pt x="33" y="8"/>
                </a:cubicBezTo>
                <a:cubicBezTo>
                  <a:pt x="35" y="8"/>
                  <a:pt x="36" y="8"/>
                  <a:pt x="37" y="9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5" y="7"/>
                  <a:pt x="48" y="9"/>
                  <a:pt x="49" y="11"/>
                </a:cubicBezTo>
                <a:cubicBezTo>
                  <a:pt x="50" y="11"/>
                  <a:pt x="50" y="12"/>
                  <a:pt x="50" y="12"/>
                </a:cubicBezTo>
                <a:cubicBezTo>
                  <a:pt x="50" y="12"/>
                  <a:pt x="49" y="13"/>
                  <a:pt x="49" y="13"/>
                </a:cubicBezTo>
                <a:cubicBezTo>
                  <a:pt x="48" y="14"/>
                  <a:pt x="47" y="16"/>
                  <a:pt x="46" y="18"/>
                </a:cubicBezTo>
                <a:cubicBezTo>
                  <a:pt x="46" y="19"/>
                  <a:pt x="47" y="20"/>
                  <a:pt x="47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5" y="23"/>
                  <a:pt x="55" y="23"/>
                </a:cubicBezTo>
                <a:lnTo>
                  <a:pt x="55" y="31"/>
                </a:lnTo>
                <a:close/>
                <a:moveTo>
                  <a:pt x="27" y="18"/>
                </a:moveTo>
                <a:cubicBezTo>
                  <a:pt x="22" y="18"/>
                  <a:pt x="18" y="22"/>
                  <a:pt x="18" y="27"/>
                </a:cubicBezTo>
                <a:cubicBezTo>
                  <a:pt x="18" y="32"/>
                  <a:pt x="22" y="36"/>
                  <a:pt x="27" y="36"/>
                </a:cubicBezTo>
                <a:cubicBezTo>
                  <a:pt x="32" y="36"/>
                  <a:pt x="36" y="32"/>
                  <a:pt x="36" y="27"/>
                </a:cubicBezTo>
                <a:cubicBezTo>
                  <a:pt x="36" y="22"/>
                  <a:pt x="32" y="18"/>
                  <a:pt x="27" y="1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2" name="任意多边形 15"/>
          <p:cNvSpPr/>
          <p:nvPr/>
        </p:nvSpPr>
        <p:spPr bwMode="auto">
          <a:xfrm>
            <a:off x="6450738" y="4497797"/>
            <a:ext cx="275378" cy="275375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43" name="任意多边形 16"/>
          <p:cNvSpPr/>
          <p:nvPr/>
        </p:nvSpPr>
        <p:spPr bwMode="auto">
          <a:xfrm>
            <a:off x="4863506" y="3833525"/>
            <a:ext cx="287095" cy="265315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9181" y="1619518"/>
            <a:ext cx="3188936" cy="4214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45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2235200" cy="3908736"/>
            <a:chOff x="0" y="0"/>
            <a:chExt cx="2391364" cy="4435203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106511"/>
              <a:ext cx="855999" cy="1016423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275543"/>
              <a:ext cx="1566799" cy="315966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2391364" cy="2644687"/>
            </a:xfrm>
            <a:prstGeom prst="rect">
              <a:avLst/>
            </a:prstGeom>
          </p:spPr>
        </p:pic>
      </p:grpSp>
      <p:sp>
        <p:nvSpPr>
          <p:cNvPr id="36" name="矩形 35"/>
          <p:cNvSpPr/>
          <p:nvPr/>
        </p:nvSpPr>
        <p:spPr>
          <a:xfrm>
            <a:off x="2122721" y="292929"/>
            <a:ext cx="32543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DF79"/>
                </a:solidFill>
                <a:effectLst>
                  <a:reflection blurRad="6350" stA="24000" endPos="50000" dist="88900" dir="5400000" sy="-100000" algn="bl" rotWithShape="0"/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+mn-ea"/>
                <a:sym typeface="+mn-lt"/>
              </a:rPr>
              <a:t>添加标题文本</a:t>
            </a:r>
            <a:endParaRPr lang="zh-CN" altLang="en-US" sz="3600" dirty="0">
              <a:effectLst>
                <a:reflection blurRad="6350" stA="24000" endPos="50000" dist="88900" dir="5400000" sy="-100000" algn="bl" rotWithShape="0"/>
              </a:effectLst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120383" y="3392419"/>
            <a:ext cx="361950" cy="36195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673333" y="3897244"/>
            <a:ext cx="361950" cy="361950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35" name="直接连接符 34"/>
          <p:cNvCxnSpPr/>
          <p:nvPr/>
        </p:nvCxnSpPr>
        <p:spPr>
          <a:xfrm flipV="1">
            <a:off x="2419613" y="3392419"/>
            <a:ext cx="1838062" cy="866775"/>
          </a:xfrm>
          <a:prstGeom prst="line">
            <a:avLst/>
          </a:prstGeom>
          <a:ln>
            <a:solidFill>
              <a:srgbClr val="F8D8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>
            <a:stCxn id="64" idx="6"/>
          </p:cNvCxnSpPr>
          <p:nvPr/>
        </p:nvCxnSpPr>
        <p:spPr>
          <a:xfrm flipV="1">
            <a:off x="5334263" y="3001894"/>
            <a:ext cx="2457187" cy="161925"/>
          </a:xfrm>
          <a:prstGeom prst="line">
            <a:avLst/>
          </a:prstGeom>
          <a:ln>
            <a:solidFill>
              <a:srgbClr val="F8D8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>
            <a:stCxn id="67" idx="7"/>
            <a:endCxn id="70" idx="3"/>
          </p:cNvCxnSpPr>
          <p:nvPr/>
        </p:nvCxnSpPr>
        <p:spPr>
          <a:xfrm flipV="1">
            <a:off x="8325031" y="1626465"/>
            <a:ext cx="1337411" cy="1099286"/>
          </a:xfrm>
          <a:prstGeom prst="line">
            <a:avLst/>
          </a:prstGeom>
          <a:ln>
            <a:solidFill>
              <a:srgbClr val="F8D8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>
            <a:stCxn id="64" idx="5"/>
            <a:endCxn id="25" idx="1"/>
          </p:cNvCxnSpPr>
          <p:nvPr/>
        </p:nvCxnSpPr>
        <p:spPr>
          <a:xfrm>
            <a:off x="5161295" y="3581401"/>
            <a:ext cx="565044" cy="36884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850391" y="4909622"/>
            <a:ext cx="2433594" cy="1219437"/>
            <a:chOff x="5614631" y="4864692"/>
            <a:chExt cx="2433594" cy="1219437"/>
          </a:xfrm>
        </p:grpSpPr>
        <p:sp>
          <p:nvSpPr>
            <p:cNvPr id="48" name="文本框 47"/>
            <p:cNvSpPr txBox="1"/>
            <p:nvPr/>
          </p:nvSpPr>
          <p:spPr>
            <a:xfrm>
              <a:off x="6271018" y="4864692"/>
              <a:ext cx="112082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8D880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5614631" y="5234024"/>
              <a:ext cx="2433594" cy="8501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F8D88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rgbClr val="F8D880"/>
                  </a:solidFill>
                  <a:cs typeface="+mn-ea"/>
                  <a:sym typeface="+mn-lt"/>
                </a:rPr>
                <a:t>……</a:t>
              </a:r>
              <a:endParaRPr lang="zh-CN" altLang="en-US" sz="1050" dirty="0">
                <a:solidFill>
                  <a:srgbClr val="F8D880"/>
                </a:solidFill>
                <a:cs typeface="+mn-ea"/>
                <a:sym typeface="+mn-lt"/>
              </a:endParaRPr>
            </a:p>
            <a:p>
              <a:pPr algn="ctr">
                <a:lnSpc>
                  <a:spcPct val="200000"/>
                </a:lnSpc>
              </a:pPr>
              <a:endParaRPr lang="zh-CN" altLang="en-US" sz="1050" dirty="0">
                <a:solidFill>
                  <a:srgbClr val="F8D88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526916" y="1412812"/>
            <a:ext cx="2433594" cy="1188787"/>
            <a:chOff x="5614631" y="4987980"/>
            <a:chExt cx="2433594" cy="1188787"/>
          </a:xfrm>
        </p:grpSpPr>
        <p:sp>
          <p:nvSpPr>
            <p:cNvPr id="51" name="文本框 50"/>
            <p:cNvSpPr txBox="1"/>
            <p:nvPr/>
          </p:nvSpPr>
          <p:spPr>
            <a:xfrm>
              <a:off x="6271018" y="4987980"/>
              <a:ext cx="112082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8D880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5614631" y="5357312"/>
              <a:ext cx="2433594" cy="8194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F8D88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rgbClr val="F8D880"/>
                  </a:solidFill>
                  <a:cs typeface="+mn-ea"/>
                  <a:sym typeface="+mn-lt"/>
                </a:rPr>
                <a:t>……</a:t>
              </a:r>
              <a:endParaRPr lang="zh-CN" altLang="en-US" sz="1050" dirty="0">
                <a:solidFill>
                  <a:srgbClr val="F8D880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endParaRPr lang="zh-CN" altLang="en-US" sz="1050" dirty="0">
                <a:solidFill>
                  <a:srgbClr val="F8D88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832091" y="3701363"/>
            <a:ext cx="2433594" cy="1219437"/>
            <a:chOff x="5614631" y="4987980"/>
            <a:chExt cx="2433594" cy="1219437"/>
          </a:xfrm>
        </p:grpSpPr>
        <p:sp>
          <p:nvSpPr>
            <p:cNvPr id="54" name="文本框 53"/>
            <p:cNvSpPr txBox="1"/>
            <p:nvPr/>
          </p:nvSpPr>
          <p:spPr>
            <a:xfrm>
              <a:off x="6271018" y="4987980"/>
              <a:ext cx="112082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8D880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55" name="矩形 54"/>
            <p:cNvSpPr/>
            <p:nvPr/>
          </p:nvSpPr>
          <p:spPr>
            <a:xfrm>
              <a:off x="5614631" y="5357312"/>
              <a:ext cx="2433594" cy="8501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F8D88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rgbClr val="F8D880"/>
                  </a:solidFill>
                  <a:cs typeface="+mn-ea"/>
                  <a:sym typeface="+mn-lt"/>
                </a:rPr>
                <a:t>……</a:t>
              </a:r>
              <a:endParaRPr lang="zh-CN" altLang="en-US" sz="1050" dirty="0">
                <a:solidFill>
                  <a:srgbClr val="F8D880"/>
                </a:solidFill>
                <a:cs typeface="+mn-ea"/>
                <a:sym typeface="+mn-lt"/>
              </a:endParaRPr>
            </a:p>
            <a:p>
              <a:pPr algn="ctr">
                <a:lnSpc>
                  <a:spcPct val="200000"/>
                </a:lnSpc>
              </a:pPr>
              <a:endParaRPr lang="zh-CN" altLang="en-US" sz="1050" dirty="0">
                <a:solidFill>
                  <a:srgbClr val="F8D88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822816" y="2047787"/>
            <a:ext cx="2433594" cy="1219437"/>
            <a:chOff x="5614631" y="4987980"/>
            <a:chExt cx="2433594" cy="1219437"/>
          </a:xfrm>
        </p:grpSpPr>
        <p:sp>
          <p:nvSpPr>
            <p:cNvPr id="57" name="文本框 56"/>
            <p:cNvSpPr txBox="1"/>
            <p:nvPr/>
          </p:nvSpPr>
          <p:spPr>
            <a:xfrm>
              <a:off x="6271018" y="4987980"/>
              <a:ext cx="112082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F8D880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58" name="矩形 57"/>
            <p:cNvSpPr/>
            <p:nvPr/>
          </p:nvSpPr>
          <p:spPr>
            <a:xfrm>
              <a:off x="5614631" y="5357312"/>
              <a:ext cx="2433594" cy="8501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50" dirty="0">
                  <a:solidFill>
                    <a:srgbClr val="F8D880"/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srgbClr val="F8D880"/>
                  </a:solidFill>
                  <a:cs typeface="+mn-ea"/>
                  <a:sym typeface="+mn-lt"/>
                </a:rPr>
                <a:t>……</a:t>
              </a:r>
              <a:endParaRPr lang="zh-CN" altLang="en-US" sz="1050" dirty="0">
                <a:solidFill>
                  <a:srgbClr val="F8D880"/>
                </a:solidFill>
                <a:cs typeface="+mn-ea"/>
                <a:sym typeface="+mn-lt"/>
              </a:endParaRPr>
            </a:p>
            <a:p>
              <a:pPr algn="ctr">
                <a:lnSpc>
                  <a:spcPct val="200000"/>
                </a:lnSpc>
              </a:pPr>
              <a:endParaRPr lang="zh-CN" altLang="en-US" sz="1050" dirty="0">
                <a:solidFill>
                  <a:srgbClr val="F8D880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59" name="直接连接符 58"/>
          <p:cNvCxnSpPr>
            <a:stCxn id="61" idx="1"/>
            <a:endCxn id="24" idx="5"/>
          </p:cNvCxnSpPr>
          <p:nvPr/>
        </p:nvCxnSpPr>
        <p:spPr>
          <a:xfrm flipH="1" flipV="1">
            <a:off x="1429327" y="3701363"/>
            <a:ext cx="388659" cy="480079"/>
          </a:xfrm>
          <a:prstGeom prst="line">
            <a:avLst/>
          </a:prstGeom>
          <a:ln>
            <a:solidFill>
              <a:srgbClr val="F8D8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组合 59"/>
          <p:cNvGrpSpPr/>
          <p:nvPr/>
        </p:nvGrpSpPr>
        <p:grpSpPr>
          <a:xfrm>
            <a:off x="1714763" y="4078219"/>
            <a:ext cx="704850" cy="704850"/>
            <a:chOff x="1638563" y="4412789"/>
            <a:chExt cx="704850" cy="704850"/>
          </a:xfrm>
        </p:grpSpPr>
        <p:sp>
          <p:nvSpPr>
            <p:cNvPr id="61" name="椭圆 60"/>
            <p:cNvSpPr/>
            <p:nvPr/>
          </p:nvSpPr>
          <p:spPr>
            <a:xfrm>
              <a:off x="1638563" y="4412789"/>
              <a:ext cx="704850" cy="7048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2" name="laptop_159172"/>
            <p:cNvSpPr>
              <a:spLocks noChangeAspect="1"/>
            </p:cNvSpPr>
            <p:nvPr/>
          </p:nvSpPr>
          <p:spPr bwMode="auto">
            <a:xfrm>
              <a:off x="1762168" y="4563637"/>
              <a:ext cx="400050" cy="396438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78425" h="573203">
                  <a:moveTo>
                    <a:pt x="35688" y="330987"/>
                  </a:moveTo>
                  <a:cubicBezTo>
                    <a:pt x="32039" y="330987"/>
                    <a:pt x="29102" y="334008"/>
                    <a:pt x="29102" y="337651"/>
                  </a:cubicBezTo>
                  <a:lnTo>
                    <a:pt x="29102" y="484438"/>
                  </a:lnTo>
                  <a:cubicBezTo>
                    <a:pt x="29102" y="488081"/>
                    <a:pt x="32039" y="491102"/>
                    <a:pt x="35688" y="491102"/>
                  </a:cubicBezTo>
                  <a:lnTo>
                    <a:pt x="240293" y="491102"/>
                  </a:lnTo>
                  <a:cubicBezTo>
                    <a:pt x="243942" y="491102"/>
                    <a:pt x="246968" y="488081"/>
                    <a:pt x="246968" y="484438"/>
                  </a:cubicBezTo>
                  <a:lnTo>
                    <a:pt x="246968" y="337651"/>
                  </a:lnTo>
                  <a:cubicBezTo>
                    <a:pt x="246968" y="334008"/>
                    <a:pt x="243942" y="330987"/>
                    <a:pt x="240293" y="330987"/>
                  </a:cubicBezTo>
                  <a:close/>
                  <a:moveTo>
                    <a:pt x="440550" y="305700"/>
                  </a:moveTo>
                  <a:cubicBezTo>
                    <a:pt x="444243" y="305700"/>
                    <a:pt x="447936" y="307122"/>
                    <a:pt x="450784" y="309967"/>
                  </a:cubicBezTo>
                  <a:lnTo>
                    <a:pt x="487627" y="346765"/>
                  </a:lnTo>
                  <a:cubicBezTo>
                    <a:pt x="493323" y="352454"/>
                    <a:pt x="493323" y="361520"/>
                    <a:pt x="487627" y="367209"/>
                  </a:cubicBezTo>
                  <a:cubicBezTo>
                    <a:pt x="484780" y="370053"/>
                    <a:pt x="481042" y="371475"/>
                    <a:pt x="477304" y="371475"/>
                  </a:cubicBezTo>
                  <a:cubicBezTo>
                    <a:pt x="473477" y="371475"/>
                    <a:pt x="469829" y="370053"/>
                    <a:pt x="466981" y="367209"/>
                  </a:cubicBezTo>
                  <a:lnTo>
                    <a:pt x="454967" y="355298"/>
                  </a:lnTo>
                  <a:lnTo>
                    <a:pt x="454967" y="470137"/>
                  </a:lnTo>
                  <a:cubicBezTo>
                    <a:pt x="454967" y="478137"/>
                    <a:pt x="448470" y="484714"/>
                    <a:pt x="440372" y="484714"/>
                  </a:cubicBezTo>
                  <a:lnTo>
                    <a:pt x="328329" y="484714"/>
                  </a:lnTo>
                  <a:cubicBezTo>
                    <a:pt x="320320" y="484714"/>
                    <a:pt x="313734" y="478137"/>
                    <a:pt x="313734" y="470137"/>
                  </a:cubicBezTo>
                  <a:cubicBezTo>
                    <a:pt x="313734" y="462049"/>
                    <a:pt x="320320" y="455560"/>
                    <a:pt x="328329" y="455560"/>
                  </a:cubicBezTo>
                  <a:lnTo>
                    <a:pt x="328329" y="455649"/>
                  </a:lnTo>
                  <a:lnTo>
                    <a:pt x="426044" y="455649"/>
                  </a:lnTo>
                  <a:lnTo>
                    <a:pt x="426044" y="355298"/>
                  </a:lnTo>
                  <a:lnTo>
                    <a:pt x="414030" y="367209"/>
                  </a:lnTo>
                  <a:cubicBezTo>
                    <a:pt x="408334" y="372897"/>
                    <a:pt x="399168" y="372897"/>
                    <a:pt x="393472" y="367209"/>
                  </a:cubicBezTo>
                  <a:cubicBezTo>
                    <a:pt x="387777" y="361520"/>
                    <a:pt x="387777" y="352454"/>
                    <a:pt x="393472" y="346765"/>
                  </a:cubicBezTo>
                  <a:lnTo>
                    <a:pt x="430316" y="309967"/>
                  </a:lnTo>
                  <a:cubicBezTo>
                    <a:pt x="433163" y="307122"/>
                    <a:pt x="436856" y="305700"/>
                    <a:pt x="440550" y="305700"/>
                  </a:cubicBezTo>
                  <a:close/>
                  <a:moveTo>
                    <a:pt x="35688" y="302020"/>
                  </a:moveTo>
                  <a:lnTo>
                    <a:pt x="240293" y="302020"/>
                  </a:lnTo>
                  <a:cubicBezTo>
                    <a:pt x="259961" y="302020"/>
                    <a:pt x="275981" y="318014"/>
                    <a:pt x="275981" y="337651"/>
                  </a:cubicBezTo>
                  <a:lnTo>
                    <a:pt x="275981" y="484438"/>
                  </a:lnTo>
                  <a:cubicBezTo>
                    <a:pt x="275981" y="504075"/>
                    <a:pt x="259961" y="520068"/>
                    <a:pt x="240293" y="520068"/>
                  </a:cubicBezTo>
                  <a:lnTo>
                    <a:pt x="152631" y="520068"/>
                  </a:lnTo>
                  <a:lnTo>
                    <a:pt x="152631" y="544059"/>
                  </a:lnTo>
                  <a:lnTo>
                    <a:pt x="179152" y="544059"/>
                  </a:lnTo>
                  <a:cubicBezTo>
                    <a:pt x="187251" y="544059"/>
                    <a:pt x="193747" y="550545"/>
                    <a:pt x="193747" y="558631"/>
                  </a:cubicBezTo>
                  <a:cubicBezTo>
                    <a:pt x="193747" y="566628"/>
                    <a:pt x="187251" y="573203"/>
                    <a:pt x="179152" y="573203"/>
                  </a:cubicBezTo>
                  <a:lnTo>
                    <a:pt x="96829" y="573203"/>
                  </a:lnTo>
                  <a:cubicBezTo>
                    <a:pt x="88730" y="573203"/>
                    <a:pt x="82234" y="566628"/>
                    <a:pt x="82234" y="558631"/>
                  </a:cubicBezTo>
                  <a:cubicBezTo>
                    <a:pt x="82234" y="550545"/>
                    <a:pt x="88730" y="544059"/>
                    <a:pt x="96829" y="544059"/>
                  </a:cubicBezTo>
                  <a:lnTo>
                    <a:pt x="123439" y="544059"/>
                  </a:lnTo>
                  <a:lnTo>
                    <a:pt x="123439" y="520068"/>
                  </a:lnTo>
                  <a:lnTo>
                    <a:pt x="35688" y="520068"/>
                  </a:lnTo>
                  <a:cubicBezTo>
                    <a:pt x="16020" y="520068"/>
                    <a:pt x="0" y="504075"/>
                    <a:pt x="0" y="484438"/>
                  </a:cubicBezTo>
                  <a:lnTo>
                    <a:pt x="0" y="337651"/>
                  </a:lnTo>
                  <a:cubicBezTo>
                    <a:pt x="0" y="318014"/>
                    <a:pt x="16020" y="302020"/>
                    <a:pt x="35688" y="302020"/>
                  </a:cubicBezTo>
                  <a:close/>
                  <a:moveTo>
                    <a:pt x="138020" y="94487"/>
                  </a:moveTo>
                  <a:lnTo>
                    <a:pt x="250020" y="94487"/>
                  </a:lnTo>
                  <a:cubicBezTo>
                    <a:pt x="258122" y="94487"/>
                    <a:pt x="264621" y="100974"/>
                    <a:pt x="264621" y="109060"/>
                  </a:cubicBezTo>
                  <a:cubicBezTo>
                    <a:pt x="264621" y="117147"/>
                    <a:pt x="258122" y="123634"/>
                    <a:pt x="250020" y="123634"/>
                  </a:cubicBezTo>
                  <a:lnTo>
                    <a:pt x="250020" y="123545"/>
                  </a:lnTo>
                  <a:lnTo>
                    <a:pt x="152710" y="123545"/>
                  </a:lnTo>
                  <a:lnTo>
                    <a:pt x="152710" y="223873"/>
                  </a:lnTo>
                  <a:lnTo>
                    <a:pt x="164729" y="211876"/>
                  </a:lnTo>
                  <a:cubicBezTo>
                    <a:pt x="170427" y="206189"/>
                    <a:pt x="179508" y="206189"/>
                    <a:pt x="185206" y="211876"/>
                  </a:cubicBezTo>
                  <a:cubicBezTo>
                    <a:pt x="190904" y="217563"/>
                    <a:pt x="190904" y="226716"/>
                    <a:pt x="185206" y="232404"/>
                  </a:cubicBezTo>
                  <a:lnTo>
                    <a:pt x="148436" y="269104"/>
                  </a:lnTo>
                  <a:cubicBezTo>
                    <a:pt x="145588" y="271948"/>
                    <a:pt x="141759" y="273370"/>
                    <a:pt x="138109" y="273370"/>
                  </a:cubicBezTo>
                  <a:cubicBezTo>
                    <a:pt x="134281" y="273370"/>
                    <a:pt x="130630" y="271948"/>
                    <a:pt x="127781" y="269104"/>
                  </a:cubicBezTo>
                  <a:lnTo>
                    <a:pt x="91012" y="232404"/>
                  </a:lnTo>
                  <a:cubicBezTo>
                    <a:pt x="85314" y="226716"/>
                    <a:pt x="85314" y="217563"/>
                    <a:pt x="91012" y="211876"/>
                  </a:cubicBezTo>
                  <a:cubicBezTo>
                    <a:pt x="96710" y="206189"/>
                    <a:pt x="105791" y="206189"/>
                    <a:pt x="111489" y="211876"/>
                  </a:cubicBezTo>
                  <a:lnTo>
                    <a:pt x="123508" y="223873"/>
                  </a:lnTo>
                  <a:lnTo>
                    <a:pt x="123508" y="109060"/>
                  </a:lnTo>
                  <a:cubicBezTo>
                    <a:pt x="123508" y="100974"/>
                    <a:pt x="129918" y="94487"/>
                    <a:pt x="138020" y="94487"/>
                  </a:cubicBezTo>
                  <a:close/>
                  <a:moveTo>
                    <a:pt x="338148" y="29153"/>
                  </a:moveTo>
                  <a:cubicBezTo>
                    <a:pt x="334410" y="29153"/>
                    <a:pt x="331473" y="32176"/>
                    <a:pt x="331473" y="35820"/>
                  </a:cubicBezTo>
                  <a:lnTo>
                    <a:pt x="331473" y="182566"/>
                  </a:lnTo>
                  <a:cubicBezTo>
                    <a:pt x="331473" y="186210"/>
                    <a:pt x="334410" y="189143"/>
                    <a:pt x="338148" y="189143"/>
                  </a:cubicBezTo>
                  <a:lnTo>
                    <a:pt x="542650" y="189143"/>
                  </a:lnTo>
                  <a:cubicBezTo>
                    <a:pt x="546388" y="189143"/>
                    <a:pt x="549325" y="186210"/>
                    <a:pt x="549325" y="182566"/>
                  </a:cubicBezTo>
                  <a:lnTo>
                    <a:pt x="549325" y="35820"/>
                  </a:lnTo>
                  <a:cubicBezTo>
                    <a:pt x="549325" y="32176"/>
                    <a:pt x="546388" y="29153"/>
                    <a:pt x="542650" y="29153"/>
                  </a:cubicBezTo>
                  <a:close/>
                  <a:moveTo>
                    <a:pt x="338148" y="0"/>
                  </a:moveTo>
                  <a:lnTo>
                    <a:pt x="542650" y="0"/>
                  </a:lnTo>
                  <a:cubicBezTo>
                    <a:pt x="562407" y="0"/>
                    <a:pt x="578425" y="16177"/>
                    <a:pt x="578425" y="35820"/>
                  </a:cubicBezTo>
                  <a:lnTo>
                    <a:pt x="578425" y="182388"/>
                  </a:lnTo>
                  <a:cubicBezTo>
                    <a:pt x="578425" y="202120"/>
                    <a:pt x="562407" y="218119"/>
                    <a:pt x="542650" y="218119"/>
                  </a:cubicBezTo>
                  <a:lnTo>
                    <a:pt x="454994" y="218119"/>
                  </a:lnTo>
                  <a:lnTo>
                    <a:pt x="454994" y="242029"/>
                  </a:lnTo>
                  <a:lnTo>
                    <a:pt x="481602" y="242029"/>
                  </a:lnTo>
                  <a:cubicBezTo>
                    <a:pt x="489611" y="242029"/>
                    <a:pt x="496197" y="248518"/>
                    <a:pt x="496197" y="256606"/>
                  </a:cubicBezTo>
                  <a:cubicBezTo>
                    <a:pt x="496197" y="264694"/>
                    <a:pt x="489611" y="271183"/>
                    <a:pt x="481602" y="271183"/>
                  </a:cubicBezTo>
                  <a:lnTo>
                    <a:pt x="399196" y="271183"/>
                  </a:lnTo>
                  <a:cubicBezTo>
                    <a:pt x="391187" y="271183"/>
                    <a:pt x="384601" y="264694"/>
                    <a:pt x="384601" y="256606"/>
                  </a:cubicBezTo>
                  <a:cubicBezTo>
                    <a:pt x="384601" y="248518"/>
                    <a:pt x="391187" y="242029"/>
                    <a:pt x="399196" y="242029"/>
                  </a:cubicBezTo>
                  <a:lnTo>
                    <a:pt x="425804" y="242029"/>
                  </a:lnTo>
                  <a:lnTo>
                    <a:pt x="425804" y="218119"/>
                  </a:lnTo>
                  <a:lnTo>
                    <a:pt x="338148" y="218119"/>
                  </a:lnTo>
                  <a:cubicBezTo>
                    <a:pt x="318391" y="218119"/>
                    <a:pt x="302373" y="202120"/>
                    <a:pt x="302373" y="182388"/>
                  </a:cubicBezTo>
                  <a:lnTo>
                    <a:pt x="302373" y="35731"/>
                  </a:lnTo>
                  <a:cubicBezTo>
                    <a:pt x="302373" y="15999"/>
                    <a:pt x="318391" y="0"/>
                    <a:pt x="3381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153163" y="2573269"/>
            <a:ext cx="1181100" cy="1181100"/>
            <a:chOff x="4076963" y="2907839"/>
            <a:chExt cx="1181100" cy="1181100"/>
          </a:xfrm>
        </p:grpSpPr>
        <p:sp>
          <p:nvSpPr>
            <p:cNvPr id="64" name="椭圆 63"/>
            <p:cNvSpPr/>
            <p:nvPr/>
          </p:nvSpPr>
          <p:spPr>
            <a:xfrm>
              <a:off x="4076963" y="2907839"/>
              <a:ext cx="1181100" cy="11811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5" name="reload-user_24824"/>
            <p:cNvSpPr>
              <a:spLocks noChangeAspect="1"/>
            </p:cNvSpPr>
            <p:nvPr/>
          </p:nvSpPr>
          <p:spPr bwMode="auto">
            <a:xfrm>
              <a:off x="4362670" y="3202371"/>
              <a:ext cx="609685" cy="592035"/>
            </a:xfrm>
            <a:custGeom>
              <a:avLst/>
              <a:gdLst>
                <a:gd name="connsiteX0" fmla="*/ 402703 w 581831"/>
                <a:gd name="connsiteY0" fmla="*/ 478705 h 564988"/>
                <a:gd name="connsiteX1" fmla="*/ 430122 w 581831"/>
                <a:gd name="connsiteY1" fmla="*/ 523802 h 564988"/>
                <a:gd name="connsiteX2" fmla="*/ 375284 w 581831"/>
                <a:gd name="connsiteY2" fmla="*/ 549571 h 564988"/>
                <a:gd name="connsiteX3" fmla="*/ 358349 w 581831"/>
                <a:gd name="connsiteY3" fmla="*/ 499643 h 564988"/>
                <a:gd name="connsiteX4" fmla="*/ 402703 w 581831"/>
                <a:gd name="connsiteY4" fmla="*/ 478705 h 564988"/>
                <a:gd name="connsiteX5" fmla="*/ 306459 w 581831"/>
                <a:gd name="connsiteY5" fmla="*/ 152485 h 564988"/>
                <a:gd name="connsiteX6" fmla="*/ 326021 w 581831"/>
                <a:gd name="connsiteY6" fmla="*/ 157925 h 564988"/>
                <a:gd name="connsiteX7" fmla="*/ 357481 w 581831"/>
                <a:gd name="connsiteY7" fmla="*/ 160342 h 564988"/>
                <a:gd name="connsiteX8" fmla="*/ 346994 w 581831"/>
                <a:gd name="connsiteY8" fmla="*/ 241734 h 564988"/>
                <a:gd name="connsiteX9" fmla="*/ 327634 w 581831"/>
                <a:gd name="connsiteY9" fmla="*/ 256240 h 564988"/>
                <a:gd name="connsiteX10" fmla="*/ 366355 w 581831"/>
                <a:gd name="connsiteY10" fmla="*/ 294115 h 564988"/>
                <a:gd name="connsiteX11" fmla="*/ 384908 w 581831"/>
                <a:gd name="connsiteY11" fmla="*/ 392430 h 564988"/>
                <a:gd name="connsiteX12" fmla="*/ 374421 w 581831"/>
                <a:gd name="connsiteY12" fmla="*/ 406936 h 564988"/>
                <a:gd name="connsiteX13" fmla="*/ 280847 w 581831"/>
                <a:gd name="connsiteY13" fmla="*/ 420635 h 564988"/>
                <a:gd name="connsiteX14" fmla="*/ 166300 w 581831"/>
                <a:gd name="connsiteY14" fmla="*/ 410159 h 564988"/>
                <a:gd name="connsiteX15" fmla="*/ 154200 w 581831"/>
                <a:gd name="connsiteY15" fmla="*/ 396459 h 564988"/>
                <a:gd name="connsiteX16" fmla="*/ 167106 w 581831"/>
                <a:gd name="connsiteY16" fmla="*/ 305397 h 564988"/>
                <a:gd name="connsiteX17" fmla="*/ 243740 w 581831"/>
                <a:gd name="connsiteY17" fmla="*/ 259463 h 564988"/>
                <a:gd name="connsiteX18" fmla="*/ 250194 w 581831"/>
                <a:gd name="connsiteY18" fmla="*/ 240122 h 564988"/>
                <a:gd name="connsiteX19" fmla="*/ 263100 w 581831"/>
                <a:gd name="connsiteY19" fmla="*/ 233676 h 564988"/>
                <a:gd name="connsiteX20" fmla="*/ 263100 w 581831"/>
                <a:gd name="connsiteY20" fmla="*/ 206276 h 564988"/>
                <a:gd name="connsiteX21" fmla="*/ 259874 w 581831"/>
                <a:gd name="connsiteY21" fmla="*/ 190965 h 564988"/>
                <a:gd name="connsiteX22" fmla="*/ 277621 w 581831"/>
                <a:gd name="connsiteY22" fmla="*/ 186936 h 564988"/>
                <a:gd name="connsiteX23" fmla="*/ 292947 w 581831"/>
                <a:gd name="connsiteY23" fmla="*/ 173236 h 564988"/>
                <a:gd name="connsiteX24" fmla="*/ 297787 w 581831"/>
                <a:gd name="connsiteY24" fmla="*/ 155507 h 564988"/>
                <a:gd name="connsiteX25" fmla="*/ 306459 w 581831"/>
                <a:gd name="connsiteY25" fmla="*/ 152485 h 564988"/>
                <a:gd name="connsiteX26" fmla="*/ 269604 w 581831"/>
                <a:gd name="connsiteY26" fmla="*/ 123336 h 564988"/>
                <a:gd name="connsiteX27" fmla="*/ 290592 w 581831"/>
                <a:gd name="connsiteY27" fmla="*/ 148314 h 564988"/>
                <a:gd name="connsiteX28" fmla="*/ 289785 w 581831"/>
                <a:gd name="connsiteY28" fmla="*/ 149119 h 564988"/>
                <a:gd name="connsiteX29" fmla="*/ 281712 w 581831"/>
                <a:gd name="connsiteY29" fmla="*/ 174097 h 564988"/>
                <a:gd name="connsiteX30" fmla="*/ 280905 w 581831"/>
                <a:gd name="connsiteY30" fmla="*/ 178931 h 564988"/>
                <a:gd name="connsiteX31" fmla="*/ 276869 w 581831"/>
                <a:gd name="connsiteY31" fmla="*/ 178931 h 564988"/>
                <a:gd name="connsiteX32" fmla="*/ 266375 w 581831"/>
                <a:gd name="connsiteY32" fmla="*/ 176514 h 564988"/>
                <a:gd name="connsiteX33" fmla="*/ 253459 w 581831"/>
                <a:gd name="connsiteY33" fmla="*/ 182154 h 564988"/>
                <a:gd name="connsiteX34" fmla="*/ 269604 w 581831"/>
                <a:gd name="connsiteY34" fmla="*/ 123336 h 564988"/>
                <a:gd name="connsiteX35" fmla="*/ 305717 w 581831"/>
                <a:gd name="connsiteY35" fmla="*/ 105370 h 564988"/>
                <a:gd name="connsiteX36" fmla="*/ 322809 w 581831"/>
                <a:gd name="connsiteY36" fmla="*/ 108060 h 564988"/>
                <a:gd name="connsiteX37" fmla="*/ 358356 w 581831"/>
                <a:gd name="connsiteY37" fmla="*/ 150693 h 564988"/>
                <a:gd name="connsiteX38" fmla="*/ 351893 w 581831"/>
                <a:gd name="connsiteY38" fmla="*/ 153107 h 564988"/>
                <a:gd name="connsiteX39" fmla="*/ 343814 w 581831"/>
                <a:gd name="connsiteY39" fmla="*/ 153911 h 564988"/>
                <a:gd name="connsiteX40" fmla="*/ 325233 w 581831"/>
                <a:gd name="connsiteY40" fmla="*/ 150693 h 564988"/>
                <a:gd name="connsiteX41" fmla="*/ 301804 w 581831"/>
                <a:gd name="connsiteY41" fmla="*/ 144258 h 564988"/>
                <a:gd name="connsiteX42" fmla="*/ 299381 w 581831"/>
                <a:gd name="connsiteY42" fmla="*/ 144258 h 564988"/>
                <a:gd name="connsiteX43" fmla="*/ 275952 w 581831"/>
                <a:gd name="connsiteY43" fmla="*/ 116908 h 564988"/>
                <a:gd name="connsiteX44" fmla="*/ 305717 w 581831"/>
                <a:gd name="connsiteY44" fmla="*/ 105370 h 564988"/>
                <a:gd name="connsiteX45" fmla="*/ 283249 w 581831"/>
                <a:gd name="connsiteY45" fmla="*/ 0 h 564988"/>
                <a:gd name="connsiteX46" fmla="*/ 530184 w 581831"/>
                <a:gd name="connsiteY46" fmla="*/ 144269 h 564988"/>
                <a:gd name="connsiteX47" fmla="*/ 581831 w 581831"/>
                <a:gd name="connsiteY47" fmla="*/ 131374 h 564988"/>
                <a:gd name="connsiteX48" fmla="*/ 539868 w 581831"/>
                <a:gd name="connsiteY48" fmla="*/ 282091 h 564988"/>
                <a:gd name="connsiteX49" fmla="*/ 430119 w 581831"/>
                <a:gd name="connsiteY49" fmla="*/ 170867 h 564988"/>
                <a:gd name="connsiteX50" fmla="*/ 476924 w 581831"/>
                <a:gd name="connsiteY50" fmla="*/ 158777 h 564988"/>
                <a:gd name="connsiteX51" fmla="*/ 283249 w 581831"/>
                <a:gd name="connsiteY51" fmla="*/ 52388 h 564988"/>
                <a:gd name="connsiteX52" fmla="*/ 52454 w 581831"/>
                <a:gd name="connsiteY52" fmla="*/ 282091 h 564988"/>
                <a:gd name="connsiteX53" fmla="*/ 283249 w 581831"/>
                <a:gd name="connsiteY53" fmla="*/ 512600 h 564988"/>
                <a:gd name="connsiteX54" fmla="*/ 325212 w 581831"/>
                <a:gd name="connsiteY54" fmla="*/ 508570 h 564988"/>
                <a:gd name="connsiteX55" fmla="*/ 334896 w 581831"/>
                <a:gd name="connsiteY55" fmla="*/ 560152 h 564988"/>
                <a:gd name="connsiteX56" fmla="*/ 283249 w 581831"/>
                <a:gd name="connsiteY56" fmla="*/ 564988 h 564988"/>
                <a:gd name="connsiteX57" fmla="*/ 0 w 581831"/>
                <a:gd name="connsiteY57" fmla="*/ 282091 h 564988"/>
                <a:gd name="connsiteX58" fmla="*/ 283249 w 581831"/>
                <a:gd name="connsiteY58" fmla="*/ 0 h 564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581831" h="564988">
                  <a:moveTo>
                    <a:pt x="402703" y="478705"/>
                  </a:moveTo>
                  <a:lnTo>
                    <a:pt x="430122" y="523802"/>
                  </a:lnTo>
                  <a:cubicBezTo>
                    <a:pt x="413187" y="534270"/>
                    <a:pt x="394639" y="543129"/>
                    <a:pt x="375284" y="549571"/>
                  </a:cubicBezTo>
                  <a:lnTo>
                    <a:pt x="358349" y="499643"/>
                  </a:lnTo>
                  <a:cubicBezTo>
                    <a:pt x="373671" y="494811"/>
                    <a:pt x="388994" y="487563"/>
                    <a:pt x="402703" y="478705"/>
                  </a:cubicBezTo>
                  <a:close/>
                  <a:moveTo>
                    <a:pt x="306459" y="152485"/>
                  </a:moveTo>
                  <a:cubicBezTo>
                    <a:pt x="310291" y="152888"/>
                    <a:pt x="315937" y="154702"/>
                    <a:pt x="326021" y="157925"/>
                  </a:cubicBezTo>
                  <a:cubicBezTo>
                    <a:pt x="345381" y="165177"/>
                    <a:pt x="357481" y="160342"/>
                    <a:pt x="357481" y="160342"/>
                  </a:cubicBezTo>
                  <a:cubicBezTo>
                    <a:pt x="359094" y="179683"/>
                    <a:pt x="352641" y="218364"/>
                    <a:pt x="346994" y="241734"/>
                  </a:cubicBezTo>
                  <a:cubicBezTo>
                    <a:pt x="341348" y="265910"/>
                    <a:pt x="327634" y="256240"/>
                    <a:pt x="327634" y="256240"/>
                  </a:cubicBezTo>
                  <a:cubicBezTo>
                    <a:pt x="330861" y="265910"/>
                    <a:pt x="347801" y="281221"/>
                    <a:pt x="366355" y="294115"/>
                  </a:cubicBezTo>
                  <a:cubicBezTo>
                    <a:pt x="381681" y="303785"/>
                    <a:pt x="384101" y="366643"/>
                    <a:pt x="384908" y="392430"/>
                  </a:cubicBezTo>
                  <a:cubicBezTo>
                    <a:pt x="384908" y="398877"/>
                    <a:pt x="380068" y="405324"/>
                    <a:pt x="374421" y="406936"/>
                  </a:cubicBezTo>
                  <a:cubicBezTo>
                    <a:pt x="359094" y="411771"/>
                    <a:pt x="326828" y="419829"/>
                    <a:pt x="280847" y="420635"/>
                  </a:cubicBezTo>
                  <a:cubicBezTo>
                    <a:pt x="231640" y="421441"/>
                    <a:pt x="186467" y="413382"/>
                    <a:pt x="166300" y="410159"/>
                  </a:cubicBezTo>
                  <a:cubicBezTo>
                    <a:pt x="159846" y="408547"/>
                    <a:pt x="155006" y="402906"/>
                    <a:pt x="154200" y="396459"/>
                  </a:cubicBezTo>
                  <a:cubicBezTo>
                    <a:pt x="153393" y="365837"/>
                    <a:pt x="160653" y="326349"/>
                    <a:pt x="167106" y="305397"/>
                  </a:cubicBezTo>
                  <a:cubicBezTo>
                    <a:pt x="175173" y="281221"/>
                    <a:pt x="243740" y="259463"/>
                    <a:pt x="243740" y="259463"/>
                  </a:cubicBezTo>
                  <a:cubicBezTo>
                    <a:pt x="243740" y="253016"/>
                    <a:pt x="246160" y="248987"/>
                    <a:pt x="250194" y="240122"/>
                  </a:cubicBezTo>
                  <a:cubicBezTo>
                    <a:pt x="255034" y="230452"/>
                    <a:pt x="263100" y="233676"/>
                    <a:pt x="263100" y="233676"/>
                  </a:cubicBezTo>
                  <a:lnTo>
                    <a:pt x="263100" y="206276"/>
                  </a:lnTo>
                  <a:cubicBezTo>
                    <a:pt x="263100" y="206276"/>
                    <a:pt x="255034" y="202247"/>
                    <a:pt x="259874" y="190965"/>
                  </a:cubicBezTo>
                  <a:cubicBezTo>
                    <a:pt x="265520" y="178877"/>
                    <a:pt x="277621" y="186936"/>
                    <a:pt x="277621" y="186936"/>
                  </a:cubicBezTo>
                  <a:cubicBezTo>
                    <a:pt x="295367" y="190965"/>
                    <a:pt x="292947" y="173236"/>
                    <a:pt x="292947" y="173236"/>
                  </a:cubicBezTo>
                  <a:cubicBezTo>
                    <a:pt x="292947" y="173236"/>
                    <a:pt x="290527" y="161954"/>
                    <a:pt x="297787" y="155507"/>
                  </a:cubicBezTo>
                  <a:cubicBezTo>
                    <a:pt x="300611" y="153090"/>
                    <a:pt x="302627" y="152082"/>
                    <a:pt x="306459" y="152485"/>
                  </a:cubicBezTo>
                  <a:close/>
                  <a:moveTo>
                    <a:pt x="269604" y="123336"/>
                  </a:moveTo>
                  <a:cubicBezTo>
                    <a:pt x="273640" y="130588"/>
                    <a:pt x="280098" y="140256"/>
                    <a:pt x="290592" y="148314"/>
                  </a:cubicBezTo>
                  <a:cubicBezTo>
                    <a:pt x="290592" y="148314"/>
                    <a:pt x="289785" y="148314"/>
                    <a:pt x="289785" y="149119"/>
                  </a:cubicBezTo>
                  <a:cubicBezTo>
                    <a:pt x="280905" y="156371"/>
                    <a:pt x="280905" y="168457"/>
                    <a:pt x="281712" y="174097"/>
                  </a:cubicBezTo>
                  <a:cubicBezTo>
                    <a:pt x="281712" y="174902"/>
                    <a:pt x="281712" y="178125"/>
                    <a:pt x="280905" y="178931"/>
                  </a:cubicBezTo>
                  <a:cubicBezTo>
                    <a:pt x="280905" y="178931"/>
                    <a:pt x="279291" y="179737"/>
                    <a:pt x="276869" y="178931"/>
                  </a:cubicBezTo>
                  <a:cubicBezTo>
                    <a:pt x="275255" y="178125"/>
                    <a:pt x="271218" y="176514"/>
                    <a:pt x="266375" y="176514"/>
                  </a:cubicBezTo>
                  <a:cubicBezTo>
                    <a:pt x="260724" y="176514"/>
                    <a:pt x="256688" y="178125"/>
                    <a:pt x="253459" y="182154"/>
                  </a:cubicBezTo>
                  <a:cubicBezTo>
                    <a:pt x="250230" y="167651"/>
                    <a:pt x="248616" y="141062"/>
                    <a:pt x="269604" y="123336"/>
                  </a:cubicBezTo>
                  <a:close/>
                  <a:moveTo>
                    <a:pt x="305717" y="105370"/>
                  </a:moveTo>
                  <a:cubicBezTo>
                    <a:pt x="310842" y="105295"/>
                    <a:pt x="316548" y="106049"/>
                    <a:pt x="322809" y="108060"/>
                  </a:cubicBezTo>
                  <a:cubicBezTo>
                    <a:pt x="359972" y="120126"/>
                    <a:pt x="361588" y="138627"/>
                    <a:pt x="358356" y="150693"/>
                  </a:cubicBezTo>
                  <a:lnTo>
                    <a:pt x="351893" y="153107"/>
                  </a:lnTo>
                  <a:cubicBezTo>
                    <a:pt x="351893" y="153107"/>
                    <a:pt x="348662" y="153911"/>
                    <a:pt x="343814" y="153911"/>
                  </a:cubicBezTo>
                  <a:cubicBezTo>
                    <a:pt x="338159" y="153911"/>
                    <a:pt x="331696" y="152302"/>
                    <a:pt x="325233" y="150693"/>
                  </a:cubicBezTo>
                  <a:cubicBezTo>
                    <a:pt x="313115" y="145867"/>
                    <a:pt x="307460" y="144258"/>
                    <a:pt x="301804" y="144258"/>
                  </a:cubicBezTo>
                  <a:cubicBezTo>
                    <a:pt x="300996" y="144258"/>
                    <a:pt x="300189" y="144258"/>
                    <a:pt x="299381" y="144258"/>
                  </a:cubicBezTo>
                  <a:cubicBezTo>
                    <a:pt x="285647" y="136214"/>
                    <a:pt x="279184" y="124952"/>
                    <a:pt x="275952" y="116908"/>
                  </a:cubicBezTo>
                  <a:cubicBezTo>
                    <a:pt x="280193" y="113289"/>
                    <a:pt x="290342" y="105597"/>
                    <a:pt x="305717" y="105370"/>
                  </a:cubicBezTo>
                  <a:close/>
                  <a:moveTo>
                    <a:pt x="283249" y="0"/>
                  </a:moveTo>
                  <a:cubicBezTo>
                    <a:pt x="385735" y="0"/>
                    <a:pt x="480152" y="56418"/>
                    <a:pt x="530184" y="144269"/>
                  </a:cubicBezTo>
                  <a:lnTo>
                    <a:pt x="581831" y="131374"/>
                  </a:lnTo>
                  <a:lnTo>
                    <a:pt x="539868" y="282091"/>
                  </a:lnTo>
                  <a:lnTo>
                    <a:pt x="430119" y="170867"/>
                  </a:lnTo>
                  <a:lnTo>
                    <a:pt x="476924" y="158777"/>
                  </a:lnTo>
                  <a:cubicBezTo>
                    <a:pt x="434961" y="92687"/>
                    <a:pt x="361526" y="52388"/>
                    <a:pt x="283249" y="52388"/>
                  </a:cubicBezTo>
                  <a:cubicBezTo>
                    <a:pt x="155747" y="52388"/>
                    <a:pt x="52454" y="155553"/>
                    <a:pt x="52454" y="282091"/>
                  </a:cubicBezTo>
                  <a:cubicBezTo>
                    <a:pt x="52454" y="409435"/>
                    <a:pt x="155747" y="512600"/>
                    <a:pt x="283249" y="512600"/>
                  </a:cubicBezTo>
                  <a:cubicBezTo>
                    <a:pt x="296968" y="512600"/>
                    <a:pt x="311493" y="510988"/>
                    <a:pt x="325212" y="508570"/>
                  </a:cubicBezTo>
                  <a:lnTo>
                    <a:pt x="334896" y="560152"/>
                  </a:lnTo>
                  <a:cubicBezTo>
                    <a:pt x="317949" y="563376"/>
                    <a:pt x="300196" y="564988"/>
                    <a:pt x="283249" y="564988"/>
                  </a:cubicBezTo>
                  <a:cubicBezTo>
                    <a:pt x="126696" y="564988"/>
                    <a:pt x="0" y="438450"/>
                    <a:pt x="0" y="282091"/>
                  </a:cubicBezTo>
                  <a:cubicBezTo>
                    <a:pt x="0" y="126538"/>
                    <a:pt x="126696" y="0"/>
                    <a:pt x="2832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658363" y="2611369"/>
            <a:ext cx="781050" cy="781050"/>
            <a:chOff x="7582163" y="2945939"/>
            <a:chExt cx="781050" cy="781050"/>
          </a:xfrm>
        </p:grpSpPr>
        <p:sp>
          <p:nvSpPr>
            <p:cNvPr id="67" name="椭圆 66"/>
            <p:cNvSpPr/>
            <p:nvPr/>
          </p:nvSpPr>
          <p:spPr>
            <a:xfrm>
              <a:off x="7582163" y="2945939"/>
              <a:ext cx="781050" cy="7810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8" name="news_21781"/>
            <p:cNvSpPr>
              <a:spLocks noChangeAspect="1"/>
            </p:cNvSpPr>
            <p:nvPr/>
          </p:nvSpPr>
          <p:spPr bwMode="auto">
            <a:xfrm>
              <a:off x="7785536" y="3176692"/>
              <a:ext cx="362044" cy="373538"/>
            </a:xfrm>
            <a:custGeom>
              <a:avLst/>
              <a:gdLst>
                <a:gd name="T0" fmla="*/ 614 w 834"/>
                <a:gd name="T1" fmla="*/ 393 h 862"/>
                <a:gd name="T2" fmla="*/ 548 w 834"/>
                <a:gd name="T3" fmla="*/ 370 h 862"/>
                <a:gd name="T4" fmla="*/ 551 w 834"/>
                <a:gd name="T5" fmla="*/ 312 h 862"/>
                <a:gd name="T6" fmla="*/ 627 w 834"/>
                <a:gd name="T7" fmla="*/ 313 h 862"/>
                <a:gd name="T8" fmla="*/ 615 w 834"/>
                <a:gd name="T9" fmla="*/ 345 h 862"/>
                <a:gd name="T10" fmla="*/ 587 w 834"/>
                <a:gd name="T11" fmla="*/ 324 h 862"/>
                <a:gd name="T12" fmla="*/ 563 w 834"/>
                <a:gd name="T13" fmla="*/ 342 h 862"/>
                <a:gd name="T14" fmla="*/ 596 w 834"/>
                <a:gd name="T15" fmla="*/ 359 h 862"/>
                <a:gd name="T16" fmla="*/ 646 w 834"/>
                <a:gd name="T17" fmla="*/ 402 h 862"/>
                <a:gd name="T18" fmla="*/ 590 w 834"/>
                <a:gd name="T19" fmla="*/ 444 h 862"/>
                <a:gd name="T20" fmla="*/ 534 w 834"/>
                <a:gd name="T21" fmla="*/ 398 h 862"/>
                <a:gd name="T22" fmla="*/ 570 w 834"/>
                <a:gd name="T23" fmla="*/ 415 h 862"/>
                <a:gd name="T24" fmla="*/ 612 w 834"/>
                <a:gd name="T25" fmla="*/ 416 h 862"/>
                <a:gd name="T26" fmla="*/ 403 w 834"/>
                <a:gd name="T27" fmla="*/ 440 h 862"/>
                <a:gd name="T28" fmla="*/ 437 w 834"/>
                <a:gd name="T29" fmla="*/ 333 h 862"/>
                <a:gd name="T30" fmla="*/ 473 w 834"/>
                <a:gd name="T31" fmla="*/ 440 h 862"/>
                <a:gd name="T32" fmla="*/ 524 w 834"/>
                <a:gd name="T33" fmla="*/ 304 h 862"/>
                <a:gd name="T34" fmla="*/ 496 w 834"/>
                <a:gd name="T35" fmla="*/ 304 h 862"/>
                <a:gd name="T36" fmla="*/ 473 w 834"/>
                <a:gd name="T37" fmla="*/ 403 h 862"/>
                <a:gd name="T38" fmla="*/ 438 w 834"/>
                <a:gd name="T39" fmla="*/ 304 h 862"/>
                <a:gd name="T40" fmla="*/ 404 w 834"/>
                <a:gd name="T41" fmla="*/ 404 h 862"/>
                <a:gd name="T42" fmla="*/ 366 w 834"/>
                <a:gd name="T43" fmla="*/ 304 h 862"/>
                <a:gd name="T44" fmla="*/ 389 w 834"/>
                <a:gd name="T45" fmla="*/ 440 h 862"/>
                <a:gd name="T46" fmla="*/ 340 w 834"/>
                <a:gd name="T47" fmla="*/ 428 h 862"/>
                <a:gd name="T48" fmla="*/ 265 w 834"/>
                <a:gd name="T49" fmla="*/ 416 h 862"/>
                <a:gd name="T50" fmla="*/ 331 w 834"/>
                <a:gd name="T51" fmla="*/ 381 h 862"/>
                <a:gd name="T52" fmla="*/ 331 w 834"/>
                <a:gd name="T53" fmla="*/ 357 h 862"/>
                <a:gd name="T54" fmla="*/ 265 w 834"/>
                <a:gd name="T55" fmla="*/ 328 h 862"/>
                <a:gd name="T56" fmla="*/ 336 w 834"/>
                <a:gd name="T57" fmla="*/ 316 h 862"/>
                <a:gd name="T58" fmla="*/ 236 w 834"/>
                <a:gd name="T59" fmla="*/ 304 h 862"/>
                <a:gd name="T60" fmla="*/ 340 w 834"/>
                <a:gd name="T61" fmla="*/ 440 h 862"/>
                <a:gd name="T62" fmla="*/ 340 w 834"/>
                <a:gd name="T63" fmla="*/ 428 h 862"/>
                <a:gd name="T64" fmla="*/ 98 w 834"/>
                <a:gd name="T65" fmla="*/ 440 h 862"/>
                <a:gd name="T66" fmla="*/ 125 w 834"/>
                <a:gd name="T67" fmla="*/ 440 h 862"/>
                <a:gd name="T68" fmla="*/ 181 w 834"/>
                <a:gd name="T69" fmla="*/ 440 h 862"/>
                <a:gd name="T70" fmla="*/ 209 w 834"/>
                <a:gd name="T71" fmla="*/ 440 h 862"/>
                <a:gd name="T72" fmla="*/ 196 w 834"/>
                <a:gd name="T73" fmla="*/ 304 h 862"/>
                <a:gd name="T74" fmla="*/ 182 w 834"/>
                <a:gd name="T75" fmla="*/ 400 h 862"/>
                <a:gd name="T76" fmla="*/ 113 w 834"/>
                <a:gd name="T77" fmla="*/ 304 h 862"/>
                <a:gd name="T78" fmla="*/ 834 w 834"/>
                <a:gd name="T79" fmla="*/ 0 h 862"/>
                <a:gd name="T80" fmla="*/ 743 w 834"/>
                <a:gd name="T81" fmla="*/ 555 h 862"/>
                <a:gd name="T82" fmla="*/ 551 w 834"/>
                <a:gd name="T83" fmla="*/ 643 h 862"/>
                <a:gd name="T84" fmla="*/ 420 w 834"/>
                <a:gd name="T85" fmla="*/ 772 h 862"/>
                <a:gd name="T86" fmla="*/ 329 w 834"/>
                <a:gd name="T87" fmla="*/ 643 h 862"/>
                <a:gd name="T88" fmla="*/ 0 w 834"/>
                <a:gd name="T89" fmla="*/ 88 h 862"/>
                <a:gd name="T90" fmla="*/ 91 w 834"/>
                <a:gd name="T91" fmla="*/ 0 h 862"/>
                <a:gd name="T92" fmla="*/ 707 w 834"/>
                <a:gd name="T93" fmla="*/ 125 h 862"/>
                <a:gd name="T94" fmla="*/ 109 w 834"/>
                <a:gd name="T95" fmla="*/ 125 h 862"/>
                <a:gd name="T96" fmla="*/ 37 w 834"/>
                <a:gd name="T97" fmla="*/ 125 h 862"/>
                <a:gd name="T98" fmla="*/ 366 w 834"/>
                <a:gd name="T99" fmla="*/ 606 h 862"/>
                <a:gd name="T100" fmla="*/ 420 w 834"/>
                <a:gd name="T101" fmla="*/ 720 h 862"/>
                <a:gd name="T102" fmla="*/ 456 w 834"/>
                <a:gd name="T103" fmla="*/ 683 h 862"/>
                <a:gd name="T104" fmla="*/ 536 w 834"/>
                <a:gd name="T105" fmla="*/ 606 h 862"/>
                <a:gd name="T106" fmla="*/ 587 w 834"/>
                <a:gd name="T107" fmla="*/ 606 h 862"/>
                <a:gd name="T108" fmla="*/ 707 w 834"/>
                <a:gd name="T109" fmla="*/ 554 h 862"/>
                <a:gd name="T110" fmla="*/ 707 w 834"/>
                <a:gd name="T111" fmla="*/ 518 h 862"/>
                <a:gd name="T112" fmla="*/ 707 w 834"/>
                <a:gd name="T113" fmla="*/ 125 h 862"/>
                <a:gd name="T114" fmla="*/ 127 w 834"/>
                <a:gd name="T115" fmla="*/ 37 h 862"/>
                <a:gd name="T116" fmla="*/ 743 w 834"/>
                <a:gd name="T117" fmla="*/ 88 h 862"/>
                <a:gd name="T118" fmla="*/ 798 w 834"/>
                <a:gd name="T119" fmla="*/ 518 h 862"/>
                <a:gd name="T120" fmla="*/ 798 w 834"/>
                <a:gd name="T121" fmla="*/ 37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34" h="862">
                  <a:moveTo>
                    <a:pt x="619" y="404"/>
                  </a:moveTo>
                  <a:cubicBezTo>
                    <a:pt x="619" y="399"/>
                    <a:pt x="617" y="395"/>
                    <a:pt x="614" y="393"/>
                  </a:cubicBezTo>
                  <a:cubicBezTo>
                    <a:pt x="610" y="390"/>
                    <a:pt x="603" y="388"/>
                    <a:pt x="591" y="385"/>
                  </a:cubicBezTo>
                  <a:cubicBezTo>
                    <a:pt x="569" y="380"/>
                    <a:pt x="555" y="375"/>
                    <a:pt x="548" y="370"/>
                  </a:cubicBezTo>
                  <a:cubicBezTo>
                    <a:pt x="540" y="364"/>
                    <a:pt x="537" y="355"/>
                    <a:pt x="537" y="344"/>
                  </a:cubicBezTo>
                  <a:cubicBezTo>
                    <a:pt x="537" y="330"/>
                    <a:pt x="541" y="320"/>
                    <a:pt x="551" y="312"/>
                  </a:cubicBezTo>
                  <a:cubicBezTo>
                    <a:pt x="561" y="304"/>
                    <a:pt x="573" y="300"/>
                    <a:pt x="590" y="300"/>
                  </a:cubicBezTo>
                  <a:cubicBezTo>
                    <a:pt x="605" y="300"/>
                    <a:pt x="617" y="305"/>
                    <a:pt x="627" y="313"/>
                  </a:cubicBezTo>
                  <a:cubicBezTo>
                    <a:pt x="637" y="321"/>
                    <a:pt x="642" y="331"/>
                    <a:pt x="643" y="345"/>
                  </a:cubicBezTo>
                  <a:lnTo>
                    <a:pt x="615" y="345"/>
                  </a:lnTo>
                  <a:cubicBezTo>
                    <a:pt x="615" y="339"/>
                    <a:pt x="612" y="333"/>
                    <a:pt x="607" y="330"/>
                  </a:cubicBezTo>
                  <a:cubicBezTo>
                    <a:pt x="601" y="326"/>
                    <a:pt x="595" y="324"/>
                    <a:pt x="587" y="324"/>
                  </a:cubicBezTo>
                  <a:cubicBezTo>
                    <a:pt x="579" y="324"/>
                    <a:pt x="574" y="325"/>
                    <a:pt x="570" y="329"/>
                  </a:cubicBezTo>
                  <a:cubicBezTo>
                    <a:pt x="565" y="332"/>
                    <a:pt x="563" y="336"/>
                    <a:pt x="563" y="342"/>
                  </a:cubicBezTo>
                  <a:cubicBezTo>
                    <a:pt x="563" y="346"/>
                    <a:pt x="566" y="349"/>
                    <a:pt x="570" y="351"/>
                  </a:cubicBezTo>
                  <a:cubicBezTo>
                    <a:pt x="574" y="354"/>
                    <a:pt x="583" y="356"/>
                    <a:pt x="596" y="359"/>
                  </a:cubicBezTo>
                  <a:cubicBezTo>
                    <a:pt x="616" y="364"/>
                    <a:pt x="630" y="369"/>
                    <a:pt x="636" y="375"/>
                  </a:cubicBezTo>
                  <a:cubicBezTo>
                    <a:pt x="643" y="380"/>
                    <a:pt x="646" y="390"/>
                    <a:pt x="646" y="402"/>
                  </a:cubicBezTo>
                  <a:cubicBezTo>
                    <a:pt x="646" y="415"/>
                    <a:pt x="641" y="425"/>
                    <a:pt x="631" y="433"/>
                  </a:cubicBezTo>
                  <a:cubicBezTo>
                    <a:pt x="621" y="440"/>
                    <a:pt x="607" y="444"/>
                    <a:pt x="590" y="444"/>
                  </a:cubicBezTo>
                  <a:cubicBezTo>
                    <a:pt x="573" y="444"/>
                    <a:pt x="560" y="440"/>
                    <a:pt x="550" y="432"/>
                  </a:cubicBezTo>
                  <a:cubicBezTo>
                    <a:pt x="540" y="424"/>
                    <a:pt x="535" y="413"/>
                    <a:pt x="534" y="398"/>
                  </a:cubicBezTo>
                  <a:lnTo>
                    <a:pt x="562" y="398"/>
                  </a:lnTo>
                  <a:cubicBezTo>
                    <a:pt x="562" y="405"/>
                    <a:pt x="565" y="411"/>
                    <a:pt x="570" y="415"/>
                  </a:cubicBezTo>
                  <a:cubicBezTo>
                    <a:pt x="575" y="419"/>
                    <a:pt x="581" y="421"/>
                    <a:pt x="590" y="421"/>
                  </a:cubicBezTo>
                  <a:cubicBezTo>
                    <a:pt x="599" y="421"/>
                    <a:pt x="606" y="419"/>
                    <a:pt x="612" y="416"/>
                  </a:cubicBezTo>
                  <a:cubicBezTo>
                    <a:pt x="617" y="413"/>
                    <a:pt x="619" y="409"/>
                    <a:pt x="619" y="404"/>
                  </a:cubicBezTo>
                  <a:close/>
                  <a:moveTo>
                    <a:pt x="403" y="440"/>
                  </a:moveTo>
                  <a:lnTo>
                    <a:pt x="416" y="440"/>
                  </a:lnTo>
                  <a:lnTo>
                    <a:pt x="437" y="333"/>
                  </a:lnTo>
                  <a:lnTo>
                    <a:pt x="459" y="440"/>
                  </a:lnTo>
                  <a:lnTo>
                    <a:pt x="473" y="440"/>
                  </a:lnTo>
                  <a:lnTo>
                    <a:pt x="487" y="440"/>
                  </a:lnTo>
                  <a:lnTo>
                    <a:pt x="524" y="304"/>
                  </a:lnTo>
                  <a:lnTo>
                    <a:pt x="510" y="304"/>
                  </a:lnTo>
                  <a:lnTo>
                    <a:pt x="496" y="304"/>
                  </a:lnTo>
                  <a:lnTo>
                    <a:pt x="473" y="403"/>
                  </a:lnTo>
                  <a:lnTo>
                    <a:pt x="473" y="403"/>
                  </a:lnTo>
                  <a:lnTo>
                    <a:pt x="453" y="304"/>
                  </a:lnTo>
                  <a:lnTo>
                    <a:pt x="438" y="304"/>
                  </a:lnTo>
                  <a:lnTo>
                    <a:pt x="423" y="304"/>
                  </a:lnTo>
                  <a:lnTo>
                    <a:pt x="404" y="404"/>
                  </a:lnTo>
                  <a:lnTo>
                    <a:pt x="381" y="304"/>
                  </a:lnTo>
                  <a:lnTo>
                    <a:pt x="366" y="304"/>
                  </a:lnTo>
                  <a:lnTo>
                    <a:pt x="351" y="304"/>
                  </a:lnTo>
                  <a:lnTo>
                    <a:pt x="389" y="440"/>
                  </a:lnTo>
                  <a:lnTo>
                    <a:pt x="403" y="440"/>
                  </a:lnTo>
                  <a:close/>
                  <a:moveTo>
                    <a:pt x="340" y="428"/>
                  </a:moveTo>
                  <a:lnTo>
                    <a:pt x="340" y="416"/>
                  </a:lnTo>
                  <a:lnTo>
                    <a:pt x="265" y="416"/>
                  </a:lnTo>
                  <a:lnTo>
                    <a:pt x="265" y="381"/>
                  </a:lnTo>
                  <a:lnTo>
                    <a:pt x="331" y="381"/>
                  </a:lnTo>
                  <a:lnTo>
                    <a:pt x="331" y="369"/>
                  </a:lnTo>
                  <a:lnTo>
                    <a:pt x="331" y="357"/>
                  </a:lnTo>
                  <a:lnTo>
                    <a:pt x="265" y="357"/>
                  </a:lnTo>
                  <a:lnTo>
                    <a:pt x="265" y="328"/>
                  </a:lnTo>
                  <a:lnTo>
                    <a:pt x="336" y="328"/>
                  </a:lnTo>
                  <a:lnTo>
                    <a:pt x="336" y="316"/>
                  </a:lnTo>
                  <a:lnTo>
                    <a:pt x="336" y="304"/>
                  </a:lnTo>
                  <a:lnTo>
                    <a:pt x="236" y="304"/>
                  </a:lnTo>
                  <a:lnTo>
                    <a:pt x="236" y="440"/>
                  </a:lnTo>
                  <a:lnTo>
                    <a:pt x="340" y="440"/>
                  </a:lnTo>
                  <a:lnTo>
                    <a:pt x="340" y="428"/>
                  </a:lnTo>
                  <a:lnTo>
                    <a:pt x="340" y="428"/>
                  </a:lnTo>
                  <a:close/>
                  <a:moveTo>
                    <a:pt x="98" y="304"/>
                  </a:moveTo>
                  <a:lnTo>
                    <a:pt x="98" y="440"/>
                  </a:lnTo>
                  <a:lnTo>
                    <a:pt x="111" y="440"/>
                  </a:lnTo>
                  <a:lnTo>
                    <a:pt x="125" y="440"/>
                  </a:lnTo>
                  <a:lnTo>
                    <a:pt x="125" y="342"/>
                  </a:lnTo>
                  <a:lnTo>
                    <a:pt x="181" y="440"/>
                  </a:lnTo>
                  <a:lnTo>
                    <a:pt x="195" y="440"/>
                  </a:lnTo>
                  <a:lnTo>
                    <a:pt x="209" y="440"/>
                  </a:lnTo>
                  <a:lnTo>
                    <a:pt x="209" y="304"/>
                  </a:lnTo>
                  <a:lnTo>
                    <a:pt x="196" y="304"/>
                  </a:lnTo>
                  <a:lnTo>
                    <a:pt x="182" y="304"/>
                  </a:lnTo>
                  <a:lnTo>
                    <a:pt x="182" y="400"/>
                  </a:lnTo>
                  <a:lnTo>
                    <a:pt x="128" y="304"/>
                  </a:lnTo>
                  <a:lnTo>
                    <a:pt x="113" y="304"/>
                  </a:lnTo>
                  <a:lnTo>
                    <a:pt x="98" y="304"/>
                  </a:lnTo>
                  <a:close/>
                  <a:moveTo>
                    <a:pt x="834" y="0"/>
                  </a:moveTo>
                  <a:lnTo>
                    <a:pt x="834" y="555"/>
                  </a:lnTo>
                  <a:lnTo>
                    <a:pt x="743" y="555"/>
                  </a:lnTo>
                  <a:lnTo>
                    <a:pt x="743" y="643"/>
                  </a:lnTo>
                  <a:lnTo>
                    <a:pt x="551" y="643"/>
                  </a:lnTo>
                  <a:lnTo>
                    <a:pt x="420" y="774"/>
                  </a:lnTo>
                  <a:lnTo>
                    <a:pt x="420" y="772"/>
                  </a:lnTo>
                  <a:lnTo>
                    <a:pt x="329" y="862"/>
                  </a:lnTo>
                  <a:lnTo>
                    <a:pt x="329" y="643"/>
                  </a:lnTo>
                  <a:lnTo>
                    <a:pt x="0" y="643"/>
                  </a:lnTo>
                  <a:lnTo>
                    <a:pt x="0" y="88"/>
                  </a:lnTo>
                  <a:lnTo>
                    <a:pt x="91" y="88"/>
                  </a:lnTo>
                  <a:lnTo>
                    <a:pt x="91" y="0"/>
                  </a:lnTo>
                  <a:lnTo>
                    <a:pt x="834" y="0"/>
                  </a:lnTo>
                  <a:close/>
                  <a:moveTo>
                    <a:pt x="707" y="125"/>
                  </a:moveTo>
                  <a:lnTo>
                    <a:pt x="127" y="125"/>
                  </a:lnTo>
                  <a:lnTo>
                    <a:pt x="109" y="125"/>
                  </a:lnTo>
                  <a:lnTo>
                    <a:pt x="91" y="125"/>
                  </a:lnTo>
                  <a:lnTo>
                    <a:pt x="37" y="125"/>
                  </a:lnTo>
                  <a:lnTo>
                    <a:pt x="37" y="606"/>
                  </a:lnTo>
                  <a:lnTo>
                    <a:pt x="366" y="606"/>
                  </a:lnTo>
                  <a:lnTo>
                    <a:pt x="366" y="774"/>
                  </a:lnTo>
                  <a:lnTo>
                    <a:pt x="420" y="720"/>
                  </a:lnTo>
                  <a:lnTo>
                    <a:pt x="438" y="702"/>
                  </a:lnTo>
                  <a:lnTo>
                    <a:pt x="456" y="683"/>
                  </a:lnTo>
                  <a:lnTo>
                    <a:pt x="533" y="606"/>
                  </a:lnTo>
                  <a:lnTo>
                    <a:pt x="536" y="606"/>
                  </a:lnTo>
                  <a:lnTo>
                    <a:pt x="561" y="606"/>
                  </a:lnTo>
                  <a:lnTo>
                    <a:pt x="587" y="606"/>
                  </a:lnTo>
                  <a:lnTo>
                    <a:pt x="707" y="606"/>
                  </a:lnTo>
                  <a:lnTo>
                    <a:pt x="707" y="554"/>
                  </a:lnTo>
                  <a:lnTo>
                    <a:pt x="707" y="536"/>
                  </a:lnTo>
                  <a:lnTo>
                    <a:pt x="707" y="518"/>
                  </a:lnTo>
                  <a:lnTo>
                    <a:pt x="707" y="125"/>
                  </a:lnTo>
                  <a:lnTo>
                    <a:pt x="707" y="125"/>
                  </a:lnTo>
                  <a:close/>
                  <a:moveTo>
                    <a:pt x="798" y="37"/>
                  </a:moveTo>
                  <a:lnTo>
                    <a:pt x="127" y="37"/>
                  </a:lnTo>
                  <a:lnTo>
                    <a:pt x="127" y="88"/>
                  </a:lnTo>
                  <a:lnTo>
                    <a:pt x="743" y="88"/>
                  </a:lnTo>
                  <a:lnTo>
                    <a:pt x="743" y="518"/>
                  </a:lnTo>
                  <a:lnTo>
                    <a:pt x="798" y="518"/>
                  </a:lnTo>
                  <a:lnTo>
                    <a:pt x="798" y="37"/>
                  </a:lnTo>
                  <a:lnTo>
                    <a:pt x="798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9506213" y="715894"/>
            <a:ext cx="1066800" cy="1066800"/>
            <a:chOff x="9430013" y="1050464"/>
            <a:chExt cx="1066800" cy="1066800"/>
          </a:xfrm>
        </p:grpSpPr>
        <p:sp>
          <p:nvSpPr>
            <p:cNvPr id="70" name="椭圆 69"/>
            <p:cNvSpPr/>
            <p:nvPr/>
          </p:nvSpPr>
          <p:spPr>
            <a:xfrm>
              <a:off x="9430013" y="1050464"/>
              <a:ext cx="1066800" cy="10668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1" name="balance_174182"/>
            <p:cNvSpPr>
              <a:spLocks noChangeAspect="1"/>
            </p:cNvSpPr>
            <p:nvPr/>
          </p:nvSpPr>
          <p:spPr bwMode="auto">
            <a:xfrm>
              <a:off x="9662435" y="1279021"/>
              <a:ext cx="601956" cy="609685"/>
            </a:xfrm>
            <a:custGeom>
              <a:avLst/>
              <a:gdLst>
                <a:gd name="T0" fmla="*/ 6049 w 6080"/>
                <a:gd name="T1" fmla="*/ 2755 h 6168"/>
                <a:gd name="T2" fmla="*/ 5971 w 6080"/>
                <a:gd name="T3" fmla="*/ 2720 h 6168"/>
                <a:gd name="T4" fmla="*/ 5762 w 6080"/>
                <a:gd name="T5" fmla="*/ 2720 h 6168"/>
                <a:gd name="T6" fmla="*/ 5000 w 6080"/>
                <a:gd name="T7" fmla="*/ 1271 h 6168"/>
                <a:gd name="T8" fmla="*/ 4808 w 6080"/>
                <a:gd name="T9" fmla="*/ 1127 h 6168"/>
                <a:gd name="T10" fmla="*/ 3646 w 6080"/>
                <a:gd name="T11" fmla="*/ 861 h 6168"/>
                <a:gd name="T12" fmla="*/ 3307 w 6080"/>
                <a:gd name="T13" fmla="*/ 571 h 6168"/>
                <a:gd name="T14" fmla="*/ 3307 w 6080"/>
                <a:gd name="T15" fmla="*/ 267 h 6168"/>
                <a:gd name="T16" fmla="*/ 3040 w 6080"/>
                <a:gd name="T17" fmla="*/ 0 h 6168"/>
                <a:gd name="T18" fmla="*/ 2773 w 6080"/>
                <a:gd name="T19" fmla="*/ 267 h 6168"/>
                <a:gd name="T20" fmla="*/ 2773 w 6080"/>
                <a:gd name="T21" fmla="*/ 571 h 6168"/>
                <a:gd name="T22" fmla="*/ 2434 w 6080"/>
                <a:gd name="T23" fmla="*/ 861 h 6168"/>
                <a:gd name="T24" fmla="*/ 1271 w 6080"/>
                <a:gd name="T25" fmla="*/ 1127 h 6168"/>
                <a:gd name="T26" fmla="*/ 1080 w 6080"/>
                <a:gd name="T27" fmla="*/ 1271 h 6168"/>
                <a:gd name="T28" fmla="*/ 318 w 6080"/>
                <a:gd name="T29" fmla="*/ 2720 h 6168"/>
                <a:gd name="T30" fmla="*/ 109 w 6080"/>
                <a:gd name="T31" fmla="*/ 2720 h 6168"/>
                <a:gd name="T32" fmla="*/ 30 w 6080"/>
                <a:gd name="T33" fmla="*/ 2755 h 6168"/>
                <a:gd name="T34" fmla="*/ 3 w 6080"/>
                <a:gd name="T35" fmla="*/ 2836 h 6168"/>
                <a:gd name="T36" fmla="*/ 1248 w 6080"/>
                <a:gd name="T37" fmla="*/ 3970 h 6168"/>
                <a:gd name="T38" fmla="*/ 2493 w 6080"/>
                <a:gd name="T39" fmla="*/ 2836 h 6168"/>
                <a:gd name="T40" fmla="*/ 2466 w 6080"/>
                <a:gd name="T41" fmla="*/ 2755 h 6168"/>
                <a:gd name="T42" fmla="*/ 2387 w 6080"/>
                <a:gd name="T43" fmla="*/ 2720 h 6168"/>
                <a:gd name="T44" fmla="*/ 2178 w 6080"/>
                <a:gd name="T45" fmla="*/ 2720 h 6168"/>
                <a:gd name="T46" fmla="*/ 1546 w 6080"/>
                <a:gd name="T47" fmla="*/ 1516 h 6168"/>
                <a:gd name="T48" fmla="*/ 2773 w 6080"/>
                <a:gd name="T49" fmla="*/ 1120 h 6168"/>
                <a:gd name="T50" fmla="*/ 2773 w 6080"/>
                <a:gd name="T51" fmla="*/ 5501 h 6168"/>
                <a:gd name="T52" fmla="*/ 1565 w 6080"/>
                <a:gd name="T53" fmla="*/ 5501 h 6168"/>
                <a:gd name="T54" fmla="*/ 1231 w 6080"/>
                <a:gd name="T55" fmla="*/ 5834 h 6168"/>
                <a:gd name="T56" fmla="*/ 1565 w 6080"/>
                <a:gd name="T57" fmla="*/ 6168 h 6168"/>
                <a:gd name="T58" fmla="*/ 4464 w 6080"/>
                <a:gd name="T59" fmla="*/ 6168 h 6168"/>
                <a:gd name="T60" fmla="*/ 4797 w 6080"/>
                <a:gd name="T61" fmla="*/ 5834 h 6168"/>
                <a:gd name="T62" fmla="*/ 4464 w 6080"/>
                <a:gd name="T63" fmla="*/ 5501 h 6168"/>
                <a:gd name="T64" fmla="*/ 3307 w 6080"/>
                <a:gd name="T65" fmla="*/ 5501 h 6168"/>
                <a:gd name="T66" fmla="*/ 3307 w 6080"/>
                <a:gd name="T67" fmla="*/ 1120 h 6168"/>
                <a:gd name="T68" fmla="*/ 4534 w 6080"/>
                <a:gd name="T69" fmla="*/ 1516 h 6168"/>
                <a:gd name="T70" fmla="*/ 3902 w 6080"/>
                <a:gd name="T71" fmla="*/ 2720 h 6168"/>
                <a:gd name="T72" fmla="*/ 3693 w 6080"/>
                <a:gd name="T73" fmla="*/ 2720 h 6168"/>
                <a:gd name="T74" fmla="*/ 3614 w 6080"/>
                <a:gd name="T75" fmla="*/ 2755 h 6168"/>
                <a:gd name="T76" fmla="*/ 3587 w 6080"/>
                <a:gd name="T77" fmla="*/ 2836 h 6168"/>
                <a:gd name="T78" fmla="*/ 4832 w 6080"/>
                <a:gd name="T79" fmla="*/ 3970 h 6168"/>
                <a:gd name="T80" fmla="*/ 6077 w 6080"/>
                <a:gd name="T81" fmla="*/ 2836 h 6168"/>
                <a:gd name="T82" fmla="*/ 6049 w 6080"/>
                <a:gd name="T83" fmla="*/ 2755 h 6168"/>
                <a:gd name="T84" fmla="*/ 1726 w 6080"/>
                <a:gd name="T85" fmla="*/ 2720 h 6168"/>
                <a:gd name="T86" fmla="*/ 770 w 6080"/>
                <a:gd name="T87" fmla="*/ 2720 h 6168"/>
                <a:gd name="T88" fmla="*/ 1248 w 6080"/>
                <a:gd name="T89" fmla="*/ 1809 h 6168"/>
                <a:gd name="T90" fmla="*/ 1726 w 6080"/>
                <a:gd name="T91" fmla="*/ 2720 h 6168"/>
                <a:gd name="T92" fmla="*/ 4354 w 6080"/>
                <a:gd name="T93" fmla="*/ 2720 h 6168"/>
                <a:gd name="T94" fmla="*/ 4832 w 6080"/>
                <a:gd name="T95" fmla="*/ 1809 h 6168"/>
                <a:gd name="T96" fmla="*/ 5310 w 6080"/>
                <a:gd name="T97" fmla="*/ 2720 h 6168"/>
                <a:gd name="T98" fmla="*/ 4354 w 6080"/>
                <a:gd name="T99" fmla="*/ 2720 h 6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080" h="6168">
                  <a:moveTo>
                    <a:pt x="6049" y="2755"/>
                  </a:moveTo>
                  <a:cubicBezTo>
                    <a:pt x="6029" y="2733"/>
                    <a:pt x="6001" y="2720"/>
                    <a:pt x="5971" y="2720"/>
                  </a:cubicBezTo>
                  <a:lnTo>
                    <a:pt x="5762" y="2720"/>
                  </a:lnTo>
                  <a:cubicBezTo>
                    <a:pt x="5762" y="2720"/>
                    <a:pt x="5038" y="1342"/>
                    <a:pt x="5000" y="1271"/>
                  </a:cubicBezTo>
                  <a:cubicBezTo>
                    <a:pt x="4960" y="1194"/>
                    <a:pt x="4899" y="1127"/>
                    <a:pt x="4808" y="1127"/>
                  </a:cubicBezTo>
                  <a:cubicBezTo>
                    <a:pt x="4366" y="1127"/>
                    <a:pt x="3953" y="1033"/>
                    <a:pt x="3646" y="861"/>
                  </a:cubicBezTo>
                  <a:cubicBezTo>
                    <a:pt x="3493" y="776"/>
                    <a:pt x="3377" y="676"/>
                    <a:pt x="3307" y="571"/>
                  </a:cubicBezTo>
                  <a:lnTo>
                    <a:pt x="3307" y="267"/>
                  </a:lnTo>
                  <a:cubicBezTo>
                    <a:pt x="3307" y="119"/>
                    <a:pt x="3187" y="0"/>
                    <a:pt x="3040" y="0"/>
                  </a:cubicBezTo>
                  <a:cubicBezTo>
                    <a:pt x="2893" y="0"/>
                    <a:pt x="2773" y="119"/>
                    <a:pt x="2773" y="267"/>
                  </a:cubicBezTo>
                  <a:lnTo>
                    <a:pt x="2773" y="571"/>
                  </a:lnTo>
                  <a:cubicBezTo>
                    <a:pt x="2703" y="676"/>
                    <a:pt x="2587" y="776"/>
                    <a:pt x="2434" y="861"/>
                  </a:cubicBezTo>
                  <a:cubicBezTo>
                    <a:pt x="2127" y="1033"/>
                    <a:pt x="1714" y="1127"/>
                    <a:pt x="1271" y="1127"/>
                  </a:cubicBezTo>
                  <a:cubicBezTo>
                    <a:pt x="1180" y="1127"/>
                    <a:pt x="1126" y="1183"/>
                    <a:pt x="1080" y="1271"/>
                  </a:cubicBezTo>
                  <a:cubicBezTo>
                    <a:pt x="972" y="1476"/>
                    <a:pt x="318" y="2720"/>
                    <a:pt x="318" y="2720"/>
                  </a:cubicBezTo>
                  <a:lnTo>
                    <a:pt x="109" y="2720"/>
                  </a:lnTo>
                  <a:cubicBezTo>
                    <a:pt x="79" y="2720"/>
                    <a:pt x="50" y="2732"/>
                    <a:pt x="30" y="2755"/>
                  </a:cubicBezTo>
                  <a:cubicBezTo>
                    <a:pt x="10" y="2777"/>
                    <a:pt x="0" y="2806"/>
                    <a:pt x="3" y="2836"/>
                  </a:cubicBezTo>
                  <a:cubicBezTo>
                    <a:pt x="62" y="3472"/>
                    <a:pt x="597" y="3970"/>
                    <a:pt x="1248" y="3970"/>
                  </a:cubicBezTo>
                  <a:cubicBezTo>
                    <a:pt x="1899" y="3970"/>
                    <a:pt x="2434" y="3472"/>
                    <a:pt x="2493" y="2836"/>
                  </a:cubicBezTo>
                  <a:cubicBezTo>
                    <a:pt x="2496" y="2806"/>
                    <a:pt x="2486" y="2777"/>
                    <a:pt x="2466" y="2755"/>
                  </a:cubicBezTo>
                  <a:cubicBezTo>
                    <a:pt x="2446" y="2733"/>
                    <a:pt x="2417" y="2720"/>
                    <a:pt x="2387" y="2720"/>
                  </a:cubicBezTo>
                  <a:lnTo>
                    <a:pt x="2178" y="2720"/>
                  </a:lnTo>
                  <a:lnTo>
                    <a:pt x="1546" y="1516"/>
                  </a:lnTo>
                  <a:cubicBezTo>
                    <a:pt x="2038" y="1477"/>
                    <a:pt x="2468" y="1332"/>
                    <a:pt x="2773" y="1120"/>
                  </a:cubicBezTo>
                  <a:lnTo>
                    <a:pt x="2773" y="5501"/>
                  </a:lnTo>
                  <a:lnTo>
                    <a:pt x="1565" y="5501"/>
                  </a:lnTo>
                  <a:cubicBezTo>
                    <a:pt x="1381" y="5501"/>
                    <a:pt x="1231" y="5650"/>
                    <a:pt x="1231" y="5834"/>
                  </a:cubicBezTo>
                  <a:cubicBezTo>
                    <a:pt x="1231" y="6019"/>
                    <a:pt x="1381" y="6168"/>
                    <a:pt x="1565" y="6168"/>
                  </a:cubicBezTo>
                  <a:lnTo>
                    <a:pt x="4464" y="6168"/>
                  </a:lnTo>
                  <a:cubicBezTo>
                    <a:pt x="4648" y="6168"/>
                    <a:pt x="4797" y="6019"/>
                    <a:pt x="4797" y="5834"/>
                  </a:cubicBezTo>
                  <a:cubicBezTo>
                    <a:pt x="4797" y="5650"/>
                    <a:pt x="4648" y="5501"/>
                    <a:pt x="4464" y="5501"/>
                  </a:cubicBezTo>
                  <a:lnTo>
                    <a:pt x="3307" y="5501"/>
                  </a:lnTo>
                  <a:lnTo>
                    <a:pt x="3307" y="1120"/>
                  </a:lnTo>
                  <a:cubicBezTo>
                    <a:pt x="3612" y="1332"/>
                    <a:pt x="4041" y="1477"/>
                    <a:pt x="4534" y="1516"/>
                  </a:cubicBezTo>
                  <a:lnTo>
                    <a:pt x="3902" y="2720"/>
                  </a:lnTo>
                  <a:lnTo>
                    <a:pt x="3693" y="2720"/>
                  </a:lnTo>
                  <a:cubicBezTo>
                    <a:pt x="3663" y="2720"/>
                    <a:pt x="3634" y="2732"/>
                    <a:pt x="3614" y="2755"/>
                  </a:cubicBezTo>
                  <a:cubicBezTo>
                    <a:pt x="3594" y="2777"/>
                    <a:pt x="3584" y="2806"/>
                    <a:pt x="3587" y="2836"/>
                  </a:cubicBezTo>
                  <a:cubicBezTo>
                    <a:pt x="3645" y="3472"/>
                    <a:pt x="4180" y="3970"/>
                    <a:pt x="4832" y="3970"/>
                  </a:cubicBezTo>
                  <a:cubicBezTo>
                    <a:pt x="5483" y="3970"/>
                    <a:pt x="6018" y="3472"/>
                    <a:pt x="6077" y="2836"/>
                  </a:cubicBezTo>
                  <a:cubicBezTo>
                    <a:pt x="6080" y="2806"/>
                    <a:pt x="6070" y="2777"/>
                    <a:pt x="6049" y="2755"/>
                  </a:cubicBezTo>
                  <a:close/>
                  <a:moveTo>
                    <a:pt x="1726" y="2720"/>
                  </a:moveTo>
                  <a:lnTo>
                    <a:pt x="770" y="2720"/>
                  </a:lnTo>
                  <a:lnTo>
                    <a:pt x="1248" y="1809"/>
                  </a:lnTo>
                  <a:lnTo>
                    <a:pt x="1726" y="2720"/>
                  </a:lnTo>
                  <a:close/>
                  <a:moveTo>
                    <a:pt x="4354" y="2720"/>
                  </a:moveTo>
                  <a:lnTo>
                    <a:pt x="4832" y="1809"/>
                  </a:lnTo>
                  <a:lnTo>
                    <a:pt x="5310" y="2720"/>
                  </a:lnTo>
                  <a:lnTo>
                    <a:pt x="4354" y="27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6355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</p:bldLst>
  </p:timing>
</p:sld>
</file>

<file path=ppt/theme/theme1.xml><?xml version="1.0" encoding="utf-8"?>
<a:theme xmlns:a="http://schemas.openxmlformats.org/drawingml/2006/main" name="51PPT模板网   www.51pptmoban.com">
  <a:themeElements>
    <a:clrScheme name="自定义 7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3B52"/>
      </a:accent1>
      <a:accent2>
        <a:srgbClr val="D06C6D"/>
      </a:accent2>
      <a:accent3>
        <a:srgbClr val="483B52"/>
      </a:accent3>
      <a:accent4>
        <a:srgbClr val="D06C6D"/>
      </a:accent4>
      <a:accent5>
        <a:srgbClr val="483B52"/>
      </a:accent5>
      <a:accent6>
        <a:srgbClr val="D06C6D"/>
      </a:accent6>
      <a:hlink>
        <a:srgbClr val="483B52"/>
      </a:hlink>
      <a:folHlink>
        <a:srgbClr val="D06C6D"/>
      </a:folHlink>
    </a:clrScheme>
    <a:fontScheme name="0r43wrjr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0r43wrjr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325</TotalTime>
  <Words>1084</Words>
  <Application>Microsoft Office PowerPoint</Application>
  <PresentationFormat>宽屏</PresentationFormat>
  <Paragraphs>146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阿里巴巴普惠体 2.0 105 Heavy</vt:lpstr>
      <vt:lpstr>阿里巴巴普惠体 2.0 55 Regular</vt:lpstr>
      <vt:lpstr>演示秋鸿楷</vt:lpstr>
      <vt:lpstr>字体圈欣意冠黑体</vt:lpstr>
      <vt:lpstr>Arial</vt:lpstr>
      <vt:lpstr>Calibri</vt:lpstr>
      <vt:lpstr>51PPT模板网   www.51pptmoban.com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欢度元旦 喜庆新年——元旦节ppt模板</dc:title>
  <dc:creator>51PPT模板网</dc:creator>
  <cp:keywords>www.51pptmoban.com</cp:keywords>
  <dc:description>www.51pptmoban.com</dc:description>
  <cp:lastModifiedBy>Win user</cp:lastModifiedBy>
  <cp:revision>153</cp:revision>
  <dcterms:created xsi:type="dcterms:W3CDTF">2017-12-26T11:59:00Z</dcterms:created>
  <dcterms:modified xsi:type="dcterms:W3CDTF">2022-10-21T14:57:04Z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