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7" r:id="rId2"/>
    <p:sldId id="266" r:id="rId3"/>
    <p:sldId id="302" r:id="rId4"/>
    <p:sldId id="303" r:id="rId5"/>
    <p:sldId id="311" r:id="rId6"/>
    <p:sldId id="306" r:id="rId7"/>
    <p:sldId id="350" r:id="rId8"/>
    <p:sldId id="351" r:id="rId9"/>
    <p:sldId id="353" r:id="rId10"/>
    <p:sldId id="354" r:id="rId11"/>
    <p:sldId id="308" r:id="rId12"/>
    <p:sldId id="307" r:id="rId13"/>
    <p:sldId id="383" r:id="rId14"/>
    <p:sldId id="312" r:id="rId15"/>
    <p:sldId id="313" r:id="rId16"/>
    <p:sldId id="315" r:id="rId17"/>
    <p:sldId id="319" r:id="rId18"/>
    <p:sldId id="323" r:id="rId19"/>
    <p:sldId id="325" r:id="rId20"/>
    <p:sldId id="370" r:id="rId21"/>
    <p:sldId id="374" r:id="rId22"/>
    <p:sldId id="378" r:id="rId23"/>
    <p:sldId id="369" r:id="rId24"/>
    <p:sldId id="332" r:id="rId25"/>
    <p:sldId id="333" r:id="rId26"/>
    <p:sldId id="38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B964"/>
    <a:srgbClr val="46D2FF"/>
    <a:srgbClr val="FFFCD7"/>
    <a:srgbClr val="50FFF0"/>
    <a:srgbClr val="4BFFEE"/>
    <a:srgbClr val="D7B964"/>
    <a:srgbClr val="01266C"/>
    <a:srgbClr val="6EFAFF"/>
    <a:srgbClr val="6BF7FF"/>
    <a:srgbClr val="64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9" autoAdjust="0"/>
    <p:restoredTop sz="94660"/>
  </p:normalViewPr>
  <p:slideViewPr>
    <p:cSldViewPr snapToGrid="0">
      <p:cViewPr varScale="1">
        <p:scale>
          <a:sx n="83" d="100"/>
          <a:sy n="83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OPPOSans R" panose="00020600040101010101" charset="-122"/>
              </a:rPr>
              <a:t>2021/12/26</a:t>
            </a:fld>
            <a:endParaRPr lang="zh-CN" altLang="en-US">
              <a:cs typeface="OPPOSans R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OPPOSans R" panose="00020600040101010101" charset="-122"/>
              </a:rPr>
              <a:t>‹#›</a:t>
            </a:fld>
            <a:endParaRPr lang="zh-CN" altLang="en-US">
              <a:cs typeface="OPPOSans R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fld id="{EFE68083-DEAD-4ADA-A9BB-73AB941D5FF8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fld id="{A2A6CFE3-F845-43C2-A6C1-6F07B8C5A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3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2090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怕重名的小庄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97085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13624505522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76"/>
            <a:stretch>
              <a:fillRect/>
            </a:stretch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背景图" descr="44608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70" cy="6858000"/>
          </a:xfrm>
          <a:prstGeom prst="rect">
            <a:avLst/>
          </a:prstGeom>
        </p:spPr>
      </p:pic>
      <p:sp>
        <p:nvSpPr>
          <p:cNvPr id="17" name="遮罩1"/>
          <p:cNvSpPr/>
          <p:nvPr/>
        </p:nvSpPr>
        <p:spPr>
          <a:xfrm>
            <a:off x="0" y="0"/>
            <a:ext cx="12193270" cy="6858000"/>
          </a:xfrm>
          <a:prstGeom prst="rect">
            <a:avLst/>
          </a:prstGeom>
          <a:gradFill>
            <a:gsLst>
              <a:gs pos="20000">
                <a:schemeClr val="tx2">
                  <a:alpha val="98000"/>
                </a:schemeClr>
              </a:gs>
              <a:gs pos="90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noFill/>
                <a:cs typeface="OPPOSans R" panose="00020600040101010101" charset="-122"/>
              </a:rPr>
              <a:t>a1</a:t>
            </a:r>
          </a:p>
        </p:txBody>
      </p:sp>
      <p:grpSp>
        <p:nvGrpSpPr>
          <p:cNvPr id="22" name="六边形装饰右"/>
          <p:cNvGrpSpPr/>
          <p:nvPr/>
        </p:nvGrpSpPr>
        <p:grpSpPr>
          <a:xfrm>
            <a:off x="6356985" y="120650"/>
            <a:ext cx="3686810" cy="1929765"/>
            <a:chOff x="10011" y="190"/>
            <a:chExt cx="5806" cy="3039"/>
          </a:xfrm>
        </p:grpSpPr>
        <p:sp>
          <p:nvSpPr>
            <p:cNvPr id="28" name="六边形"/>
            <p:cNvSpPr/>
            <p:nvPr/>
          </p:nvSpPr>
          <p:spPr>
            <a:xfrm rot="5400000">
              <a:off x="11499" y="569"/>
              <a:ext cx="632" cy="58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33" name="六边形"/>
            <p:cNvSpPr/>
            <p:nvPr/>
          </p:nvSpPr>
          <p:spPr>
            <a:xfrm rot="5400000">
              <a:off x="12645" y="768"/>
              <a:ext cx="638" cy="588"/>
            </a:xfrm>
            <a:prstGeom prst="hexagon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37" name="六边形"/>
            <p:cNvSpPr/>
            <p:nvPr/>
          </p:nvSpPr>
          <p:spPr>
            <a:xfrm rot="5400000">
              <a:off x="13226" y="212"/>
              <a:ext cx="552" cy="509"/>
            </a:xfrm>
            <a:prstGeom prst="hexagon">
              <a:avLst/>
            </a:prstGeom>
            <a:solidFill>
              <a:schemeClr val="accent6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38" name="六边形"/>
            <p:cNvSpPr/>
            <p:nvPr/>
          </p:nvSpPr>
          <p:spPr>
            <a:xfrm rot="5400000">
              <a:off x="13879" y="208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39" name="六边形"/>
            <p:cNvSpPr/>
            <p:nvPr/>
          </p:nvSpPr>
          <p:spPr>
            <a:xfrm rot="5400000">
              <a:off x="10441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0" name="六边形"/>
            <p:cNvSpPr/>
            <p:nvPr/>
          </p:nvSpPr>
          <p:spPr>
            <a:xfrm rot="5400000">
              <a:off x="9998" y="2396"/>
              <a:ext cx="361" cy="335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1" name="六边形"/>
            <p:cNvSpPr/>
            <p:nvPr/>
          </p:nvSpPr>
          <p:spPr>
            <a:xfrm rot="5400000">
              <a:off x="13609" y="1997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2" name="六边形"/>
            <p:cNvSpPr/>
            <p:nvPr/>
          </p:nvSpPr>
          <p:spPr>
            <a:xfrm rot="5400000">
              <a:off x="15331" y="431"/>
              <a:ext cx="505" cy="469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3" name="六边形"/>
            <p:cNvSpPr/>
            <p:nvPr/>
          </p:nvSpPr>
          <p:spPr>
            <a:xfrm rot="5400000">
              <a:off x="14497" y="1206"/>
              <a:ext cx="340" cy="315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6" name="六边形"/>
            <p:cNvSpPr/>
            <p:nvPr/>
          </p:nvSpPr>
          <p:spPr>
            <a:xfrm rot="5400000">
              <a:off x="13380" y="1443"/>
              <a:ext cx="348" cy="32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7" name="六边形"/>
            <p:cNvSpPr/>
            <p:nvPr/>
          </p:nvSpPr>
          <p:spPr>
            <a:xfrm rot="5400000">
              <a:off x="12096" y="1789"/>
              <a:ext cx="280" cy="259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8" name="六边形"/>
            <p:cNvSpPr/>
            <p:nvPr/>
          </p:nvSpPr>
          <p:spPr>
            <a:xfrm rot="5400000">
              <a:off x="12451" y="2799"/>
              <a:ext cx="447" cy="414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grpSp>
        <p:nvGrpSpPr>
          <p:cNvPr id="49" name="六边形装饰左"/>
          <p:cNvGrpSpPr/>
          <p:nvPr/>
        </p:nvGrpSpPr>
        <p:grpSpPr>
          <a:xfrm>
            <a:off x="2149475" y="95250"/>
            <a:ext cx="5116830" cy="3129915"/>
            <a:chOff x="3385" y="150"/>
            <a:chExt cx="8058" cy="4929"/>
          </a:xfrm>
        </p:grpSpPr>
        <p:sp>
          <p:nvSpPr>
            <p:cNvPr id="50" name="六边形"/>
            <p:cNvSpPr/>
            <p:nvPr/>
          </p:nvSpPr>
          <p:spPr>
            <a:xfrm rot="5400000">
              <a:off x="10314" y="183"/>
              <a:ext cx="814" cy="749"/>
            </a:xfrm>
            <a:prstGeom prst="hexagon">
              <a:avLst/>
            </a:prstGeom>
            <a:solidFill>
              <a:schemeClr val="accent6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1" name="六边形"/>
            <p:cNvSpPr/>
            <p:nvPr/>
          </p:nvSpPr>
          <p:spPr>
            <a:xfrm rot="5400000">
              <a:off x="6937" y="1261"/>
              <a:ext cx="748" cy="690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2" name="六边形"/>
            <p:cNvSpPr/>
            <p:nvPr/>
          </p:nvSpPr>
          <p:spPr>
            <a:xfrm rot="5400000">
              <a:off x="8861" y="2185"/>
              <a:ext cx="511" cy="47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6" name="六边形"/>
            <p:cNvSpPr/>
            <p:nvPr/>
          </p:nvSpPr>
          <p:spPr>
            <a:xfrm rot="5400000">
              <a:off x="9244" y="3049"/>
              <a:ext cx="518" cy="478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7" name="六边形"/>
            <p:cNvSpPr/>
            <p:nvPr/>
          </p:nvSpPr>
          <p:spPr>
            <a:xfrm rot="5400000">
              <a:off x="8659" y="839"/>
              <a:ext cx="284" cy="264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2" name="六边形"/>
            <p:cNvSpPr/>
            <p:nvPr/>
          </p:nvSpPr>
          <p:spPr>
            <a:xfrm rot="5400000">
              <a:off x="9733" y="196"/>
              <a:ext cx="253" cy="23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3" name="六边形"/>
            <p:cNvSpPr/>
            <p:nvPr/>
          </p:nvSpPr>
          <p:spPr>
            <a:xfrm rot="5400000">
              <a:off x="7545" y="1209"/>
              <a:ext cx="424" cy="393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5" name="六边形"/>
            <p:cNvSpPr/>
            <p:nvPr/>
          </p:nvSpPr>
          <p:spPr>
            <a:xfrm rot="5400000">
              <a:off x="9171" y="817"/>
              <a:ext cx="567" cy="52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6" name="六边形"/>
            <p:cNvSpPr/>
            <p:nvPr/>
          </p:nvSpPr>
          <p:spPr>
            <a:xfrm rot="5400000">
              <a:off x="5723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7" name="六边形"/>
            <p:cNvSpPr/>
            <p:nvPr/>
          </p:nvSpPr>
          <p:spPr>
            <a:xfrm rot="5400000">
              <a:off x="7376" y="2083"/>
              <a:ext cx="649" cy="601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8" name="六边形"/>
            <p:cNvSpPr/>
            <p:nvPr/>
          </p:nvSpPr>
          <p:spPr>
            <a:xfrm rot="5400000">
              <a:off x="8437" y="4380"/>
              <a:ext cx="726" cy="673"/>
            </a:xfrm>
            <a:prstGeom prst="hexagon">
              <a:avLst/>
            </a:prstGeom>
            <a:solidFill>
              <a:schemeClr val="accent6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9" name="六边形"/>
            <p:cNvSpPr/>
            <p:nvPr/>
          </p:nvSpPr>
          <p:spPr>
            <a:xfrm rot="5400000">
              <a:off x="5838" y="3256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1" name="六边形"/>
            <p:cNvSpPr/>
            <p:nvPr/>
          </p:nvSpPr>
          <p:spPr>
            <a:xfrm rot="5400000">
              <a:off x="3699" y="66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2" name="六边形"/>
            <p:cNvSpPr/>
            <p:nvPr/>
          </p:nvSpPr>
          <p:spPr>
            <a:xfrm rot="5400000">
              <a:off x="3363" y="1723"/>
              <a:ext cx="615" cy="571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3" name="六边形"/>
            <p:cNvSpPr/>
            <p:nvPr/>
          </p:nvSpPr>
          <p:spPr>
            <a:xfrm rot="5400000">
              <a:off x="5192" y="313"/>
              <a:ext cx="543" cy="501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4" name="六边形"/>
            <p:cNvSpPr/>
            <p:nvPr/>
          </p:nvSpPr>
          <p:spPr>
            <a:xfrm rot="5400000">
              <a:off x="4378" y="1639"/>
              <a:ext cx="543" cy="501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5" name="六边形"/>
            <p:cNvSpPr/>
            <p:nvPr/>
          </p:nvSpPr>
          <p:spPr>
            <a:xfrm rot="5400000">
              <a:off x="5192" y="2507"/>
              <a:ext cx="543" cy="50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6" name="六边形"/>
            <p:cNvSpPr/>
            <p:nvPr/>
          </p:nvSpPr>
          <p:spPr>
            <a:xfrm rot="5400000">
              <a:off x="9420" y="1715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7" name="六边形"/>
            <p:cNvSpPr/>
            <p:nvPr/>
          </p:nvSpPr>
          <p:spPr>
            <a:xfrm rot="5400000">
              <a:off x="10909" y="2935"/>
              <a:ext cx="555" cy="514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8" name="六边形"/>
            <p:cNvSpPr/>
            <p:nvPr/>
          </p:nvSpPr>
          <p:spPr>
            <a:xfrm rot="5400000">
              <a:off x="7251" y="445"/>
              <a:ext cx="154" cy="14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9" name="六边形"/>
            <p:cNvSpPr/>
            <p:nvPr/>
          </p:nvSpPr>
          <p:spPr>
            <a:xfrm rot="5400000">
              <a:off x="7069" y="3104"/>
              <a:ext cx="188" cy="17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0" name="六边形"/>
            <p:cNvSpPr/>
            <p:nvPr/>
          </p:nvSpPr>
          <p:spPr>
            <a:xfrm rot="5400000">
              <a:off x="6218" y="161"/>
              <a:ext cx="331" cy="309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1" name="六边形"/>
            <p:cNvSpPr/>
            <p:nvPr/>
          </p:nvSpPr>
          <p:spPr>
            <a:xfrm rot="5400000">
              <a:off x="4811" y="2935"/>
              <a:ext cx="273" cy="257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sp>
        <p:nvSpPr>
          <p:cNvPr id="23" name="遮罩2"/>
          <p:cNvSpPr/>
          <p:nvPr/>
        </p:nvSpPr>
        <p:spPr>
          <a:xfrm>
            <a:off x="0" y="0"/>
            <a:ext cx="12193270" cy="6858000"/>
          </a:xfrm>
          <a:prstGeom prst="rect">
            <a:avLst/>
          </a:prstGeom>
          <a:gradFill>
            <a:gsLst>
              <a:gs pos="0">
                <a:schemeClr val="tx2">
                  <a:alpha val="80000"/>
                </a:schemeClr>
              </a:gs>
              <a:gs pos="70000">
                <a:schemeClr val="tx2">
                  <a:alpha val="90000"/>
                </a:schemeClr>
              </a:gs>
              <a:gs pos="100000">
                <a:schemeClr val="tx2"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noFill/>
                <a:cs typeface="OPPOSans R" panose="00020600040101010101" charset="-122"/>
              </a:rPr>
              <a:t>a1</a:t>
            </a:r>
          </a:p>
        </p:txBody>
      </p:sp>
      <p:sp>
        <p:nvSpPr>
          <p:cNvPr id="3" name="说明"/>
          <p:cNvSpPr/>
          <p:nvPr/>
        </p:nvSpPr>
        <p:spPr>
          <a:xfrm>
            <a:off x="2142490" y="5917565"/>
            <a:ext cx="790829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ym typeface="+mn-ea"/>
              </a:rPr>
              <a:t>如果不是排在</a:t>
            </a:r>
            <a:r>
              <a:rPr lang="en-US" altLang="zh-CN" sz="1600">
                <a:sym typeface="+mn-ea"/>
              </a:rPr>
              <a:t>5</a:t>
            </a:r>
            <a:r>
              <a:rPr lang="zh-CN" altLang="en-US" sz="1600">
                <a:sym typeface="+mn-ea"/>
              </a:rPr>
              <a:t>字标题的</a:t>
            </a:r>
            <a:r>
              <a:rPr lang="en-US" altLang="zh-CN" sz="1600">
                <a:sym typeface="+mn-ea"/>
              </a:rPr>
              <a:t>“年度关键词”</a:t>
            </a:r>
            <a:r>
              <a:rPr lang="zh-CN" altLang="en-US" sz="1600">
                <a:sym typeface="+mn-ea"/>
              </a:rPr>
              <a:t>之后，可以删标题饰线和六边形装饰的动画</a:t>
            </a:r>
          </a:p>
        </p:txBody>
      </p:sp>
      <p:sp>
        <p:nvSpPr>
          <p:cNvPr id="7" name="章节标题"/>
          <p:cNvSpPr txBox="1"/>
          <p:nvPr/>
        </p:nvSpPr>
        <p:spPr>
          <a:xfrm>
            <a:off x="5090795" y="43878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员工愿景</a:t>
            </a:r>
          </a:p>
        </p:txBody>
      </p:sp>
      <p:grpSp>
        <p:nvGrpSpPr>
          <p:cNvPr id="195" name="标题饰线左"/>
          <p:cNvGrpSpPr/>
          <p:nvPr/>
        </p:nvGrpSpPr>
        <p:grpSpPr>
          <a:xfrm>
            <a:off x="4137660" y="704215"/>
            <a:ext cx="1007745" cy="86995"/>
            <a:chOff x="6516" y="1137"/>
            <a:chExt cx="1587" cy="1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16" y="1274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3" y="1137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标题饰线右"/>
          <p:cNvGrpSpPr/>
          <p:nvPr/>
        </p:nvGrpSpPr>
        <p:grpSpPr>
          <a:xfrm>
            <a:off x="7047865" y="704215"/>
            <a:ext cx="1009015" cy="86995"/>
            <a:chOff x="11099" y="1137"/>
            <a:chExt cx="1589" cy="1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11099" y="1274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214" y="1137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圆形底"/>
          <p:cNvGrpSpPr>
            <a:grpSpLocks noChangeAspect="1"/>
          </p:cNvGrpSpPr>
          <p:nvPr/>
        </p:nvGrpSpPr>
        <p:grpSpPr>
          <a:xfrm>
            <a:off x="1206500" y="1628775"/>
            <a:ext cx="1873587" cy="1873587"/>
            <a:chOff x="1898" y="2622"/>
            <a:chExt cx="5557" cy="5557"/>
          </a:xfrm>
        </p:grpSpPr>
        <p:sp>
          <p:nvSpPr>
            <p:cNvPr id="87" name="椭圆"/>
            <p:cNvSpPr/>
            <p:nvPr/>
          </p:nvSpPr>
          <p:spPr>
            <a:xfrm>
              <a:off x="1898" y="2622"/>
              <a:ext cx="5557" cy="5557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"/>
            <p:cNvSpPr/>
            <p:nvPr/>
          </p:nvSpPr>
          <p:spPr>
            <a:xfrm>
              <a:off x="2486" y="3210"/>
              <a:ext cx="4381" cy="4381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弧形组合"/>
            <p:cNvGrpSpPr/>
            <p:nvPr/>
          </p:nvGrpSpPr>
          <p:grpSpPr>
            <a:xfrm>
              <a:off x="2011" y="2735"/>
              <a:ext cx="5334" cy="5334"/>
              <a:chOff x="2011" y="2735"/>
              <a:chExt cx="5334" cy="5334"/>
            </a:xfrm>
          </p:grpSpPr>
          <p:sp>
            <p:nvSpPr>
              <p:cNvPr id="90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20908994"/>
                  <a:gd name="adj2" fmla="val 5653250"/>
                </a:avLst>
              </a:prstGeom>
              <a:ln w="381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9162316"/>
                  <a:gd name="adj2" fmla="val 12896104"/>
                </a:avLst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13679315"/>
                  <a:gd name="adj2" fmla="val 15261392"/>
                </a:avLst>
              </a:prstGeom>
              <a:ln w="381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18493566"/>
                <a:gd name="adj2" fmla="val 5311871"/>
              </a:avLst>
            </a:prstGeom>
            <a:ln w="381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7119301"/>
                <a:gd name="adj2" fmla="val 16259333"/>
              </a:avLst>
            </a:prstGeom>
            <a:ln w="381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9" name="图片 238" descr="C:\Users\UI\Desktop\48191684_r2_c2.png48191684_r2_c2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423125" y="1845400"/>
            <a:ext cx="1440000" cy="144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09" h="3509">
                <a:moveTo>
                  <a:pt x="0" y="1755"/>
                </a:moveTo>
                <a:cubicBezTo>
                  <a:pt x="0" y="786"/>
                  <a:pt x="786" y="0"/>
                  <a:pt x="1755" y="0"/>
                </a:cubicBezTo>
                <a:cubicBezTo>
                  <a:pt x="2723" y="0"/>
                  <a:pt x="3509" y="786"/>
                  <a:pt x="3509" y="1755"/>
                </a:cubicBezTo>
                <a:cubicBezTo>
                  <a:pt x="3509" y="2723"/>
                  <a:pt x="2723" y="3509"/>
                  <a:pt x="1755" y="3509"/>
                </a:cubicBezTo>
                <a:cubicBezTo>
                  <a:pt x="786" y="3509"/>
                  <a:pt x="0" y="2723"/>
                  <a:pt x="0" y="1755"/>
                </a:cubicBezTo>
                <a:close/>
              </a:path>
            </a:pathLst>
          </a:custGeom>
        </p:spPr>
      </p:pic>
      <p:sp>
        <p:nvSpPr>
          <p:cNvPr id="135" name="底色"/>
          <p:cNvSpPr/>
          <p:nvPr/>
        </p:nvSpPr>
        <p:spPr>
          <a:xfrm>
            <a:off x="2723451" y="1697673"/>
            <a:ext cx="6290374" cy="1735455"/>
          </a:xfrm>
          <a:custGeom>
            <a:avLst/>
            <a:gdLst>
              <a:gd name="connsiteX0" fmla="*/ 0 w 10306"/>
              <a:gd name="connsiteY0" fmla="*/ 0 h 2760"/>
              <a:gd name="connsiteX1" fmla="*/ 10306 w 10306"/>
              <a:gd name="connsiteY1" fmla="*/ 0 h 2760"/>
              <a:gd name="connsiteX2" fmla="*/ 10306 w 10306"/>
              <a:gd name="connsiteY2" fmla="*/ 2760 h 2760"/>
              <a:gd name="connsiteX3" fmla="*/ 0 w 10306"/>
              <a:gd name="connsiteY3" fmla="*/ 2760 h 2760"/>
              <a:gd name="connsiteX4" fmla="*/ 855 w 10306"/>
              <a:gd name="connsiteY4" fmla="*/ 1365 h 2760"/>
              <a:gd name="connsiteX5" fmla="*/ 0 w 10306"/>
              <a:gd name="connsiteY5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6" h="2733">
                <a:moveTo>
                  <a:pt x="0" y="0"/>
                </a:moveTo>
                <a:lnTo>
                  <a:pt x="9906" y="0"/>
                </a:lnTo>
                <a:lnTo>
                  <a:pt x="9906" y="2733"/>
                </a:lnTo>
                <a:lnTo>
                  <a:pt x="0" y="2733"/>
                </a:lnTo>
                <a:cubicBezTo>
                  <a:pt x="424" y="2484"/>
                  <a:pt x="754" y="1854"/>
                  <a:pt x="730" y="1366"/>
                </a:cubicBezTo>
                <a:cubicBezTo>
                  <a:pt x="762" y="796"/>
                  <a:pt x="354" y="216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圆形底"/>
          <p:cNvGrpSpPr>
            <a:grpSpLocks noChangeAspect="1"/>
          </p:cNvGrpSpPr>
          <p:nvPr/>
        </p:nvGrpSpPr>
        <p:grpSpPr>
          <a:xfrm>
            <a:off x="9113520" y="3768090"/>
            <a:ext cx="1873587" cy="1873587"/>
            <a:chOff x="1898" y="2622"/>
            <a:chExt cx="5557" cy="5557"/>
          </a:xfrm>
        </p:grpSpPr>
        <p:sp>
          <p:nvSpPr>
            <p:cNvPr id="8" name="椭圆"/>
            <p:cNvSpPr/>
            <p:nvPr/>
          </p:nvSpPr>
          <p:spPr>
            <a:xfrm>
              <a:off x="1898" y="2622"/>
              <a:ext cx="5557" cy="5557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"/>
            <p:cNvSpPr/>
            <p:nvPr/>
          </p:nvSpPr>
          <p:spPr>
            <a:xfrm>
              <a:off x="2488" y="3212"/>
              <a:ext cx="4378" cy="4378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弧形组合"/>
            <p:cNvGrpSpPr/>
            <p:nvPr/>
          </p:nvGrpSpPr>
          <p:grpSpPr>
            <a:xfrm>
              <a:off x="2011" y="2735"/>
              <a:ext cx="5334" cy="5334"/>
              <a:chOff x="2011" y="2735"/>
              <a:chExt cx="5334" cy="5334"/>
            </a:xfrm>
          </p:grpSpPr>
          <p:sp>
            <p:nvSpPr>
              <p:cNvPr id="26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20908994"/>
                  <a:gd name="adj2" fmla="val 5653250"/>
                </a:avLst>
              </a:prstGeom>
              <a:ln w="381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9162316"/>
                  <a:gd name="adj2" fmla="val 12896104"/>
                </a:avLst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13679315"/>
                  <a:gd name="adj2" fmla="val 15261392"/>
                </a:avLst>
              </a:prstGeom>
              <a:ln w="381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18493566"/>
                <a:gd name="adj2" fmla="val 5311871"/>
              </a:avLst>
            </a:prstGeom>
            <a:ln w="381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7119301"/>
                <a:gd name="adj2" fmla="val 16259333"/>
              </a:avLst>
            </a:prstGeom>
            <a:ln w="381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4" name="图片 213" descr="C:\Users\UI\Desktop\2.png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330145" y="3984715"/>
            <a:ext cx="1440000" cy="144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09" h="3509">
                <a:moveTo>
                  <a:pt x="0" y="1755"/>
                </a:moveTo>
                <a:cubicBezTo>
                  <a:pt x="0" y="786"/>
                  <a:pt x="786" y="0"/>
                  <a:pt x="1755" y="0"/>
                </a:cubicBezTo>
                <a:cubicBezTo>
                  <a:pt x="2723" y="0"/>
                  <a:pt x="3509" y="786"/>
                  <a:pt x="3509" y="1755"/>
                </a:cubicBezTo>
                <a:cubicBezTo>
                  <a:pt x="3509" y="2723"/>
                  <a:pt x="2723" y="3509"/>
                  <a:pt x="1755" y="3509"/>
                </a:cubicBezTo>
                <a:cubicBezTo>
                  <a:pt x="786" y="3509"/>
                  <a:pt x="0" y="2723"/>
                  <a:pt x="0" y="1755"/>
                </a:cubicBezTo>
                <a:close/>
              </a:path>
            </a:pathLst>
          </a:custGeom>
        </p:spPr>
      </p:pic>
      <p:sp>
        <p:nvSpPr>
          <p:cNvPr id="64" name="标题文本框"/>
          <p:cNvSpPr txBox="1"/>
          <p:nvPr/>
        </p:nvSpPr>
        <p:spPr>
          <a:xfrm>
            <a:off x="3441700" y="1851660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3ECCFE"/>
                </a:solidFill>
                <a:latin typeface="OPPOSans B" panose="00020600040101010101" charset="-122"/>
                <a:ea typeface="OPPOSans B" panose="00020600040101010101" charset="-122"/>
              </a:rPr>
              <a:t>高晓定</a:t>
            </a:r>
          </a:p>
        </p:txBody>
      </p:sp>
      <p:sp>
        <p:nvSpPr>
          <p:cNvPr id="132" name="文本框 A"/>
          <p:cNvSpPr txBox="1"/>
          <p:nvPr/>
        </p:nvSpPr>
        <p:spPr>
          <a:xfrm>
            <a:off x="3441700" y="2229485"/>
            <a:ext cx="477901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“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加快发展，扩大业务，做大做强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”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是我们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20XX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年的主要目标，在新的一年里我们要紧切关注全球经济的发展趋势！</a:t>
            </a:r>
          </a:p>
        </p:txBody>
      </p:sp>
      <p:sp>
        <p:nvSpPr>
          <p:cNvPr id="146" name="任意多边形 145"/>
          <p:cNvSpPr/>
          <p:nvPr/>
        </p:nvSpPr>
        <p:spPr>
          <a:xfrm>
            <a:off x="4443095" y="1915160"/>
            <a:ext cx="3949700" cy="228600"/>
          </a:xfrm>
          <a:custGeom>
            <a:avLst/>
            <a:gdLst>
              <a:gd name="connisteX0" fmla="*/ 0 w 3949700"/>
              <a:gd name="connsiteY0" fmla="*/ 139700 h 228600"/>
              <a:gd name="connisteX1" fmla="*/ 1447800 w 3949700"/>
              <a:gd name="connsiteY1" fmla="*/ 139700 h 228600"/>
              <a:gd name="connisteX2" fmla="*/ 1528445 w 3949700"/>
              <a:gd name="connsiteY2" fmla="*/ 0 h 228600"/>
              <a:gd name="connisteX3" fmla="*/ 1587500 w 3949700"/>
              <a:gd name="connsiteY3" fmla="*/ 228600 h 228600"/>
              <a:gd name="connisteX4" fmla="*/ 1651000 w 3949700"/>
              <a:gd name="connsiteY4" fmla="*/ 127000 h 228600"/>
              <a:gd name="connisteX5" fmla="*/ 3949700 w 3949700"/>
              <a:gd name="connsiteY5" fmla="*/ 127000 h 228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3949700" h="228600">
                <a:moveTo>
                  <a:pt x="0" y="139700"/>
                </a:moveTo>
                <a:lnTo>
                  <a:pt x="1447800" y="139700"/>
                </a:lnTo>
                <a:lnTo>
                  <a:pt x="1528445" y="0"/>
                </a:lnTo>
                <a:lnTo>
                  <a:pt x="1587500" y="228600"/>
                </a:lnTo>
                <a:lnTo>
                  <a:pt x="1651000" y="127000"/>
                </a:lnTo>
                <a:lnTo>
                  <a:pt x="3949700" y="127000"/>
                </a:lnTo>
              </a:path>
            </a:pathLst>
          </a:custGeom>
          <a:noFill/>
          <a:ln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5" name="底色"/>
          <p:cNvSpPr/>
          <p:nvPr/>
        </p:nvSpPr>
        <p:spPr>
          <a:xfrm>
            <a:off x="3180080" y="3836988"/>
            <a:ext cx="6289619" cy="1735455"/>
          </a:xfrm>
          <a:custGeom>
            <a:avLst/>
            <a:gdLst>
              <a:gd name="connsiteX0" fmla="*/ 0 w 10306"/>
              <a:gd name="connsiteY0" fmla="*/ 0 h 2760"/>
              <a:gd name="connsiteX1" fmla="*/ 10306 w 10306"/>
              <a:gd name="connsiteY1" fmla="*/ 0 h 2760"/>
              <a:gd name="connsiteX2" fmla="*/ 10306 w 10306"/>
              <a:gd name="connsiteY2" fmla="*/ 2760 h 2760"/>
              <a:gd name="connsiteX3" fmla="*/ 0 w 10306"/>
              <a:gd name="connsiteY3" fmla="*/ 2760 h 2760"/>
              <a:gd name="connsiteX4" fmla="*/ 855 w 10306"/>
              <a:gd name="connsiteY4" fmla="*/ 1365 h 2760"/>
              <a:gd name="connsiteX5" fmla="*/ 0 w 10306"/>
              <a:gd name="connsiteY5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5" h="2733">
                <a:moveTo>
                  <a:pt x="0" y="0"/>
                </a:moveTo>
                <a:lnTo>
                  <a:pt x="9905" y="0"/>
                </a:lnTo>
                <a:cubicBezTo>
                  <a:pt x="9481" y="248"/>
                  <a:pt x="9150" y="879"/>
                  <a:pt x="9175" y="1366"/>
                </a:cubicBezTo>
                <a:cubicBezTo>
                  <a:pt x="9143" y="1937"/>
                  <a:pt x="9551" y="2517"/>
                  <a:pt x="9905" y="2733"/>
                </a:cubicBezTo>
                <a:lnTo>
                  <a:pt x="0" y="273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亮色"/>
          <p:cNvSpPr/>
          <p:nvPr/>
        </p:nvSpPr>
        <p:spPr>
          <a:xfrm>
            <a:off x="2723451" y="1697673"/>
            <a:ext cx="489143" cy="1735455"/>
          </a:xfrm>
          <a:custGeom>
            <a:avLst/>
            <a:gdLst>
              <a:gd name="connsiteX0" fmla="*/ 0 w 10306"/>
              <a:gd name="connsiteY0" fmla="*/ 0 h 2760"/>
              <a:gd name="connsiteX1" fmla="*/ 10306 w 10306"/>
              <a:gd name="connsiteY1" fmla="*/ 0 h 2760"/>
              <a:gd name="connsiteX2" fmla="*/ 10306 w 10306"/>
              <a:gd name="connsiteY2" fmla="*/ 2760 h 2760"/>
              <a:gd name="connsiteX3" fmla="*/ 0 w 10306"/>
              <a:gd name="connsiteY3" fmla="*/ 2760 h 2760"/>
              <a:gd name="connsiteX4" fmla="*/ 855 w 10306"/>
              <a:gd name="connsiteY4" fmla="*/ 1365 h 2760"/>
              <a:gd name="connsiteX5" fmla="*/ 0 w 10306"/>
              <a:gd name="connsiteY5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3" h="2733">
                <a:moveTo>
                  <a:pt x="0" y="0"/>
                </a:moveTo>
                <a:lnTo>
                  <a:pt x="70" y="0"/>
                </a:lnTo>
                <a:cubicBezTo>
                  <a:pt x="454" y="234"/>
                  <a:pt x="804" y="888"/>
                  <a:pt x="770" y="1367"/>
                </a:cubicBezTo>
                <a:cubicBezTo>
                  <a:pt x="811" y="1929"/>
                  <a:pt x="383" y="2534"/>
                  <a:pt x="71" y="2733"/>
                </a:cubicBezTo>
                <a:lnTo>
                  <a:pt x="0" y="2733"/>
                </a:lnTo>
                <a:cubicBezTo>
                  <a:pt x="418" y="2503"/>
                  <a:pt x="743" y="1843"/>
                  <a:pt x="731" y="1413"/>
                </a:cubicBezTo>
                <a:lnTo>
                  <a:pt x="731" y="1389"/>
                </a:lnTo>
                <a:lnTo>
                  <a:pt x="730" y="1366"/>
                </a:lnTo>
                <a:lnTo>
                  <a:pt x="731" y="1339"/>
                </a:lnTo>
                <a:lnTo>
                  <a:pt x="732" y="1312"/>
                </a:lnTo>
                <a:cubicBezTo>
                  <a:pt x="747" y="757"/>
                  <a:pt x="308" y="178"/>
                  <a:pt x="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0000">
                <a:schemeClr val="accent1">
                  <a:alpha val="95000"/>
                </a:schemeClr>
              </a:gs>
              <a:gs pos="33000">
                <a:schemeClr val="accent5"/>
              </a:gs>
              <a:gs pos="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亮色"/>
          <p:cNvSpPr/>
          <p:nvPr/>
        </p:nvSpPr>
        <p:spPr>
          <a:xfrm>
            <a:off x="8980945" y="3836988"/>
            <a:ext cx="488810" cy="1735455"/>
          </a:xfrm>
          <a:custGeom>
            <a:avLst/>
            <a:gdLst>
              <a:gd name="connsiteX0" fmla="*/ 0 w 9905"/>
              <a:gd name="connsiteY0" fmla="*/ 0 h 2733"/>
              <a:gd name="connsiteX1" fmla="*/ 9905 w 9905"/>
              <a:gd name="connsiteY1" fmla="*/ 0 h 2733"/>
              <a:gd name="connsiteX2" fmla="*/ 9175 w 9905"/>
              <a:gd name="connsiteY2" fmla="*/ 1366 h 2733"/>
              <a:gd name="connsiteX3" fmla="*/ 9905 w 9905"/>
              <a:gd name="connsiteY3" fmla="*/ 2733 h 2733"/>
              <a:gd name="connsiteX4" fmla="*/ 0 w 9905"/>
              <a:gd name="connsiteY4" fmla="*/ 2733 h 2733"/>
              <a:gd name="connsiteX5" fmla="*/ 4820 w 9905"/>
              <a:gd name="connsiteY5" fmla="*/ 1587 h 2733"/>
              <a:gd name="connsiteX6" fmla="*/ 0 w 9905"/>
              <a:gd name="connsiteY6" fmla="*/ 0 h 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2" h="2733">
                <a:moveTo>
                  <a:pt x="700" y="0"/>
                </a:moveTo>
                <a:lnTo>
                  <a:pt x="770" y="0"/>
                </a:lnTo>
                <a:cubicBezTo>
                  <a:pt x="352" y="229"/>
                  <a:pt x="26" y="890"/>
                  <a:pt x="38" y="1319"/>
                </a:cubicBezTo>
                <a:lnTo>
                  <a:pt x="39" y="1343"/>
                </a:lnTo>
                <a:lnTo>
                  <a:pt x="40" y="1366"/>
                </a:lnTo>
                <a:lnTo>
                  <a:pt x="39" y="1393"/>
                </a:lnTo>
                <a:lnTo>
                  <a:pt x="38" y="1420"/>
                </a:lnTo>
                <a:cubicBezTo>
                  <a:pt x="23" y="1976"/>
                  <a:pt x="462" y="2555"/>
                  <a:pt x="770" y="2733"/>
                </a:cubicBezTo>
                <a:lnTo>
                  <a:pt x="699" y="2733"/>
                </a:lnTo>
                <a:cubicBezTo>
                  <a:pt x="318" y="2500"/>
                  <a:pt x="-34" y="1845"/>
                  <a:pt x="0" y="1367"/>
                </a:cubicBezTo>
                <a:cubicBezTo>
                  <a:pt x="-41" y="804"/>
                  <a:pt x="386" y="200"/>
                  <a:pt x="70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0000">
                <a:schemeClr val="accent1">
                  <a:alpha val="95000"/>
                </a:schemeClr>
              </a:gs>
              <a:gs pos="33000">
                <a:schemeClr val="accent5"/>
              </a:gs>
              <a:gs pos="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标题文本框"/>
          <p:cNvSpPr txBox="1"/>
          <p:nvPr/>
        </p:nvSpPr>
        <p:spPr>
          <a:xfrm>
            <a:off x="7814310" y="399097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3ECCFE"/>
                </a:solidFill>
                <a:latin typeface="OPPOSans B" panose="00020600040101010101" charset="-122"/>
                <a:ea typeface="OPPOSans B" panose="00020600040101010101" charset="-122"/>
              </a:rPr>
              <a:t>高晓定</a:t>
            </a:r>
          </a:p>
        </p:txBody>
      </p:sp>
      <p:sp>
        <p:nvSpPr>
          <p:cNvPr id="59" name="文本框 A"/>
          <p:cNvSpPr txBox="1"/>
          <p:nvPr/>
        </p:nvSpPr>
        <p:spPr>
          <a:xfrm>
            <a:off x="3980180" y="4368800"/>
            <a:ext cx="477901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“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加快发展，扩大业务，做大做强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”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是我们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20XX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年的主要目标，在新的一年里我们要紧切关注全球经济的发展趋势！</a:t>
            </a:r>
          </a:p>
        </p:txBody>
      </p:sp>
      <p:sp>
        <p:nvSpPr>
          <p:cNvPr id="60" name="任意多边形 59"/>
          <p:cNvSpPr/>
          <p:nvPr/>
        </p:nvSpPr>
        <p:spPr>
          <a:xfrm>
            <a:off x="3864610" y="4076065"/>
            <a:ext cx="3949700" cy="228600"/>
          </a:xfrm>
          <a:custGeom>
            <a:avLst/>
            <a:gdLst>
              <a:gd name="connisteX0" fmla="*/ 0 w 3949700"/>
              <a:gd name="connsiteY0" fmla="*/ 139700 h 228600"/>
              <a:gd name="connisteX1" fmla="*/ 1447800 w 3949700"/>
              <a:gd name="connsiteY1" fmla="*/ 139700 h 228600"/>
              <a:gd name="connisteX2" fmla="*/ 1528445 w 3949700"/>
              <a:gd name="connsiteY2" fmla="*/ 0 h 228600"/>
              <a:gd name="connisteX3" fmla="*/ 1587500 w 3949700"/>
              <a:gd name="connsiteY3" fmla="*/ 228600 h 228600"/>
              <a:gd name="connisteX4" fmla="*/ 1651000 w 3949700"/>
              <a:gd name="connsiteY4" fmla="*/ 127000 h 228600"/>
              <a:gd name="connisteX5" fmla="*/ 3949700 w 3949700"/>
              <a:gd name="connsiteY5" fmla="*/ 127000 h 228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3949700" h="228600">
                <a:moveTo>
                  <a:pt x="0" y="139700"/>
                </a:moveTo>
                <a:lnTo>
                  <a:pt x="1447800" y="139700"/>
                </a:lnTo>
                <a:lnTo>
                  <a:pt x="1528445" y="0"/>
                </a:lnTo>
                <a:lnTo>
                  <a:pt x="1587500" y="228600"/>
                </a:lnTo>
                <a:lnTo>
                  <a:pt x="1651000" y="127000"/>
                </a:lnTo>
                <a:lnTo>
                  <a:pt x="3949700" y="127000"/>
                </a:lnTo>
              </a:path>
            </a:pathLst>
          </a:custGeom>
          <a:noFill/>
          <a:ln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802 0 L 0 0 E" pathEditMode="relative" ptsTypes="">
                                      <p:cBhvr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0 L 0 0 E" pathEditMode="relative" ptsTypes="">
                                      <p:cBhvr>
                                        <p:cTn id="1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1667 0.243981 L 0 0 E" pathEditMode="relative" ptsTypes="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604 0.231204 L 0 0 E" pathEditMode="relative" ptsTypes="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406 0 L 0 0 E" pathEditMode="relative" ptsTypes="">
                                      <p:cBhvr>
                                        <p:cTn id="1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406 0 L 0 0 E" pathEditMode="relative" ptsTypes="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202083 0 L 0 0 E" pathEditMode="relative" ptsTypes="">
                                      <p:cBhvr>
                                        <p:cTn id="4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202083 0 L 0 0 E" pathEditMode="relative" ptsTypes="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5" grpId="0" animBg="1"/>
      <p:bldP spid="64" grpId="0"/>
      <p:bldP spid="132" grpId="0"/>
      <p:bldP spid="146" grpId="0" animBg="1"/>
      <p:bldP spid="45" grpId="0" animBg="1"/>
      <p:bldP spid="53" grpId="0" animBg="1"/>
      <p:bldP spid="55" grpId="0" animBg="1"/>
      <p:bldP spid="58" grpId="0"/>
      <p:bldP spid="59" grpId="0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9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3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7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0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1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2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4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8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5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2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3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66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69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1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7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0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1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2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93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1924050" y="5917565"/>
            <a:ext cx="834517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>
                <a:sym typeface="+mn-ea"/>
              </a:rPr>
              <a:t>图标不适合么？稿定设计工坊（https://uxms.gaoding.com/）总有一款适合你。</a:t>
            </a:r>
            <a:endParaRPr lang="zh-CN" altLang="en-US" sz="1600"/>
          </a:p>
        </p:txBody>
      </p:sp>
      <p:grpSp>
        <p:nvGrpSpPr>
          <p:cNvPr id="17" name="标题"/>
          <p:cNvGrpSpPr/>
          <p:nvPr/>
        </p:nvGrpSpPr>
        <p:grpSpPr>
          <a:xfrm>
            <a:off x="4137660" y="438785"/>
            <a:ext cx="3918585" cy="645160"/>
            <a:chOff x="6516" y="691"/>
            <a:chExt cx="6171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年终颁奖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任意多边形"/>
          <p:cNvSpPr/>
          <p:nvPr/>
        </p:nvSpPr>
        <p:spPr>
          <a:xfrm>
            <a:off x="1252220" y="3841750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8" name="边2"/>
          <p:cNvGrpSpPr/>
          <p:nvPr/>
        </p:nvGrpSpPr>
        <p:grpSpPr>
          <a:xfrm>
            <a:off x="1248410" y="1929130"/>
            <a:ext cx="2710180" cy="2470150"/>
            <a:chOff x="1966" y="3038"/>
            <a:chExt cx="4268" cy="3890"/>
          </a:xfrm>
        </p:grpSpPr>
        <p:sp>
          <p:nvSpPr>
            <p:cNvPr id="101" name="任意多边形"/>
            <p:cNvSpPr/>
            <p:nvPr/>
          </p:nvSpPr>
          <p:spPr>
            <a:xfrm>
              <a:off x="1966" y="3040"/>
              <a:ext cx="1226" cy="3888"/>
            </a:xfrm>
            <a:custGeom>
              <a:avLst/>
              <a:gdLst>
                <a:gd name="connsiteX0" fmla="*/ 618 w 618"/>
                <a:gd name="connsiteY0" fmla="*/ 1960 h 1960"/>
                <a:gd name="connsiteX1" fmla="*/ 0 w 618"/>
                <a:gd name="connsiteY1" fmla="*/ 1603 h 1960"/>
                <a:gd name="connsiteX2" fmla="*/ 2 w 618"/>
                <a:gd name="connsiteY2" fmla="*/ 358 h 1960"/>
                <a:gd name="connsiteX3" fmla="*/ 618 w 618"/>
                <a:gd name="connsiteY3" fmla="*/ 0 h 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60">
                  <a:moveTo>
                    <a:pt x="618" y="1960"/>
                  </a:moveTo>
                  <a:lnTo>
                    <a:pt x="0" y="1603"/>
                  </a:lnTo>
                  <a:lnTo>
                    <a:pt x="2" y="358"/>
                  </a:lnTo>
                  <a:lnTo>
                    <a:pt x="618" y="0"/>
                  </a:lnTo>
                </a:path>
              </a:pathLst>
            </a:custGeom>
            <a:noFill/>
            <a:ln w="12700">
              <a:solidFill>
                <a:schemeClr val="accent2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2" name="任意多边形"/>
            <p:cNvSpPr/>
            <p:nvPr/>
          </p:nvSpPr>
          <p:spPr>
            <a:xfrm>
              <a:off x="5008" y="3038"/>
              <a:ext cx="1226" cy="3886"/>
            </a:xfrm>
            <a:custGeom>
              <a:avLst/>
              <a:gdLst>
                <a:gd name="connsiteX0" fmla="*/ 0 w 618"/>
                <a:gd name="connsiteY0" fmla="*/ 0 h 1959"/>
                <a:gd name="connsiteX1" fmla="*/ 618 w 618"/>
                <a:gd name="connsiteY1" fmla="*/ 358 h 1959"/>
                <a:gd name="connsiteX2" fmla="*/ 616 w 618"/>
                <a:gd name="connsiteY2" fmla="*/ 1601 h 1959"/>
                <a:gd name="connsiteX3" fmla="*/ 0 w 618"/>
                <a:gd name="connsiteY3" fmla="*/ 1959 h 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59">
                  <a:moveTo>
                    <a:pt x="0" y="0"/>
                  </a:moveTo>
                  <a:lnTo>
                    <a:pt x="618" y="358"/>
                  </a:lnTo>
                  <a:lnTo>
                    <a:pt x="616" y="1601"/>
                  </a:lnTo>
                  <a:lnTo>
                    <a:pt x="0" y="1959"/>
                  </a:lnTo>
                </a:path>
              </a:pathLst>
            </a:custGeom>
            <a:noFill/>
            <a:ln w="12700">
              <a:solidFill>
                <a:schemeClr val="accent2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21130" y="1794510"/>
            <a:ext cx="2366010" cy="2740660"/>
            <a:chOff x="2238" y="2826"/>
            <a:chExt cx="3726" cy="4316"/>
          </a:xfrm>
        </p:grpSpPr>
        <p:sp>
          <p:nvSpPr>
            <p:cNvPr id="99" name="任意多边形"/>
            <p:cNvSpPr/>
            <p:nvPr/>
          </p:nvSpPr>
          <p:spPr>
            <a:xfrm>
              <a:off x="2512" y="3143"/>
              <a:ext cx="3175" cy="367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00" name="任意多边形"/>
            <p:cNvSpPr/>
            <p:nvPr/>
          </p:nvSpPr>
          <p:spPr>
            <a:xfrm>
              <a:off x="2238" y="2826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03" name="任意多边形"/>
            <p:cNvSpPr/>
            <p:nvPr/>
          </p:nvSpPr>
          <p:spPr>
            <a:xfrm>
              <a:off x="3474" y="2826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4" name="任意多边形"/>
            <p:cNvSpPr/>
            <p:nvPr/>
          </p:nvSpPr>
          <p:spPr>
            <a:xfrm>
              <a:off x="3474" y="6780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718945" y="3469005"/>
            <a:ext cx="176911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Iphone XS plus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1771650" y="4749165"/>
            <a:ext cx="1705610" cy="398780"/>
            <a:chOff x="8272" y="7323"/>
            <a:chExt cx="2686" cy="628"/>
          </a:xfrm>
        </p:grpSpPr>
        <p:sp>
          <p:nvSpPr>
            <p:cNvPr id="107" name="文本框 106"/>
            <p:cNvSpPr txBox="1"/>
            <p:nvPr/>
          </p:nvSpPr>
          <p:spPr>
            <a:xfrm>
              <a:off x="8272" y="7323"/>
              <a:ext cx="1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bg1"/>
                  </a:solidFill>
                  <a:latin typeface="OPPOSans B" panose="00020600040101010101" charset="-122"/>
                  <a:ea typeface="OPPOSans B" panose="00020600040101010101" charset="-122"/>
                </a:rPr>
                <a:t>二等奖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9742" y="7372"/>
              <a:ext cx="121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( 2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名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)</a:t>
              </a:r>
            </a:p>
          </p:txBody>
        </p:sp>
      </p:grpSp>
      <p:grpSp>
        <p:nvGrpSpPr>
          <p:cNvPr id="116" name="icon1"/>
          <p:cNvGrpSpPr/>
          <p:nvPr/>
        </p:nvGrpSpPr>
        <p:grpSpPr>
          <a:xfrm>
            <a:off x="2315210" y="2496185"/>
            <a:ext cx="576580" cy="838200"/>
            <a:chOff x="3854" y="3855"/>
            <a:chExt cx="908" cy="1320"/>
          </a:xfrm>
        </p:grpSpPr>
        <p:sp>
          <p:nvSpPr>
            <p:cNvPr id="109" name="任意多边形 108"/>
            <p:cNvSpPr/>
            <p:nvPr/>
          </p:nvSpPr>
          <p:spPr>
            <a:xfrm>
              <a:off x="3854" y="3855"/>
              <a:ext cx="908" cy="1320"/>
            </a:xfrm>
            <a:custGeom>
              <a:avLst/>
              <a:gdLst>
                <a:gd name="adj" fmla="val 9888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08" h="1320">
                  <a:moveTo>
                    <a:pt x="0" y="308"/>
                  </a:moveTo>
                  <a:lnTo>
                    <a:pt x="0" y="305"/>
                  </a:lnTo>
                  <a:lnTo>
                    <a:pt x="0" y="303"/>
                  </a:lnTo>
                  <a:cubicBezTo>
                    <a:pt x="-1" y="255"/>
                    <a:pt x="51" y="217"/>
                    <a:pt x="86" y="218"/>
                  </a:cubicBezTo>
                  <a:lnTo>
                    <a:pt x="88" y="218"/>
                  </a:lnTo>
                  <a:lnTo>
                    <a:pt x="90" y="218"/>
                  </a:lnTo>
                  <a:lnTo>
                    <a:pt x="130" y="218"/>
                  </a:lnTo>
                  <a:lnTo>
                    <a:pt x="167" y="0"/>
                  </a:lnTo>
                  <a:lnTo>
                    <a:pt x="741" y="0"/>
                  </a:lnTo>
                  <a:lnTo>
                    <a:pt x="778" y="218"/>
                  </a:lnTo>
                  <a:lnTo>
                    <a:pt x="818" y="218"/>
                  </a:lnTo>
                  <a:lnTo>
                    <a:pt x="821" y="218"/>
                  </a:lnTo>
                  <a:lnTo>
                    <a:pt x="823" y="218"/>
                  </a:lnTo>
                  <a:cubicBezTo>
                    <a:pt x="871" y="217"/>
                    <a:pt x="909" y="269"/>
                    <a:pt x="908" y="304"/>
                  </a:cubicBezTo>
                  <a:lnTo>
                    <a:pt x="908" y="306"/>
                  </a:lnTo>
                  <a:lnTo>
                    <a:pt x="908" y="308"/>
                  </a:lnTo>
                  <a:lnTo>
                    <a:pt x="908" y="1035"/>
                  </a:lnTo>
                  <a:lnTo>
                    <a:pt x="908" y="1038"/>
                  </a:lnTo>
                  <a:lnTo>
                    <a:pt x="908" y="1040"/>
                  </a:lnTo>
                  <a:cubicBezTo>
                    <a:pt x="909" y="1088"/>
                    <a:pt x="857" y="1126"/>
                    <a:pt x="822" y="1125"/>
                  </a:cubicBezTo>
                  <a:lnTo>
                    <a:pt x="820" y="1125"/>
                  </a:lnTo>
                  <a:lnTo>
                    <a:pt x="818" y="1125"/>
                  </a:lnTo>
                  <a:lnTo>
                    <a:pt x="778" y="1125"/>
                  </a:lnTo>
                  <a:lnTo>
                    <a:pt x="745" y="1320"/>
                  </a:lnTo>
                  <a:lnTo>
                    <a:pt x="163" y="1320"/>
                  </a:lnTo>
                  <a:lnTo>
                    <a:pt x="130" y="1125"/>
                  </a:lnTo>
                  <a:lnTo>
                    <a:pt x="90" y="1125"/>
                  </a:lnTo>
                  <a:lnTo>
                    <a:pt x="87" y="1125"/>
                  </a:lnTo>
                  <a:lnTo>
                    <a:pt x="85" y="1125"/>
                  </a:lnTo>
                  <a:cubicBezTo>
                    <a:pt x="37" y="1126"/>
                    <a:pt x="-1" y="1074"/>
                    <a:pt x="0" y="1039"/>
                  </a:cubicBezTo>
                  <a:lnTo>
                    <a:pt x="0" y="1037"/>
                  </a:lnTo>
                  <a:lnTo>
                    <a:pt x="0" y="1035"/>
                  </a:lnTo>
                  <a:lnTo>
                    <a:pt x="0" y="308"/>
                  </a:lnTo>
                  <a:close/>
                  <a:moveTo>
                    <a:pt x="96" y="304"/>
                  </a:moveTo>
                  <a:lnTo>
                    <a:pt x="812" y="304"/>
                  </a:lnTo>
                  <a:lnTo>
                    <a:pt x="812" y="1031"/>
                  </a:lnTo>
                  <a:lnTo>
                    <a:pt x="96" y="1031"/>
                  </a:lnTo>
                  <a:lnTo>
                    <a:pt x="96" y="304"/>
                  </a:ln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889" y="4322"/>
              <a:ext cx="838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000">
                  <a:gradFill>
                    <a:gsLst>
                      <a:gs pos="0">
                        <a:schemeClr val="accent2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  <a:cs typeface="OPPOSans R" panose="00020600040101010101" charset="-122"/>
                </a:rPr>
                <a:t>12:45</a:t>
              </a:r>
            </a:p>
          </p:txBody>
        </p:sp>
      </p:grpSp>
      <p:sp>
        <p:nvSpPr>
          <p:cNvPr id="154" name="任意多边形"/>
          <p:cNvSpPr/>
          <p:nvPr/>
        </p:nvSpPr>
        <p:spPr>
          <a:xfrm>
            <a:off x="4745355" y="3841750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0"/>
                </a:schemeClr>
              </a:gs>
              <a:gs pos="0">
                <a:schemeClr val="accent4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5" name="边1"/>
          <p:cNvGrpSpPr/>
          <p:nvPr/>
        </p:nvGrpSpPr>
        <p:grpSpPr>
          <a:xfrm>
            <a:off x="4741545" y="1929130"/>
            <a:ext cx="2710180" cy="2470150"/>
            <a:chOff x="7467" y="3038"/>
            <a:chExt cx="4268" cy="3890"/>
          </a:xfrm>
        </p:grpSpPr>
        <p:sp>
          <p:nvSpPr>
            <p:cNvPr id="159" name="任意多边形"/>
            <p:cNvSpPr/>
            <p:nvPr/>
          </p:nvSpPr>
          <p:spPr>
            <a:xfrm>
              <a:off x="7467" y="3040"/>
              <a:ext cx="1226" cy="3888"/>
            </a:xfrm>
            <a:custGeom>
              <a:avLst/>
              <a:gdLst>
                <a:gd name="connsiteX0" fmla="*/ 618 w 618"/>
                <a:gd name="connsiteY0" fmla="*/ 1960 h 1960"/>
                <a:gd name="connsiteX1" fmla="*/ 0 w 618"/>
                <a:gd name="connsiteY1" fmla="*/ 1603 h 1960"/>
                <a:gd name="connsiteX2" fmla="*/ 2 w 618"/>
                <a:gd name="connsiteY2" fmla="*/ 358 h 1960"/>
                <a:gd name="connsiteX3" fmla="*/ 618 w 618"/>
                <a:gd name="connsiteY3" fmla="*/ 0 h 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60">
                  <a:moveTo>
                    <a:pt x="618" y="1960"/>
                  </a:moveTo>
                  <a:lnTo>
                    <a:pt x="0" y="1603"/>
                  </a:lnTo>
                  <a:lnTo>
                    <a:pt x="2" y="358"/>
                  </a:lnTo>
                  <a:lnTo>
                    <a:pt x="618" y="0"/>
                  </a:lnTo>
                </a:path>
              </a:pathLst>
            </a:custGeom>
            <a:noFill/>
            <a:ln w="12700">
              <a:solidFill>
                <a:schemeClr val="accent4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60" name="任意多边形"/>
            <p:cNvSpPr/>
            <p:nvPr/>
          </p:nvSpPr>
          <p:spPr>
            <a:xfrm>
              <a:off x="10509" y="3038"/>
              <a:ext cx="1226" cy="3886"/>
            </a:xfrm>
            <a:custGeom>
              <a:avLst/>
              <a:gdLst>
                <a:gd name="connsiteX0" fmla="*/ 0 w 618"/>
                <a:gd name="connsiteY0" fmla="*/ 0 h 1959"/>
                <a:gd name="connsiteX1" fmla="*/ 618 w 618"/>
                <a:gd name="connsiteY1" fmla="*/ 358 h 1959"/>
                <a:gd name="connsiteX2" fmla="*/ 616 w 618"/>
                <a:gd name="connsiteY2" fmla="*/ 1601 h 1959"/>
                <a:gd name="connsiteX3" fmla="*/ 0 w 618"/>
                <a:gd name="connsiteY3" fmla="*/ 1959 h 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59">
                  <a:moveTo>
                    <a:pt x="0" y="0"/>
                  </a:moveTo>
                  <a:lnTo>
                    <a:pt x="618" y="358"/>
                  </a:lnTo>
                  <a:lnTo>
                    <a:pt x="616" y="1601"/>
                  </a:lnTo>
                  <a:lnTo>
                    <a:pt x="0" y="1959"/>
                  </a:lnTo>
                </a:path>
              </a:pathLst>
            </a:custGeom>
            <a:noFill/>
            <a:ln w="12700">
              <a:solidFill>
                <a:schemeClr val="accent4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14265" y="1794510"/>
            <a:ext cx="2366010" cy="2740660"/>
            <a:chOff x="7739" y="2826"/>
            <a:chExt cx="3726" cy="4316"/>
          </a:xfrm>
        </p:grpSpPr>
        <p:sp>
          <p:nvSpPr>
            <p:cNvPr id="157" name="任意多边形"/>
            <p:cNvSpPr/>
            <p:nvPr/>
          </p:nvSpPr>
          <p:spPr>
            <a:xfrm>
              <a:off x="8013" y="3143"/>
              <a:ext cx="3175" cy="367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50000">
                  <a:schemeClr val="accent4">
                    <a:alpha val="10000"/>
                  </a:schemeClr>
                </a:gs>
                <a:gs pos="0">
                  <a:schemeClr val="accent3">
                    <a:alpha val="4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0">
                    <a:schemeClr val="accent4">
                      <a:alpha val="10000"/>
                    </a:schemeClr>
                  </a:gs>
                  <a:gs pos="100000">
                    <a:schemeClr val="accent4">
                      <a:alpha val="35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58" name="任意多边形"/>
            <p:cNvSpPr/>
            <p:nvPr/>
          </p:nvSpPr>
          <p:spPr>
            <a:xfrm>
              <a:off x="7739" y="2826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noFill/>
            <a:ln w="12700">
              <a:solidFill>
                <a:schemeClr val="accent4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61" name="任意多边形"/>
            <p:cNvSpPr/>
            <p:nvPr/>
          </p:nvSpPr>
          <p:spPr>
            <a:xfrm>
              <a:off x="8975" y="2826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4"/>
                  </a:gs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62" name="任意多边形"/>
            <p:cNvSpPr/>
            <p:nvPr/>
          </p:nvSpPr>
          <p:spPr>
            <a:xfrm>
              <a:off x="8975" y="6780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4"/>
                  </a:gs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sp>
        <p:nvSpPr>
          <p:cNvPr id="166" name="文本框 165"/>
          <p:cNvSpPr txBox="1"/>
          <p:nvPr/>
        </p:nvSpPr>
        <p:spPr>
          <a:xfrm>
            <a:off x="5491480" y="3469005"/>
            <a:ext cx="121031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Iphone 12</a:t>
            </a:r>
          </a:p>
        </p:txBody>
      </p:sp>
      <p:sp>
        <p:nvSpPr>
          <p:cNvPr id="29" name="icon2"/>
          <p:cNvSpPr>
            <a:spLocks noChangeAspect="1"/>
          </p:cNvSpPr>
          <p:nvPr/>
        </p:nvSpPr>
        <p:spPr>
          <a:xfrm>
            <a:off x="5808345" y="2496185"/>
            <a:ext cx="575945" cy="837565"/>
          </a:xfrm>
          <a:custGeom>
            <a:avLst/>
            <a:gdLst>
              <a:gd name="adj" fmla="val 7598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30" h="2800">
                <a:moveTo>
                  <a:pt x="0" y="147"/>
                </a:moveTo>
                <a:cubicBezTo>
                  <a:pt x="-3" y="64"/>
                  <a:pt x="73" y="-2"/>
                  <a:pt x="147" y="0"/>
                </a:cubicBezTo>
                <a:lnTo>
                  <a:pt x="1783" y="0"/>
                </a:lnTo>
                <a:cubicBezTo>
                  <a:pt x="1866" y="-3"/>
                  <a:pt x="1932" y="73"/>
                  <a:pt x="1930" y="147"/>
                </a:cubicBezTo>
                <a:lnTo>
                  <a:pt x="1930" y="2653"/>
                </a:lnTo>
                <a:cubicBezTo>
                  <a:pt x="1933" y="2736"/>
                  <a:pt x="1857" y="2802"/>
                  <a:pt x="1783" y="2800"/>
                </a:cubicBezTo>
                <a:lnTo>
                  <a:pt x="147" y="2800"/>
                </a:lnTo>
                <a:cubicBezTo>
                  <a:pt x="64" y="2803"/>
                  <a:pt x="-2" y="2727"/>
                  <a:pt x="0" y="2653"/>
                </a:cubicBezTo>
                <a:lnTo>
                  <a:pt x="0" y="147"/>
                </a:lnTo>
                <a:close/>
                <a:moveTo>
                  <a:pt x="697" y="218"/>
                </a:moveTo>
                <a:cubicBezTo>
                  <a:pt x="696" y="186"/>
                  <a:pt x="725" y="160"/>
                  <a:pt x="754" y="161"/>
                </a:cubicBezTo>
                <a:lnTo>
                  <a:pt x="1176" y="161"/>
                </a:lnTo>
                <a:cubicBezTo>
                  <a:pt x="1208" y="160"/>
                  <a:pt x="1234" y="189"/>
                  <a:pt x="1233" y="218"/>
                </a:cubicBezTo>
                <a:cubicBezTo>
                  <a:pt x="1234" y="250"/>
                  <a:pt x="1205" y="275"/>
                  <a:pt x="1176" y="274"/>
                </a:cubicBezTo>
                <a:lnTo>
                  <a:pt x="754" y="274"/>
                </a:lnTo>
                <a:cubicBezTo>
                  <a:pt x="722" y="275"/>
                  <a:pt x="696" y="246"/>
                  <a:pt x="697" y="218"/>
                </a:cubicBezTo>
                <a:close/>
                <a:moveTo>
                  <a:pt x="201" y="478"/>
                </a:moveTo>
                <a:cubicBezTo>
                  <a:pt x="200" y="433"/>
                  <a:pt x="241" y="397"/>
                  <a:pt x="281" y="398"/>
                </a:cubicBezTo>
                <a:lnTo>
                  <a:pt x="1649" y="398"/>
                </a:lnTo>
                <a:cubicBezTo>
                  <a:pt x="1694" y="397"/>
                  <a:pt x="1730" y="438"/>
                  <a:pt x="1729" y="478"/>
                </a:cubicBezTo>
                <a:lnTo>
                  <a:pt x="1729" y="2058"/>
                </a:lnTo>
                <a:cubicBezTo>
                  <a:pt x="1730" y="2103"/>
                  <a:pt x="1689" y="2139"/>
                  <a:pt x="1649" y="2138"/>
                </a:cubicBezTo>
                <a:lnTo>
                  <a:pt x="281" y="2138"/>
                </a:lnTo>
                <a:cubicBezTo>
                  <a:pt x="236" y="2139"/>
                  <a:pt x="200" y="2098"/>
                  <a:pt x="201" y="2058"/>
                </a:cubicBezTo>
                <a:lnTo>
                  <a:pt x="201" y="478"/>
                </a:lnTo>
                <a:close/>
                <a:moveTo>
                  <a:pt x="802" y="2470"/>
                </a:moveTo>
                <a:cubicBezTo>
                  <a:pt x="799" y="2378"/>
                  <a:pt x="883" y="2304"/>
                  <a:pt x="966" y="2306"/>
                </a:cubicBezTo>
                <a:cubicBezTo>
                  <a:pt x="1058" y="2303"/>
                  <a:pt x="1132" y="2387"/>
                  <a:pt x="1130" y="2470"/>
                </a:cubicBezTo>
                <a:cubicBezTo>
                  <a:pt x="1133" y="2562"/>
                  <a:pt x="1049" y="2636"/>
                  <a:pt x="966" y="2634"/>
                </a:cubicBezTo>
                <a:cubicBezTo>
                  <a:pt x="874" y="2637"/>
                  <a:pt x="800" y="2553"/>
                  <a:pt x="802" y="2470"/>
                </a:cubicBezTo>
                <a:close/>
              </a:path>
            </a:pathLst>
          </a:custGeom>
          <a:gradFill>
            <a:gsLst>
              <a:gs pos="20000">
                <a:schemeClr val="accent3"/>
              </a:gs>
              <a:gs pos="100000">
                <a:schemeClr val="accent4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264785" y="4749165"/>
            <a:ext cx="1663700" cy="398780"/>
            <a:chOff x="8272" y="7323"/>
            <a:chExt cx="2620" cy="628"/>
          </a:xfrm>
        </p:grpSpPr>
        <p:sp>
          <p:nvSpPr>
            <p:cNvPr id="35" name="文本框 34"/>
            <p:cNvSpPr txBox="1"/>
            <p:nvPr/>
          </p:nvSpPr>
          <p:spPr>
            <a:xfrm>
              <a:off x="8272" y="7323"/>
              <a:ext cx="1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4">
                      <a:lumMod val="90000"/>
                    </a:schemeClr>
                  </a:solidFill>
                  <a:latin typeface="OPPOSans B" panose="00020600040101010101" charset="-122"/>
                  <a:ea typeface="OPPOSans B" panose="00020600040101010101" charset="-122"/>
                </a:rPr>
                <a:t>一等奖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742" y="7372"/>
              <a:ext cx="1150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( 1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名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)</a:t>
              </a:r>
            </a:p>
          </p:txBody>
        </p:sp>
      </p:grpSp>
      <p:sp>
        <p:nvSpPr>
          <p:cNvPr id="193" name="任意多边形"/>
          <p:cNvSpPr/>
          <p:nvPr/>
        </p:nvSpPr>
        <p:spPr>
          <a:xfrm>
            <a:off x="8238490" y="3841750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14" name="边3"/>
          <p:cNvGrpSpPr/>
          <p:nvPr/>
        </p:nvGrpSpPr>
        <p:grpSpPr>
          <a:xfrm>
            <a:off x="8234680" y="1929130"/>
            <a:ext cx="2710180" cy="2470150"/>
            <a:chOff x="12968" y="3038"/>
            <a:chExt cx="4268" cy="3890"/>
          </a:xfrm>
        </p:grpSpPr>
        <p:sp>
          <p:nvSpPr>
            <p:cNvPr id="199" name="任意多边形"/>
            <p:cNvSpPr/>
            <p:nvPr/>
          </p:nvSpPr>
          <p:spPr>
            <a:xfrm>
              <a:off x="12968" y="3040"/>
              <a:ext cx="1226" cy="3888"/>
            </a:xfrm>
            <a:custGeom>
              <a:avLst/>
              <a:gdLst>
                <a:gd name="connsiteX0" fmla="*/ 618 w 618"/>
                <a:gd name="connsiteY0" fmla="*/ 1960 h 1960"/>
                <a:gd name="connsiteX1" fmla="*/ 0 w 618"/>
                <a:gd name="connsiteY1" fmla="*/ 1603 h 1960"/>
                <a:gd name="connsiteX2" fmla="*/ 2 w 618"/>
                <a:gd name="connsiteY2" fmla="*/ 358 h 1960"/>
                <a:gd name="connsiteX3" fmla="*/ 618 w 618"/>
                <a:gd name="connsiteY3" fmla="*/ 0 h 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60">
                  <a:moveTo>
                    <a:pt x="618" y="1960"/>
                  </a:moveTo>
                  <a:lnTo>
                    <a:pt x="0" y="1603"/>
                  </a:lnTo>
                  <a:lnTo>
                    <a:pt x="2" y="358"/>
                  </a:lnTo>
                  <a:lnTo>
                    <a:pt x="618" y="0"/>
                  </a:lnTo>
                </a:path>
              </a:pathLst>
            </a:custGeom>
            <a:noFill/>
            <a:ln w="12700">
              <a:solidFill>
                <a:schemeClr val="accent2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200" name="任意多边形"/>
            <p:cNvSpPr/>
            <p:nvPr/>
          </p:nvSpPr>
          <p:spPr>
            <a:xfrm>
              <a:off x="16010" y="3038"/>
              <a:ext cx="1226" cy="3886"/>
            </a:xfrm>
            <a:custGeom>
              <a:avLst/>
              <a:gdLst>
                <a:gd name="connsiteX0" fmla="*/ 0 w 618"/>
                <a:gd name="connsiteY0" fmla="*/ 0 h 1959"/>
                <a:gd name="connsiteX1" fmla="*/ 618 w 618"/>
                <a:gd name="connsiteY1" fmla="*/ 358 h 1959"/>
                <a:gd name="connsiteX2" fmla="*/ 616 w 618"/>
                <a:gd name="connsiteY2" fmla="*/ 1601 h 1959"/>
                <a:gd name="connsiteX3" fmla="*/ 0 w 618"/>
                <a:gd name="connsiteY3" fmla="*/ 1959 h 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" h="1959">
                  <a:moveTo>
                    <a:pt x="0" y="0"/>
                  </a:moveTo>
                  <a:lnTo>
                    <a:pt x="618" y="358"/>
                  </a:lnTo>
                  <a:lnTo>
                    <a:pt x="616" y="1601"/>
                  </a:lnTo>
                  <a:lnTo>
                    <a:pt x="0" y="1959"/>
                  </a:lnTo>
                </a:path>
              </a:pathLst>
            </a:custGeom>
            <a:noFill/>
            <a:ln w="12700">
              <a:solidFill>
                <a:schemeClr val="accent2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07400" y="1794510"/>
            <a:ext cx="2366010" cy="2740660"/>
            <a:chOff x="13240" y="2826"/>
            <a:chExt cx="3726" cy="4316"/>
          </a:xfrm>
        </p:grpSpPr>
        <p:sp>
          <p:nvSpPr>
            <p:cNvPr id="197" name="任意多边形"/>
            <p:cNvSpPr/>
            <p:nvPr/>
          </p:nvSpPr>
          <p:spPr>
            <a:xfrm>
              <a:off x="13514" y="3143"/>
              <a:ext cx="3175" cy="367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98" name="任意多边形"/>
            <p:cNvSpPr/>
            <p:nvPr/>
          </p:nvSpPr>
          <p:spPr>
            <a:xfrm>
              <a:off x="13240" y="2826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201" name="任意多边形"/>
            <p:cNvSpPr/>
            <p:nvPr/>
          </p:nvSpPr>
          <p:spPr>
            <a:xfrm>
              <a:off x="14476" y="2826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202" name="任意多边形"/>
            <p:cNvSpPr/>
            <p:nvPr/>
          </p:nvSpPr>
          <p:spPr>
            <a:xfrm>
              <a:off x="14476" y="6780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8968740" y="3469005"/>
            <a:ext cx="124142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Iphone Xs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8757285" y="4749165"/>
            <a:ext cx="1705610" cy="398780"/>
            <a:chOff x="8272" y="7323"/>
            <a:chExt cx="2686" cy="628"/>
          </a:xfrm>
        </p:grpSpPr>
        <p:sp>
          <p:nvSpPr>
            <p:cNvPr id="131" name="文本框 130"/>
            <p:cNvSpPr txBox="1"/>
            <p:nvPr/>
          </p:nvSpPr>
          <p:spPr>
            <a:xfrm>
              <a:off x="8272" y="7323"/>
              <a:ext cx="1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bg1"/>
                  </a:solidFill>
                  <a:latin typeface="OPPOSans B" panose="00020600040101010101" charset="-122"/>
                  <a:ea typeface="OPPOSans B" panose="00020600040101010101" charset="-122"/>
                </a:rPr>
                <a:t>三等奖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9742" y="7372"/>
              <a:ext cx="1216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( 3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名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 </a:t>
              </a:r>
              <a:r>
                <a:rPr 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)</a:t>
              </a:r>
            </a:p>
          </p:txBody>
        </p:sp>
      </p:grpSp>
      <p:sp>
        <p:nvSpPr>
          <p:cNvPr id="138" name="icon3"/>
          <p:cNvSpPr/>
          <p:nvPr/>
        </p:nvSpPr>
        <p:spPr>
          <a:xfrm>
            <a:off x="9176385" y="2607310"/>
            <a:ext cx="826135" cy="615315"/>
          </a:xfrm>
          <a:custGeom>
            <a:avLst/>
            <a:gdLst>
              <a:gd name="connsiteX0" fmla="*/ 0 w 7843"/>
              <a:gd name="connsiteY0" fmla="*/ 1292 h 5842"/>
              <a:gd name="connsiteX1" fmla="*/ 385 w 7843"/>
              <a:gd name="connsiteY1" fmla="*/ 907 h 5842"/>
              <a:gd name="connsiteX2" fmla="*/ 1757 w 7843"/>
              <a:gd name="connsiteY2" fmla="*/ 903 h 5842"/>
              <a:gd name="connsiteX3" fmla="*/ 1921 w 7843"/>
              <a:gd name="connsiteY3" fmla="*/ 835 h 5842"/>
              <a:gd name="connsiteX4" fmla="*/ 2027 w 7843"/>
              <a:gd name="connsiteY4" fmla="*/ 689 h 5842"/>
              <a:gd name="connsiteX5" fmla="*/ 2375 w 7843"/>
              <a:gd name="connsiteY5" fmla="*/ 99 h 5842"/>
              <a:gd name="connsiteX6" fmla="*/ 2387 w 7843"/>
              <a:gd name="connsiteY6" fmla="*/ 85 h 5842"/>
              <a:gd name="connsiteX7" fmla="*/ 2523 w 7843"/>
              <a:gd name="connsiteY7" fmla="*/ 3 h 5842"/>
              <a:gd name="connsiteX8" fmla="*/ 2534 w 7843"/>
              <a:gd name="connsiteY8" fmla="*/ 0 h 5842"/>
              <a:gd name="connsiteX9" fmla="*/ 5258 w 7843"/>
              <a:gd name="connsiteY9" fmla="*/ 0 h 5842"/>
              <a:gd name="connsiteX10" fmla="*/ 5456 w 7843"/>
              <a:gd name="connsiteY10" fmla="*/ 111 h 5842"/>
              <a:gd name="connsiteX11" fmla="*/ 5816 w 7843"/>
              <a:gd name="connsiteY11" fmla="*/ 689 h 5842"/>
              <a:gd name="connsiteX12" fmla="*/ 5921 w 7843"/>
              <a:gd name="connsiteY12" fmla="*/ 835 h 5842"/>
              <a:gd name="connsiteX13" fmla="*/ 6077 w 7843"/>
              <a:gd name="connsiteY13" fmla="*/ 911 h 5842"/>
              <a:gd name="connsiteX14" fmla="*/ 7457 w 7843"/>
              <a:gd name="connsiteY14" fmla="*/ 907 h 5842"/>
              <a:gd name="connsiteX15" fmla="*/ 7843 w 7843"/>
              <a:gd name="connsiteY15" fmla="*/ 1292 h 5842"/>
              <a:gd name="connsiteX16" fmla="*/ 7843 w 7843"/>
              <a:gd name="connsiteY16" fmla="*/ 5456 h 5842"/>
              <a:gd name="connsiteX17" fmla="*/ 7457 w 7843"/>
              <a:gd name="connsiteY17" fmla="*/ 5842 h 5842"/>
              <a:gd name="connsiteX18" fmla="*/ 385 w 7843"/>
              <a:gd name="connsiteY18" fmla="*/ 5842 h 5842"/>
              <a:gd name="connsiteX19" fmla="*/ 0 w 7843"/>
              <a:gd name="connsiteY19" fmla="*/ 5456 h 5842"/>
              <a:gd name="connsiteX20" fmla="*/ 0 w 7843"/>
              <a:gd name="connsiteY20" fmla="*/ 1292 h 5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01" h="969">
                <a:moveTo>
                  <a:pt x="0" y="214"/>
                </a:moveTo>
                <a:lnTo>
                  <a:pt x="0" y="213"/>
                </a:lnTo>
                <a:lnTo>
                  <a:pt x="0" y="211"/>
                </a:lnTo>
                <a:lnTo>
                  <a:pt x="0" y="209"/>
                </a:lnTo>
                <a:cubicBezTo>
                  <a:pt x="0" y="176"/>
                  <a:pt x="39" y="150"/>
                  <a:pt x="60" y="150"/>
                </a:cubicBezTo>
                <a:lnTo>
                  <a:pt x="61" y="150"/>
                </a:lnTo>
                <a:lnTo>
                  <a:pt x="62" y="150"/>
                </a:lnTo>
                <a:lnTo>
                  <a:pt x="64" y="150"/>
                </a:lnTo>
                <a:lnTo>
                  <a:pt x="291" y="150"/>
                </a:lnTo>
                <a:lnTo>
                  <a:pt x="293" y="150"/>
                </a:lnTo>
                <a:lnTo>
                  <a:pt x="294" y="150"/>
                </a:lnTo>
                <a:lnTo>
                  <a:pt x="295" y="150"/>
                </a:lnTo>
                <a:lnTo>
                  <a:pt x="296" y="150"/>
                </a:lnTo>
                <a:cubicBezTo>
                  <a:pt x="309" y="150"/>
                  <a:pt x="328" y="131"/>
                  <a:pt x="332" y="121"/>
                </a:cubicBezTo>
                <a:lnTo>
                  <a:pt x="333" y="119"/>
                </a:lnTo>
                <a:lnTo>
                  <a:pt x="334" y="117"/>
                </a:lnTo>
                <a:lnTo>
                  <a:pt x="335" y="116"/>
                </a:lnTo>
                <a:lnTo>
                  <a:pt x="336" y="115"/>
                </a:lnTo>
                <a:lnTo>
                  <a:pt x="336" y="114"/>
                </a:lnTo>
                <a:lnTo>
                  <a:pt x="394" y="16"/>
                </a:lnTo>
                <a:lnTo>
                  <a:pt x="395" y="15"/>
                </a:lnTo>
                <a:lnTo>
                  <a:pt x="396" y="14"/>
                </a:lnTo>
                <a:lnTo>
                  <a:pt x="397" y="13"/>
                </a:lnTo>
                <a:cubicBezTo>
                  <a:pt x="402" y="4"/>
                  <a:pt x="417" y="0"/>
                  <a:pt x="418" y="0"/>
                </a:cubicBezTo>
                <a:lnTo>
                  <a:pt x="419" y="0"/>
                </a:lnTo>
                <a:lnTo>
                  <a:pt x="420" y="0"/>
                </a:lnTo>
                <a:lnTo>
                  <a:pt x="420" y="0"/>
                </a:lnTo>
                <a:lnTo>
                  <a:pt x="872" y="0"/>
                </a:lnTo>
                <a:cubicBezTo>
                  <a:pt x="887" y="0"/>
                  <a:pt x="904" y="12"/>
                  <a:pt x="905" y="18"/>
                </a:cubicBezTo>
                <a:lnTo>
                  <a:pt x="965" y="114"/>
                </a:lnTo>
                <a:cubicBezTo>
                  <a:pt x="969" y="119"/>
                  <a:pt x="971" y="125"/>
                  <a:pt x="972" y="126"/>
                </a:cubicBezTo>
                <a:cubicBezTo>
                  <a:pt x="980" y="141"/>
                  <a:pt x="1000" y="152"/>
                  <a:pt x="1006" y="151"/>
                </a:cubicBezTo>
                <a:lnTo>
                  <a:pt x="1007" y="151"/>
                </a:lnTo>
                <a:lnTo>
                  <a:pt x="1008" y="151"/>
                </a:lnTo>
                <a:lnTo>
                  <a:pt x="1237" y="150"/>
                </a:lnTo>
                <a:lnTo>
                  <a:pt x="1239" y="150"/>
                </a:lnTo>
                <a:lnTo>
                  <a:pt x="1240" y="150"/>
                </a:lnTo>
                <a:lnTo>
                  <a:pt x="1242" y="150"/>
                </a:lnTo>
                <a:cubicBezTo>
                  <a:pt x="1275" y="150"/>
                  <a:pt x="1302" y="189"/>
                  <a:pt x="1301" y="210"/>
                </a:cubicBezTo>
                <a:lnTo>
                  <a:pt x="1301" y="211"/>
                </a:lnTo>
                <a:lnTo>
                  <a:pt x="1301" y="213"/>
                </a:lnTo>
                <a:lnTo>
                  <a:pt x="1301" y="214"/>
                </a:lnTo>
                <a:lnTo>
                  <a:pt x="1301" y="905"/>
                </a:lnTo>
                <a:lnTo>
                  <a:pt x="1301" y="907"/>
                </a:lnTo>
                <a:lnTo>
                  <a:pt x="1301" y="908"/>
                </a:lnTo>
                <a:cubicBezTo>
                  <a:pt x="1302" y="943"/>
                  <a:pt x="1263" y="970"/>
                  <a:pt x="1241" y="969"/>
                </a:cubicBezTo>
                <a:lnTo>
                  <a:pt x="1240" y="969"/>
                </a:lnTo>
                <a:lnTo>
                  <a:pt x="1238" y="969"/>
                </a:lnTo>
                <a:lnTo>
                  <a:pt x="1237" y="969"/>
                </a:lnTo>
                <a:lnTo>
                  <a:pt x="64" y="969"/>
                </a:lnTo>
                <a:lnTo>
                  <a:pt x="62" y="969"/>
                </a:lnTo>
                <a:lnTo>
                  <a:pt x="61" y="969"/>
                </a:lnTo>
                <a:cubicBezTo>
                  <a:pt x="26" y="970"/>
                  <a:pt x="-1" y="931"/>
                  <a:pt x="0" y="909"/>
                </a:cubicBezTo>
                <a:lnTo>
                  <a:pt x="0" y="908"/>
                </a:lnTo>
                <a:lnTo>
                  <a:pt x="0" y="906"/>
                </a:lnTo>
                <a:lnTo>
                  <a:pt x="0" y="905"/>
                </a:lnTo>
                <a:lnTo>
                  <a:pt x="0" y="214"/>
                </a:lnTo>
                <a:close/>
                <a:moveTo>
                  <a:pt x="320" y="541"/>
                </a:moveTo>
                <a:lnTo>
                  <a:pt x="320" y="532"/>
                </a:lnTo>
                <a:cubicBezTo>
                  <a:pt x="315" y="350"/>
                  <a:pt x="498" y="206"/>
                  <a:pt x="643" y="210"/>
                </a:cubicBezTo>
                <a:lnTo>
                  <a:pt x="651" y="210"/>
                </a:lnTo>
                <a:lnTo>
                  <a:pt x="660" y="210"/>
                </a:lnTo>
                <a:cubicBezTo>
                  <a:pt x="842" y="205"/>
                  <a:pt x="986" y="387"/>
                  <a:pt x="982" y="533"/>
                </a:cubicBezTo>
                <a:lnTo>
                  <a:pt x="982" y="541"/>
                </a:lnTo>
                <a:lnTo>
                  <a:pt x="982" y="550"/>
                </a:lnTo>
                <a:cubicBezTo>
                  <a:pt x="987" y="732"/>
                  <a:pt x="805" y="876"/>
                  <a:pt x="659" y="872"/>
                </a:cubicBezTo>
                <a:lnTo>
                  <a:pt x="651" y="872"/>
                </a:lnTo>
                <a:lnTo>
                  <a:pt x="642" y="872"/>
                </a:lnTo>
                <a:cubicBezTo>
                  <a:pt x="460" y="877"/>
                  <a:pt x="316" y="695"/>
                  <a:pt x="320" y="549"/>
                </a:cubicBezTo>
                <a:lnTo>
                  <a:pt x="320" y="541"/>
                </a:lnTo>
                <a:close/>
                <a:moveTo>
                  <a:pt x="428" y="541"/>
                </a:moveTo>
                <a:cubicBezTo>
                  <a:pt x="424" y="416"/>
                  <a:pt x="539" y="315"/>
                  <a:pt x="651" y="318"/>
                </a:cubicBezTo>
                <a:cubicBezTo>
                  <a:pt x="776" y="314"/>
                  <a:pt x="877" y="429"/>
                  <a:pt x="874" y="541"/>
                </a:cubicBezTo>
                <a:cubicBezTo>
                  <a:pt x="878" y="666"/>
                  <a:pt x="763" y="767"/>
                  <a:pt x="651" y="764"/>
                </a:cubicBezTo>
                <a:cubicBezTo>
                  <a:pt x="526" y="768"/>
                  <a:pt x="425" y="653"/>
                  <a:pt x="428" y="541"/>
                </a:cubicBezTo>
                <a:close/>
                <a:moveTo>
                  <a:pt x="57" y="64"/>
                </a:moveTo>
                <a:cubicBezTo>
                  <a:pt x="56" y="48"/>
                  <a:pt x="73" y="35"/>
                  <a:pt x="86" y="36"/>
                </a:cubicBezTo>
                <a:lnTo>
                  <a:pt x="256" y="36"/>
                </a:lnTo>
                <a:cubicBezTo>
                  <a:pt x="272" y="35"/>
                  <a:pt x="285" y="52"/>
                  <a:pt x="284" y="64"/>
                </a:cubicBezTo>
                <a:cubicBezTo>
                  <a:pt x="285" y="81"/>
                  <a:pt x="268" y="94"/>
                  <a:pt x="256" y="93"/>
                </a:cubicBezTo>
                <a:lnTo>
                  <a:pt x="86" y="93"/>
                </a:lnTo>
                <a:cubicBezTo>
                  <a:pt x="69" y="94"/>
                  <a:pt x="56" y="77"/>
                  <a:pt x="57" y="64"/>
                </a:cubicBezTo>
                <a:close/>
              </a:path>
            </a:pathLst>
          </a:custGeom>
          <a:gradFill>
            <a:gsLst>
              <a:gs pos="2000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3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27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7" grpId="0" animBg="1"/>
      <p:bldP spid="105" grpId="0"/>
      <p:bldP spid="154" grpId="0" animBg="1"/>
      <p:bldP spid="166" grpId="0"/>
      <p:bldP spid="29" grpId="0" animBg="1"/>
      <p:bldP spid="193" grpId="0" animBg="1"/>
      <p:bldP spid="129" grpId="0"/>
      <p:bldP spid="1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7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9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2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7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0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2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5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8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5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69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66" name="标题"/>
          <p:cNvGrpSpPr/>
          <p:nvPr/>
        </p:nvGrpSpPr>
        <p:grpSpPr>
          <a:xfrm>
            <a:off x="4137660" y="438785"/>
            <a:ext cx="3918585" cy="645160"/>
            <a:chOff x="6516" y="691"/>
            <a:chExt cx="6171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文艺演出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" name="圆形底"/>
          <p:cNvGrpSpPr/>
          <p:nvPr/>
        </p:nvGrpSpPr>
        <p:grpSpPr>
          <a:xfrm>
            <a:off x="6047740" y="942975"/>
            <a:ext cx="5669280" cy="5669280"/>
            <a:chOff x="9524" y="1485"/>
            <a:chExt cx="8928" cy="8928"/>
          </a:xfrm>
        </p:grpSpPr>
        <p:sp>
          <p:nvSpPr>
            <p:cNvPr id="87" name="椭圆"/>
            <p:cNvSpPr/>
            <p:nvPr/>
          </p:nvSpPr>
          <p:spPr>
            <a:xfrm>
              <a:off x="9524" y="1485"/>
              <a:ext cx="8928" cy="8928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"/>
            <p:cNvSpPr/>
            <p:nvPr/>
          </p:nvSpPr>
          <p:spPr>
            <a:xfrm>
              <a:off x="10517" y="2483"/>
              <a:ext cx="6941" cy="6941"/>
            </a:xfrm>
            <a:prstGeom prst="ellipse">
              <a:avLst/>
            </a:prstGeom>
            <a:noFill/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弧形组合"/>
            <p:cNvGrpSpPr/>
            <p:nvPr/>
          </p:nvGrpSpPr>
          <p:grpSpPr>
            <a:xfrm>
              <a:off x="9705" y="1666"/>
              <a:ext cx="8568" cy="8568"/>
              <a:chOff x="9705" y="1666"/>
              <a:chExt cx="8568" cy="8568"/>
            </a:xfrm>
          </p:grpSpPr>
          <p:sp>
            <p:nvSpPr>
              <p:cNvPr id="90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17969734"/>
                  <a:gd name="adj2" fmla="val 3671743"/>
                </a:avLst>
              </a:prstGeom>
              <a:ln w="762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8702355"/>
                  <a:gd name="adj2" fmla="val 12733725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16636316"/>
                  <a:gd name="adj2" fmla="val 17341303"/>
                </a:avLst>
              </a:prstGeom>
              <a:ln w="762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10092" y="2052"/>
              <a:ext cx="7798" cy="7798"/>
            </a:xfrm>
            <a:prstGeom prst="arc">
              <a:avLst>
                <a:gd name="adj1" fmla="val 18493566"/>
                <a:gd name="adj2" fmla="val 5311871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"/>
            <p:cNvSpPr>
              <a:spLocks noChangeAspect="1"/>
            </p:cNvSpPr>
            <p:nvPr/>
          </p:nvSpPr>
          <p:spPr>
            <a:xfrm>
              <a:off x="10092" y="2052"/>
              <a:ext cx="7798" cy="7798"/>
            </a:xfrm>
            <a:prstGeom prst="arc">
              <a:avLst>
                <a:gd name="adj1" fmla="val 7119301"/>
                <a:gd name="adj2" fmla="val 16259333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9" name="文本框"/>
          <p:cNvSpPr/>
          <p:nvPr/>
        </p:nvSpPr>
        <p:spPr>
          <a:xfrm>
            <a:off x="1150620" y="2456180"/>
            <a:ext cx="4406900" cy="3124835"/>
          </a:xfrm>
          <a:custGeom>
            <a:avLst/>
            <a:gdLst>
              <a:gd name="connsiteX0" fmla="*/ 6081 w 6940"/>
              <a:gd name="connsiteY0" fmla="*/ 4921 h 4921"/>
              <a:gd name="connsiteX1" fmla="*/ 285 w 6940"/>
              <a:gd name="connsiteY1" fmla="*/ 4920 h 4921"/>
              <a:gd name="connsiteX2" fmla="*/ 0 w 6940"/>
              <a:gd name="connsiteY2" fmla="*/ 4665 h 4921"/>
              <a:gd name="connsiteX3" fmla="*/ 2 w 6940"/>
              <a:gd name="connsiteY3" fmla="*/ 0 h 4921"/>
              <a:gd name="connsiteX4" fmla="*/ 6940 w 6940"/>
              <a:gd name="connsiteY4" fmla="*/ 0 h 4921"/>
              <a:gd name="connsiteX5" fmla="*/ 6541 w 6940"/>
              <a:gd name="connsiteY5" fmla="*/ 1985 h 4921"/>
              <a:gd name="connsiteX6" fmla="*/ 6541 w 6940"/>
              <a:gd name="connsiteY6" fmla="*/ 2011 h 4921"/>
              <a:gd name="connsiteX7" fmla="*/ 6542 w 6940"/>
              <a:gd name="connsiteY7" fmla="*/ 2035 h 4921"/>
              <a:gd name="connsiteX8" fmla="*/ 6542 w 6940"/>
              <a:gd name="connsiteY8" fmla="*/ 2058 h 4921"/>
              <a:gd name="connsiteX9" fmla="*/ 6543 w 6940"/>
              <a:gd name="connsiteY9" fmla="*/ 2081 h 4921"/>
              <a:gd name="connsiteX10" fmla="*/ 6541 w 6940"/>
              <a:gd name="connsiteY10" fmla="*/ 2130 h 4921"/>
              <a:gd name="connsiteX11" fmla="*/ 6540 w 6940"/>
              <a:gd name="connsiteY11" fmla="*/ 2178 h 4921"/>
              <a:gd name="connsiteX12" fmla="*/ 6540 w 6940"/>
              <a:gd name="connsiteY12" fmla="*/ 2228 h 4921"/>
              <a:gd name="connsiteX13" fmla="*/ 6558 w 6940"/>
              <a:gd name="connsiteY13" fmla="*/ 2590 h 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40" h="4921">
                <a:moveTo>
                  <a:pt x="6081" y="4921"/>
                </a:moveTo>
                <a:lnTo>
                  <a:pt x="285" y="4920"/>
                </a:lnTo>
                <a:lnTo>
                  <a:pt x="0" y="4665"/>
                </a:lnTo>
                <a:lnTo>
                  <a:pt x="2" y="0"/>
                </a:lnTo>
                <a:lnTo>
                  <a:pt x="6940" y="0"/>
                </a:lnTo>
                <a:cubicBezTo>
                  <a:pt x="6688" y="534"/>
                  <a:pt x="6538" y="1550"/>
                  <a:pt x="6541" y="1985"/>
                </a:cubicBezTo>
                <a:lnTo>
                  <a:pt x="6541" y="2011"/>
                </a:lnTo>
                <a:lnTo>
                  <a:pt x="6542" y="2035"/>
                </a:lnTo>
                <a:lnTo>
                  <a:pt x="6542" y="2058"/>
                </a:lnTo>
                <a:lnTo>
                  <a:pt x="6543" y="2081"/>
                </a:lnTo>
                <a:lnTo>
                  <a:pt x="6541" y="2130"/>
                </a:lnTo>
                <a:lnTo>
                  <a:pt x="6540" y="2178"/>
                </a:lnTo>
                <a:lnTo>
                  <a:pt x="6540" y="2228"/>
                </a:lnTo>
                <a:cubicBezTo>
                  <a:pt x="6537" y="2342"/>
                  <a:pt x="6559" y="2609"/>
                  <a:pt x="6558" y="2590"/>
                </a:cubicBezTo>
              </a:path>
            </a:pathLst>
          </a:custGeom>
          <a:noFill/>
          <a:ln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饰线"/>
          <p:cNvSpPr/>
          <p:nvPr/>
        </p:nvSpPr>
        <p:spPr>
          <a:xfrm flipV="1">
            <a:off x="1151255" y="5232400"/>
            <a:ext cx="466725" cy="345440"/>
          </a:xfrm>
          <a:custGeom>
            <a:avLst/>
            <a:gdLst>
              <a:gd name="connisteX0" fmla="*/ 466725 w 466725"/>
              <a:gd name="connsiteY0" fmla="*/ 0 h 346075"/>
              <a:gd name="connisteX1" fmla="*/ 180975 w 466725"/>
              <a:gd name="connsiteY1" fmla="*/ 0 h 346075"/>
              <a:gd name="connisteX2" fmla="*/ 0 w 466725"/>
              <a:gd name="connsiteY2" fmla="*/ 161925 h 346075"/>
              <a:gd name="connisteX3" fmla="*/ 0 w 466725"/>
              <a:gd name="connsiteY3" fmla="*/ 346075 h 3460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466725" h="346075">
                <a:moveTo>
                  <a:pt x="466725" y="0"/>
                </a:moveTo>
                <a:lnTo>
                  <a:pt x="180975" y="0"/>
                </a:lnTo>
                <a:lnTo>
                  <a:pt x="0" y="161925"/>
                </a:lnTo>
                <a:lnTo>
                  <a:pt x="0" y="346075"/>
                </a:lnTo>
              </a:path>
            </a:pathLst>
          </a:custGeom>
          <a:noFill/>
          <a:ln w="25400" cap="sq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1375410" y="2828290"/>
            <a:ext cx="3376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gradFill>
                  <a:gsLst>
                    <a:gs pos="90000">
                      <a:schemeClr val="accent4"/>
                    </a:gs>
                    <a:gs pos="10000">
                      <a:schemeClr val="accent3"/>
                    </a:gs>
                  </a:gsLst>
                  <a:lin ang="0" scaled="0"/>
                </a:gra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rPr>
              <a:t>《</a:t>
            </a:r>
            <a:r>
              <a:rPr lang="en-US" altLang="zh-CN" sz="2400">
                <a:gradFill>
                  <a:gsLst>
                    <a:gs pos="90000">
                      <a:schemeClr val="accent4"/>
                    </a:gs>
                    <a:gs pos="10000">
                      <a:schemeClr val="accent3"/>
                    </a:gs>
                  </a:gsLst>
                  <a:lin ang="0" scaled="0"/>
                </a:gra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rPr>
              <a:t> </a:t>
            </a:r>
            <a:r>
              <a:rPr lang="en-US" altLang="en-US" sz="2400">
                <a:gradFill>
                  <a:gsLst>
                    <a:gs pos="90000">
                      <a:schemeClr val="accent4"/>
                    </a:gs>
                    <a:gs pos="10000">
                      <a:schemeClr val="accent3"/>
                    </a:gs>
                  </a:gsLst>
                  <a:lin ang="0" scaled="0"/>
                </a:gra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rPr>
              <a:t>SHAPE OF YOU </a:t>
            </a:r>
            <a:r>
              <a:rPr lang="zh-CN" altLang="en-US" sz="2400">
                <a:gradFill>
                  <a:gsLst>
                    <a:gs pos="90000">
                      <a:schemeClr val="accent4"/>
                    </a:gs>
                    <a:gs pos="10000">
                      <a:schemeClr val="accent3"/>
                    </a:gs>
                  </a:gsLst>
                  <a:lin ang="0" scaled="0"/>
                </a:gra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rPr>
              <a:t>》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1451610" y="3569335"/>
            <a:ext cx="2621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表演：</a:t>
            </a:r>
            <a:endParaRPr lang="zh-CN" altLang="en-US" sz="1600">
              <a:solidFill>
                <a:schemeClr val="bg1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高小定、丁小高、高小定、</a:t>
            </a:r>
          </a:p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丁小高、高小定、丁小高</a:t>
            </a:r>
          </a:p>
        </p:txBody>
      </p:sp>
      <p:sp>
        <p:nvSpPr>
          <p:cNvPr id="135" name="下弧"/>
          <p:cNvSpPr/>
          <p:nvPr/>
        </p:nvSpPr>
        <p:spPr>
          <a:xfrm rot="2580000">
            <a:off x="4838700" y="4549140"/>
            <a:ext cx="576580" cy="961390"/>
          </a:xfrm>
          <a:custGeom>
            <a:avLst/>
            <a:gdLst>
              <a:gd name="connsiteX0" fmla="*/ 0 w 1007"/>
              <a:gd name="connsiteY0" fmla="*/ 69 h 1678"/>
              <a:gd name="connsiteX1" fmla="*/ 303 w 1007"/>
              <a:gd name="connsiteY1" fmla="*/ 0 h 1678"/>
              <a:gd name="connsiteX2" fmla="*/ 999 w 1007"/>
              <a:gd name="connsiteY2" fmla="*/ 698 h 1678"/>
              <a:gd name="connsiteX3" fmla="*/ 1007 w 1007"/>
              <a:gd name="connsiteY3" fmla="*/ 1678 h 1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7" h="1678">
                <a:moveTo>
                  <a:pt x="0" y="69"/>
                </a:moveTo>
                <a:cubicBezTo>
                  <a:pt x="91" y="25"/>
                  <a:pt x="193" y="0"/>
                  <a:pt x="303" y="0"/>
                </a:cubicBezTo>
                <a:cubicBezTo>
                  <a:pt x="688" y="0"/>
                  <a:pt x="999" y="313"/>
                  <a:pt x="999" y="698"/>
                </a:cubicBezTo>
                <a:lnTo>
                  <a:pt x="1007" y="1678"/>
                </a:lnTo>
              </a:path>
            </a:pathLst>
          </a:custGeom>
          <a:ln w="12700" cap="rnd">
            <a:solidFill>
              <a:srgbClr val="1B6EE6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6" name="上弧"/>
          <p:cNvSpPr/>
          <p:nvPr/>
        </p:nvSpPr>
        <p:spPr>
          <a:xfrm>
            <a:off x="4704080" y="4099560"/>
            <a:ext cx="608330" cy="1135380"/>
          </a:xfrm>
          <a:custGeom>
            <a:avLst/>
            <a:gdLst>
              <a:gd name="connsiteX0" fmla="*/ 1063 w 1063"/>
              <a:gd name="connsiteY0" fmla="*/ 0 h 1981"/>
              <a:gd name="connsiteX1" fmla="*/ 164 w 1063"/>
              <a:gd name="connsiteY1" fmla="*/ 964 h 1981"/>
              <a:gd name="connsiteX2" fmla="*/ 194 w 1063"/>
              <a:gd name="connsiteY2" fmla="*/ 1827 h 1981"/>
              <a:gd name="connsiteX3" fmla="*/ 593 w 1063"/>
              <a:gd name="connsiteY3" fmla="*/ 1981 h 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3" h="1981">
                <a:moveTo>
                  <a:pt x="1063" y="0"/>
                </a:moveTo>
                <a:lnTo>
                  <a:pt x="164" y="964"/>
                </a:lnTo>
                <a:cubicBezTo>
                  <a:pt x="-66" y="1211"/>
                  <a:pt x="-53" y="1597"/>
                  <a:pt x="194" y="1827"/>
                </a:cubicBezTo>
                <a:cubicBezTo>
                  <a:pt x="316" y="1947"/>
                  <a:pt x="442" y="1962"/>
                  <a:pt x="593" y="1981"/>
                </a:cubicBezTo>
              </a:path>
            </a:pathLst>
          </a:custGeom>
          <a:ln w="12700" cap="rnd">
            <a:solidFill>
              <a:srgbClr val="1B6EE6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48" name="icon"/>
          <p:cNvGrpSpPr/>
          <p:nvPr/>
        </p:nvGrpSpPr>
        <p:grpSpPr>
          <a:xfrm>
            <a:off x="4914265" y="4632325"/>
            <a:ext cx="374650" cy="482600"/>
            <a:chOff x="8533" y="8487"/>
            <a:chExt cx="1316" cy="1694"/>
          </a:xfrm>
        </p:grpSpPr>
        <p:grpSp>
          <p:nvGrpSpPr>
            <p:cNvPr id="145" name="组合 144"/>
            <p:cNvGrpSpPr/>
            <p:nvPr/>
          </p:nvGrpSpPr>
          <p:grpSpPr>
            <a:xfrm>
              <a:off x="8533" y="8818"/>
              <a:ext cx="1316" cy="1363"/>
              <a:chOff x="8533" y="8818"/>
              <a:chExt cx="1316" cy="1363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8533" y="8818"/>
                <a:ext cx="1316" cy="717"/>
              </a:xfrm>
              <a:custGeom>
                <a:avLst/>
                <a:gdLst>
                  <a:gd name="connsiteX0" fmla="*/ 0 w 1316"/>
                  <a:gd name="connsiteY0" fmla="*/ 717 h 717"/>
                  <a:gd name="connsiteX1" fmla="*/ 475 w 1316"/>
                  <a:gd name="connsiteY1" fmla="*/ 349 h 717"/>
                  <a:gd name="connsiteX2" fmla="*/ 414 w 1316"/>
                  <a:gd name="connsiteY2" fmla="*/ 0 h 717"/>
                  <a:gd name="connsiteX3" fmla="*/ 902 w 1316"/>
                  <a:gd name="connsiteY3" fmla="*/ 0 h 717"/>
                  <a:gd name="connsiteX4" fmla="*/ 843 w 1316"/>
                  <a:gd name="connsiteY4" fmla="*/ 348 h 717"/>
                  <a:gd name="connsiteX5" fmla="*/ 1316 w 1316"/>
                  <a:gd name="connsiteY5" fmla="*/ 717 h 717"/>
                  <a:gd name="connsiteX6" fmla="*/ 0 w 1316"/>
                  <a:gd name="connsiteY6" fmla="*/ 717 h 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6" h="717">
                    <a:moveTo>
                      <a:pt x="0" y="717"/>
                    </a:moveTo>
                    <a:cubicBezTo>
                      <a:pt x="62" y="551"/>
                      <a:pt x="323" y="384"/>
                      <a:pt x="475" y="349"/>
                    </a:cubicBezTo>
                    <a:lnTo>
                      <a:pt x="414" y="0"/>
                    </a:lnTo>
                    <a:lnTo>
                      <a:pt x="902" y="0"/>
                    </a:lnTo>
                    <a:lnTo>
                      <a:pt x="843" y="348"/>
                    </a:lnTo>
                    <a:cubicBezTo>
                      <a:pt x="1042" y="393"/>
                      <a:pt x="1267" y="594"/>
                      <a:pt x="1316" y="717"/>
                    </a:cubicBezTo>
                    <a:lnTo>
                      <a:pt x="0" y="717"/>
                    </a:lnTo>
                    <a:close/>
                  </a:path>
                </a:pathLst>
              </a:custGeom>
              <a:noFill/>
              <a:ln w="15875">
                <a:gradFill>
                  <a:gsLst>
                    <a:gs pos="40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9088" y="9644"/>
                <a:ext cx="210" cy="537"/>
              </a:xfrm>
              <a:custGeom>
                <a:avLst/>
                <a:gdLst>
                  <a:gd name="connsiteX0" fmla="*/ 0 w 417"/>
                  <a:gd name="connsiteY0" fmla="*/ 0 h 1013"/>
                  <a:gd name="connsiteX1" fmla="*/ 159 w 417"/>
                  <a:gd name="connsiteY1" fmla="*/ 949 h 1013"/>
                  <a:gd name="connsiteX2" fmla="*/ 208 w 417"/>
                  <a:gd name="connsiteY2" fmla="*/ 1013 h 1013"/>
                  <a:gd name="connsiteX3" fmla="*/ 264 w 417"/>
                  <a:gd name="connsiteY3" fmla="*/ 944 h 1013"/>
                  <a:gd name="connsiteX4" fmla="*/ 417 w 417"/>
                  <a:gd name="connsiteY4" fmla="*/ 0 h 1013"/>
                  <a:gd name="connsiteX5" fmla="*/ 0 w 417"/>
                  <a:gd name="connsiteY5" fmla="*/ 0 h 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7" h="1013">
                    <a:moveTo>
                      <a:pt x="0" y="0"/>
                    </a:moveTo>
                    <a:lnTo>
                      <a:pt x="159" y="949"/>
                    </a:lnTo>
                    <a:cubicBezTo>
                      <a:pt x="168" y="1007"/>
                      <a:pt x="187" y="1014"/>
                      <a:pt x="208" y="1013"/>
                    </a:cubicBezTo>
                    <a:cubicBezTo>
                      <a:pt x="229" y="1012"/>
                      <a:pt x="254" y="1003"/>
                      <a:pt x="264" y="944"/>
                    </a:cubicBezTo>
                    <a:lnTo>
                      <a:pt x="41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5875">
                <a:gradFill>
                  <a:gsLst>
                    <a:gs pos="40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椭圆 145"/>
            <p:cNvSpPr/>
            <p:nvPr/>
          </p:nvSpPr>
          <p:spPr>
            <a:xfrm>
              <a:off x="9068" y="8487"/>
              <a:ext cx="247" cy="247"/>
            </a:xfrm>
            <a:prstGeom prst="ellipse">
              <a:avLst/>
            </a:prstGeom>
            <a:gradFill>
              <a:gsLst>
                <a:gs pos="4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title-left"/>
          <p:cNvGrpSpPr/>
          <p:nvPr/>
        </p:nvGrpSpPr>
        <p:grpSpPr>
          <a:xfrm>
            <a:off x="-635" y="1445895"/>
            <a:ext cx="6915150" cy="582930"/>
            <a:chOff x="-1" y="2277"/>
            <a:chExt cx="10890" cy="918"/>
          </a:xfrm>
        </p:grpSpPr>
        <p:grpSp>
          <p:nvGrpSpPr>
            <p:cNvPr id="11" name="title2"/>
            <p:cNvGrpSpPr/>
            <p:nvPr/>
          </p:nvGrpSpPr>
          <p:grpSpPr>
            <a:xfrm>
              <a:off x="1814" y="2277"/>
              <a:ext cx="4592" cy="918"/>
              <a:chOff x="1814" y="2277"/>
              <a:chExt cx="4592" cy="91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1814" y="2277"/>
                <a:ext cx="4593" cy="918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593" h="918">
                    <a:moveTo>
                      <a:pt x="0" y="0"/>
                    </a:moveTo>
                    <a:lnTo>
                      <a:pt x="4593" y="0"/>
                    </a:lnTo>
                    <a:cubicBezTo>
                      <a:pt x="4462" y="247"/>
                      <a:pt x="4208" y="903"/>
                      <a:pt x="4213" y="918"/>
                    </a:cubicBezTo>
                    <a:lnTo>
                      <a:pt x="0" y="91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accent1">
                    <a:alpha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2226" y="2389"/>
                <a:ext cx="124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>
                    <a:solidFill>
                      <a:schemeClr val="accent2"/>
                    </a:solidFill>
                    <a:latin typeface="OPPOSans B" panose="00020600040101010101" charset="-122"/>
                    <a:ea typeface="OPPOSans B" panose="00020600040101010101" charset="-122"/>
                    <a:cs typeface="OPPOSans R" panose="00020600040101010101" charset="-122"/>
                  </a:rPr>
                  <a:t>舞蹈</a:t>
                </a:r>
              </a:p>
            </p:txBody>
          </p:sp>
          <p:cxnSp>
            <p:nvCxnSpPr>
              <p:cNvPr id="34" name="直接连接符"/>
              <p:cNvCxnSpPr/>
              <p:nvPr/>
            </p:nvCxnSpPr>
            <p:spPr>
              <a:xfrm>
                <a:off x="1954" y="2277"/>
                <a:ext cx="1365" cy="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  <a:gs pos="70000">
                      <a:schemeClr val="accent5">
                        <a:alpha val="80000"/>
                      </a:schemeClr>
                    </a:gs>
                  </a:gsLst>
                  <a:lin ang="0" scaled="0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线"/>
            <p:cNvSpPr/>
            <p:nvPr/>
          </p:nvSpPr>
          <p:spPr>
            <a:xfrm>
              <a:off x="6213" y="2558"/>
              <a:ext cx="4677" cy="405"/>
            </a:xfrm>
            <a:custGeom>
              <a:avLst/>
              <a:gdLst>
                <a:gd name="connsiteX0" fmla="*/ 0 w 4677"/>
                <a:gd name="connsiteY0" fmla="*/ 178 h 405"/>
                <a:gd name="connsiteX1" fmla="*/ 1575 w 4677"/>
                <a:gd name="connsiteY1" fmla="*/ 177 h 405"/>
                <a:gd name="connsiteX2" fmla="*/ 1745 w 4677"/>
                <a:gd name="connsiteY2" fmla="*/ 405 h 405"/>
                <a:gd name="connsiteX3" fmla="*/ 1977 w 4677"/>
                <a:gd name="connsiteY3" fmla="*/ 0 h 405"/>
                <a:gd name="connsiteX4" fmla="*/ 2078 w 4677"/>
                <a:gd name="connsiteY4" fmla="*/ 177 h 405"/>
                <a:gd name="connsiteX5" fmla="*/ 4677 w 4677"/>
                <a:gd name="connsiteY5" fmla="*/ 178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7" h="405">
                  <a:moveTo>
                    <a:pt x="0" y="178"/>
                  </a:moveTo>
                  <a:lnTo>
                    <a:pt x="1575" y="177"/>
                  </a:lnTo>
                  <a:lnTo>
                    <a:pt x="1745" y="405"/>
                  </a:lnTo>
                  <a:lnTo>
                    <a:pt x="1977" y="0"/>
                  </a:lnTo>
                  <a:lnTo>
                    <a:pt x="2078" y="177"/>
                  </a:lnTo>
                  <a:lnTo>
                    <a:pt x="4677" y="178"/>
                  </a:ln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20000"/>
                    </a:schemeClr>
                  </a:gs>
                  <a:gs pos="0">
                    <a:schemeClr val="accent1">
                      <a:alpha val="80000"/>
                    </a:schemeClr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线"/>
            <p:cNvSpPr/>
            <p:nvPr/>
          </p:nvSpPr>
          <p:spPr>
            <a:xfrm>
              <a:off x="-1" y="2636"/>
              <a:ext cx="1814" cy="281"/>
            </a:xfrm>
            <a:custGeom>
              <a:avLst/>
              <a:gdLst>
                <a:gd name="connsiteX0" fmla="*/ 0 w 1814"/>
                <a:gd name="connsiteY0" fmla="*/ 108 h 281"/>
                <a:gd name="connsiteX1" fmla="*/ 632 w 1814"/>
                <a:gd name="connsiteY1" fmla="*/ 109 h 281"/>
                <a:gd name="connsiteX2" fmla="*/ 749 w 1814"/>
                <a:gd name="connsiteY2" fmla="*/ 281 h 281"/>
                <a:gd name="connsiteX3" fmla="*/ 917 w 1814"/>
                <a:gd name="connsiteY3" fmla="*/ 0 h 281"/>
                <a:gd name="connsiteX4" fmla="*/ 985 w 1814"/>
                <a:gd name="connsiteY4" fmla="*/ 109 h 281"/>
                <a:gd name="connsiteX5" fmla="*/ 1814 w 1814"/>
                <a:gd name="connsiteY5" fmla="*/ 108 h 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4" h="281">
                  <a:moveTo>
                    <a:pt x="0" y="108"/>
                  </a:moveTo>
                  <a:lnTo>
                    <a:pt x="632" y="109"/>
                  </a:lnTo>
                  <a:lnTo>
                    <a:pt x="749" y="281"/>
                  </a:lnTo>
                  <a:lnTo>
                    <a:pt x="917" y="0"/>
                  </a:lnTo>
                  <a:lnTo>
                    <a:pt x="985" y="109"/>
                  </a:lnTo>
                  <a:lnTo>
                    <a:pt x="1814" y="108"/>
                  </a:ln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20000"/>
                    </a:schemeClr>
                  </a:gs>
                  <a:gs pos="0">
                    <a:schemeClr val="accent1">
                      <a:alpha val="80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Dance"/>
          <p:cNvGrpSpPr/>
          <p:nvPr/>
        </p:nvGrpSpPr>
        <p:grpSpPr>
          <a:xfrm>
            <a:off x="2245360" y="1726565"/>
            <a:ext cx="1675130" cy="275590"/>
            <a:chOff x="3536" y="2719"/>
            <a:chExt cx="2638" cy="434"/>
          </a:xfrm>
        </p:grpSpPr>
        <p:sp>
          <p:nvSpPr>
            <p:cNvPr id="31" name="任意多边形 30"/>
            <p:cNvSpPr/>
            <p:nvPr/>
          </p:nvSpPr>
          <p:spPr>
            <a:xfrm>
              <a:off x="3994" y="2796"/>
              <a:ext cx="2181" cy="29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181" h="293">
                  <a:moveTo>
                    <a:pt x="2068" y="293"/>
                  </a:moveTo>
                  <a:lnTo>
                    <a:pt x="0" y="292"/>
                  </a:lnTo>
                  <a:lnTo>
                    <a:pt x="0" y="0"/>
                  </a:lnTo>
                  <a:lnTo>
                    <a:pt x="2181" y="5"/>
                  </a:lnTo>
                  <a:cubicBezTo>
                    <a:pt x="2140" y="104"/>
                    <a:pt x="2084" y="250"/>
                    <a:pt x="2068" y="29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536" y="2719"/>
              <a:ext cx="2576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1200">
                  <a:gradFill>
                    <a:gsLst>
                      <a:gs pos="88000">
                        <a:schemeClr val="accent2"/>
                      </a:gs>
                      <a:gs pos="20000">
                        <a:schemeClr val="accent1"/>
                      </a:gs>
                    </a:gsLst>
                    <a:lin ang="0" scaled="0"/>
                  </a:gra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Dance performance</a:t>
              </a:r>
            </a:p>
          </p:txBody>
        </p:sp>
      </p:grpSp>
      <p:sp>
        <p:nvSpPr>
          <p:cNvPr id="51" name="线"/>
          <p:cNvSpPr/>
          <p:nvPr/>
        </p:nvSpPr>
        <p:spPr>
          <a:xfrm>
            <a:off x="10858500" y="1689735"/>
            <a:ext cx="1333500" cy="114300"/>
          </a:xfrm>
          <a:custGeom>
            <a:avLst/>
            <a:gdLst>
              <a:gd name="connsiteX0" fmla="*/ 0 w 2100"/>
              <a:gd name="connsiteY0" fmla="*/ 88 h 180"/>
              <a:gd name="connsiteX1" fmla="*/ 707 w 2100"/>
              <a:gd name="connsiteY1" fmla="*/ 88 h 180"/>
              <a:gd name="connsiteX2" fmla="*/ 775 w 2100"/>
              <a:gd name="connsiteY2" fmla="*/ 180 h 180"/>
              <a:gd name="connsiteX3" fmla="*/ 880 w 2100"/>
              <a:gd name="connsiteY3" fmla="*/ 0 h 180"/>
              <a:gd name="connsiteX4" fmla="*/ 933 w 2100"/>
              <a:gd name="connsiteY4" fmla="*/ 88 h 180"/>
              <a:gd name="connsiteX5" fmla="*/ 2100 w 2100"/>
              <a:gd name="connsiteY5" fmla="*/ 88 h 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" h="180">
                <a:moveTo>
                  <a:pt x="0" y="88"/>
                </a:moveTo>
                <a:lnTo>
                  <a:pt x="707" y="88"/>
                </a:lnTo>
                <a:lnTo>
                  <a:pt x="775" y="180"/>
                </a:lnTo>
                <a:lnTo>
                  <a:pt x="880" y="0"/>
                </a:lnTo>
                <a:lnTo>
                  <a:pt x="933" y="88"/>
                </a:lnTo>
                <a:lnTo>
                  <a:pt x="2100" y="88"/>
                </a:lnTo>
              </a:path>
            </a:pathLst>
          </a:custGeom>
          <a:noFill/>
          <a:ln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说明"/>
          <p:cNvSpPr/>
          <p:nvPr/>
        </p:nvSpPr>
        <p:spPr>
          <a:xfrm>
            <a:off x="1151255" y="5917565"/>
            <a:ext cx="4896485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/>
              <a:t>点击</a:t>
            </a:r>
            <a:r>
              <a:rPr lang="en-US" altLang="zh-CN" sz="1600"/>
              <a:t>“</a:t>
            </a:r>
            <a:r>
              <a:rPr lang="zh-CN" altLang="en-US" sz="1600">
                <a:sym typeface="+mn-ea"/>
              </a:rPr>
              <a:t>更改图片</a:t>
            </a:r>
            <a:r>
              <a:rPr lang="en-US" altLang="zh-CN" sz="1600"/>
              <a:t>”</a:t>
            </a:r>
            <a:r>
              <a:rPr lang="zh-CN" altLang="en-US" sz="1600"/>
              <a:t>按钮，换成适合的图片和图标吧</a:t>
            </a:r>
          </a:p>
        </p:txBody>
      </p:sp>
      <p:pic>
        <p:nvPicPr>
          <p:cNvPr id="5" name="照片" descr="481935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455" y="1973898"/>
            <a:ext cx="5403850" cy="3606800"/>
          </a:xfrm>
          <a:prstGeom prst="rect">
            <a:avLst/>
          </a:prstGeom>
          <a:ln w="63500" cap="rnd">
            <a:gradFill>
              <a:gsLst>
                <a:gs pos="0">
                  <a:schemeClr val="accent1"/>
                </a:gs>
                <a:gs pos="70000">
                  <a:schemeClr val="accent2"/>
                </a:gs>
              </a:gsLst>
              <a:lin ang="16200000" scaled="1"/>
            </a:gra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.0546296 L 0 -0.0147222 " pathEditMode="relative" rAng="0" ptsTypes="">
                                      <p:cBhvr>
                                        <p:cTn id="45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decel="10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 -0.0123148 L 0 0 " pathEditMode="relative" rAng="0" ptsTypes="">
                                      <p:cBhvr>
                                        <p:cTn id="47" dur="1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08" grpId="0" animBg="1"/>
      <p:bldP spid="130" grpId="0"/>
      <p:bldP spid="132" grpId="0"/>
      <p:bldP spid="135" grpId="0" animBg="1"/>
      <p:bldP spid="136" grpId="0" bldLvl="0" animBg="1"/>
      <p:bldP spid="51" grpId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7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0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5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7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3105150" y="5917565"/>
            <a:ext cx="598297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英语没过</a:t>
            </a:r>
            <a:r>
              <a:rPr lang="en-US" altLang="zh-CN" sz="1600"/>
              <a:t>6</a:t>
            </a:r>
            <a:r>
              <a:rPr lang="zh-CN" altLang="en-US" sz="1600"/>
              <a:t>级？去百度翻译吧！</a:t>
            </a:r>
            <a:r>
              <a:rPr lang="en-US" altLang="zh-CN" sz="1600"/>
              <a:t> </a:t>
            </a:r>
            <a:r>
              <a:rPr lang="zh-CN" altLang="en-US" sz="1600"/>
              <a:t>https://fanyi.baidu.com/</a:t>
            </a:r>
          </a:p>
        </p:txBody>
      </p:sp>
      <p:sp>
        <p:nvSpPr>
          <p:cNvPr id="123" name="间隔线"/>
          <p:cNvSpPr/>
          <p:nvPr/>
        </p:nvSpPr>
        <p:spPr>
          <a:xfrm>
            <a:off x="4101465" y="3397885"/>
            <a:ext cx="8091805" cy="226695"/>
          </a:xfrm>
          <a:custGeom>
            <a:avLst/>
            <a:gdLst>
              <a:gd name="connsiteX0" fmla="*/ 12743 w 12743"/>
              <a:gd name="connsiteY0" fmla="*/ 162 h 357"/>
              <a:gd name="connsiteX1" fmla="*/ 3284 w 12743"/>
              <a:gd name="connsiteY1" fmla="*/ 162 h 357"/>
              <a:gd name="connsiteX2" fmla="*/ 3217 w 12743"/>
              <a:gd name="connsiteY2" fmla="*/ 0 h 357"/>
              <a:gd name="connsiteX3" fmla="*/ 3086 w 12743"/>
              <a:gd name="connsiteY3" fmla="*/ 357 h 357"/>
              <a:gd name="connsiteX4" fmla="*/ 3000 w 12743"/>
              <a:gd name="connsiteY4" fmla="*/ 162 h 357"/>
              <a:gd name="connsiteX5" fmla="*/ 0 w 12743"/>
              <a:gd name="connsiteY5" fmla="*/ 161 h 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43" h="357">
                <a:moveTo>
                  <a:pt x="12743" y="162"/>
                </a:moveTo>
                <a:lnTo>
                  <a:pt x="3284" y="162"/>
                </a:lnTo>
                <a:lnTo>
                  <a:pt x="3217" y="0"/>
                </a:lnTo>
                <a:lnTo>
                  <a:pt x="3086" y="357"/>
                </a:lnTo>
                <a:lnTo>
                  <a:pt x="3000" y="162"/>
                </a:lnTo>
                <a:lnTo>
                  <a:pt x="0" y="161"/>
                </a:lnTo>
              </a:path>
            </a:pathLst>
          </a:custGeom>
          <a:noFill/>
          <a:ln w="15875">
            <a:gradFill>
              <a:gsLst>
                <a:gs pos="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  <a:gs pos="50000">
                  <a:schemeClr val="accent1">
                    <a:alpha val="95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5" name="间隔线－加亮"/>
          <p:cNvSpPr/>
          <p:nvPr/>
        </p:nvSpPr>
        <p:spPr>
          <a:xfrm>
            <a:off x="5737860" y="3397885"/>
            <a:ext cx="717550" cy="226695"/>
          </a:xfrm>
          <a:custGeom>
            <a:avLst/>
            <a:gdLst>
              <a:gd name="connsiteX0" fmla="*/ 1130 w 1130"/>
              <a:gd name="connsiteY0" fmla="*/ 162 h 357"/>
              <a:gd name="connsiteX1" fmla="*/ 707 w 1130"/>
              <a:gd name="connsiteY1" fmla="*/ 162 h 357"/>
              <a:gd name="connsiteX2" fmla="*/ 640 w 1130"/>
              <a:gd name="connsiteY2" fmla="*/ 0 h 357"/>
              <a:gd name="connsiteX3" fmla="*/ 509 w 1130"/>
              <a:gd name="connsiteY3" fmla="*/ 357 h 357"/>
              <a:gd name="connsiteX4" fmla="*/ 423 w 1130"/>
              <a:gd name="connsiteY4" fmla="*/ 162 h 357"/>
              <a:gd name="connsiteX5" fmla="*/ 0 w 1130"/>
              <a:gd name="connsiteY5" fmla="*/ 162 h 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0" h="357">
                <a:moveTo>
                  <a:pt x="1130" y="162"/>
                </a:moveTo>
                <a:lnTo>
                  <a:pt x="707" y="162"/>
                </a:lnTo>
                <a:lnTo>
                  <a:pt x="640" y="0"/>
                </a:lnTo>
                <a:lnTo>
                  <a:pt x="509" y="357"/>
                </a:lnTo>
                <a:lnTo>
                  <a:pt x="423" y="162"/>
                </a:lnTo>
                <a:lnTo>
                  <a:pt x="0" y="162"/>
                </a:lnTo>
              </a:path>
            </a:pathLst>
          </a:custGeom>
          <a:noFill/>
          <a:ln w="15875">
            <a:gradFill>
              <a:gsLst>
                <a:gs pos="5000">
                  <a:schemeClr val="accent2">
                    <a:alpha val="0"/>
                  </a:schemeClr>
                </a:gs>
                <a:gs pos="95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7" name="标题"/>
          <p:cNvSpPr txBox="1"/>
          <p:nvPr/>
        </p:nvSpPr>
        <p:spPr>
          <a:xfrm>
            <a:off x="4329430" y="238633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  <a:sym typeface="+mn-ea"/>
              </a:rPr>
              <a:t>业绩展望</a:t>
            </a:r>
            <a:endParaRPr lang="zh-CN" altLang="en-US" sz="6600"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5400000" scaled="0"/>
              </a:gradFill>
              <a:latin typeface="优设标题黑" panose="00000500000000000000" charset="-122"/>
              <a:ea typeface="优设标题黑" panose="00000500000000000000" charset="-122"/>
              <a:cs typeface="OPPOSans R" panose="00020600040101010101" charset="-122"/>
            </a:endParaRPr>
          </a:p>
        </p:txBody>
      </p:sp>
      <p:sp>
        <p:nvSpPr>
          <p:cNvPr id="9" name="副标题"/>
          <p:cNvSpPr txBox="1"/>
          <p:nvPr/>
        </p:nvSpPr>
        <p:spPr>
          <a:xfrm>
            <a:off x="4690110" y="3726815"/>
            <a:ext cx="2814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cap="all">
                <a:solidFill>
                  <a:schemeClr val="bg1"/>
                </a:solidFill>
                <a:uFillTx/>
                <a:cs typeface="OPPOSans R" panose="00020600040101010101" charset="-122"/>
                <a:sym typeface="+mn-ea"/>
              </a:rPr>
              <a:t>Performance outlook</a:t>
            </a:r>
            <a:endParaRPr lang="en-US" altLang="zh-CN" sz="1600" cap="all">
              <a:solidFill>
                <a:schemeClr val="bg1"/>
              </a:solidFill>
              <a:uFillTx/>
              <a:cs typeface="OPPOSans R" panose="00020600040101010101" charset="-122"/>
            </a:endParaRPr>
          </a:p>
        </p:txBody>
      </p:sp>
      <p:grpSp>
        <p:nvGrpSpPr>
          <p:cNvPr id="19" name="圆形底"/>
          <p:cNvGrpSpPr/>
          <p:nvPr/>
        </p:nvGrpSpPr>
        <p:grpSpPr>
          <a:xfrm>
            <a:off x="2302510" y="2408555"/>
            <a:ext cx="1817370" cy="1817370"/>
            <a:chOff x="3626" y="3793"/>
            <a:chExt cx="2862" cy="2862"/>
          </a:xfrm>
        </p:grpSpPr>
        <p:sp>
          <p:nvSpPr>
            <p:cNvPr id="87" name="椭圆"/>
            <p:cNvSpPr/>
            <p:nvPr/>
          </p:nvSpPr>
          <p:spPr>
            <a:xfrm>
              <a:off x="3626" y="3793"/>
              <a:ext cx="2862" cy="2862"/>
            </a:xfrm>
            <a:prstGeom prst="ellipse">
              <a:avLst/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"/>
            <p:cNvSpPr>
              <a:spLocks noChangeAspect="1"/>
            </p:cNvSpPr>
            <p:nvPr/>
          </p:nvSpPr>
          <p:spPr>
            <a:xfrm>
              <a:off x="3719" y="3886"/>
              <a:ext cx="2678" cy="2678"/>
            </a:xfrm>
            <a:prstGeom prst="ellips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3879" y="4046"/>
              <a:ext cx="2360" cy="2360"/>
            </a:xfrm>
            <a:prstGeom prst="arc">
              <a:avLst>
                <a:gd name="adj1" fmla="val 18493566"/>
                <a:gd name="adj2" fmla="val 5311871"/>
              </a:avLst>
            </a:prstGeom>
            <a:ln w="50800" cap="rnd">
              <a:gradFill>
                <a:gsLst>
                  <a:gs pos="0">
                    <a:schemeClr val="accent2">
                      <a:lumMod val="75000"/>
                    </a:schemeClr>
                  </a:gs>
                  <a:gs pos="85000">
                    <a:schemeClr val="accent2">
                      <a:lumMod val="75000"/>
                      <a:alpha val="0"/>
                    </a:schemeClr>
                  </a:gs>
                </a:gsLst>
                <a:lin ang="1620000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"/>
            <p:cNvSpPr>
              <a:spLocks noChangeAspect="1"/>
            </p:cNvSpPr>
            <p:nvPr/>
          </p:nvSpPr>
          <p:spPr>
            <a:xfrm>
              <a:off x="3879" y="4046"/>
              <a:ext cx="2360" cy="2360"/>
            </a:xfrm>
            <a:prstGeom prst="arc">
              <a:avLst>
                <a:gd name="adj1" fmla="val 7119301"/>
                <a:gd name="adj2" fmla="val 16259333"/>
              </a:avLst>
            </a:prstGeom>
            <a:ln w="50800" cap="rnd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600000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01"/>
          <p:cNvSpPr/>
          <p:nvPr/>
        </p:nvSpPr>
        <p:spPr>
          <a:xfrm>
            <a:off x="2700020" y="2806065"/>
            <a:ext cx="1021080" cy="1021080"/>
          </a:xfrm>
          <a:prstGeom prst="ellipse">
            <a:avLst/>
          </a:pr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6200000" scaled="0"/>
          </a:gradFill>
          <a:ln w="12700" cap="flat">
            <a:solidFill>
              <a:schemeClr val="accent2">
                <a:alpha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3600">
                <a:latin typeface="OPPOSans B" panose="00020600040101010101" charset="-122"/>
                <a:ea typeface="OPPOSans B" panose="00020600040101010101" charset="-122"/>
                <a:sym typeface="+mn-ea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.082222 L 0 0 E" pathEditMode="relative" ptsTypes="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0.051111 L 0 0 E" pathEditMode="relative" ptsTypes="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3" grpId="0" bldLvl="0" animBg="1"/>
      <p:bldP spid="125" grpId="0" bldLvl="0" animBg="1"/>
      <p:bldP spid="27" grpId="1"/>
      <p:bldP spid="27" grpId="2"/>
      <p:bldP spid="9" grpId="1"/>
      <p:bldP spid="9" grpId="2"/>
      <p:bldP spid="12" grpId="2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9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2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9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23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1927860" y="5917565"/>
            <a:ext cx="833755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试试拖动仪表图右侧控制点，改变百分比；仪表图进度组合中隐藏图形用于动画支点。</a:t>
            </a:r>
          </a:p>
        </p:txBody>
      </p:sp>
      <p:grpSp>
        <p:nvGrpSpPr>
          <p:cNvPr id="17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业绩快报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0" name="圆形底"/>
          <p:cNvGrpSpPr/>
          <p:nvPr/>
        </p:nvGrpSpPr>
        <p:grpSpPr>
          <a:xfrm>
            <a:off x="4427855" y="1736090"/>
            <a:ext cx="3337560" cy="3337560"/>
            <a:chOff x="6973" y="2734"/>
            <a:chExt cx="5256" cy="5256"/>
          </a:xfrm>
        </p:grpSpPr>
        <p:sp>
          <p:nvSpPr>
            <p:cNvPr id="126" name="椭圆"/>
            <p:cNvSpPr/>
            <p:nvPr/>
          </p:nvSpPr>
          <p:spPr>
            <a:xfrm>
              <a:off x="6973" y="2734"/>
              <a:ext cx="5256" cy="5256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"/>
            <p:cNvSpPr/>
            <p:nvPr/>
          </p:nvSpPr>
          <p:spPr>
            <a:xfrm>
              <a:off x="7557" y="3322"/>
              <a:ext cx="4086" cy="4086"/>
            </a:xfrm>
            <a:prstGeom prst="ellipse">
              <a:avLst/>
            </a:prstGeom>
            <a:noFill/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7080" y="2841"/>
              <a:ext cx="5044" cy="5044"/>
              <a:chOff x="7080" y="2841"/>
              <a:chExt cx="5044" cy="5044"/>
            </a:xfrm>
          </p:grpSpPr>
          <p:sp>
            <p:nvSpPr>
              <p:cNvPr id="129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18048912"/>
                  <a:gd name="adj2" fmla="val 3671743"/>
                </a:avLst>
              </a:prstGeom>
              <a:ln w="635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8702355"/>
                  <a:gd name="adj2" fmla="val 12733725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13660188"/>
                  <a:gd name="adj2" fmla="val 14937266"/>
                </a:avLst>
              </a:prstGeom>
              <a:ln w="635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2" name="弧形"/>
            <p:cNvSpPr>
              <a:spLocks noChangeAspect="1"/>
            </p:cNvSpPr>
            <p:nvPr/>
          </p:nvSpPr>
          <p:spPr>
            <a:xfrm>
              <a:off x="7307" y="3068"/>
              <a:ext cx="4591" cy="4591"/>
            </a:xfrm>
            <a:prstGeom prst="arc">
              <a:avLst>
                <a:gd name="adj1" fmla="val 18493566"/>
                <a:gd name="adj2" fmla="val 5311871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0" name="光圈" descr="C:\Users\UI\Desktop\光圈.png光圈"/>
            <p:cNvPicPr>
              <a:picLocks noChangeAspect="1"/>
            </p:cNvPicPr>
            <p:nvPr/>
          </p:nvPicPr>
          <p:blipFill>
            <a:blip r:embed="rId3">
              <a:alphaModFix amt="50000"/>
            </a:blip>
            <a:srcRect/>
            <a:stretch>
              <a:fillRect/>
            </a:stretch>
          </p:blipFill>
          <p:spPr>
            <a:xfrm>
              <a:off x="7693" y="3455"/>
              <a:ext cx="3816" cy="3815"/>
            </a:xfrm>
            <a:prstGeom prst="rect">
              <a:avLst/>
            </a:prstGeom>
          </p:spPr>
        </p:pic>
      </p:grpSp>
      <p:sp>
        <p:nvSpPr>
          <p:cNvPr id="69" name="弧形 底"/>
          <p:cNvSpPr/>
          <p:nvPr/>
        </p:nvSpPr>
        <p:spPr>
          <a:xfrm>
            <a:off x="5149215" y="2457450"/>
            <a:ext cx="1894840" cy="1894840"/>
          </a:xfrm>
          <a:prstGeom prst="arc">
            <a:avLst>
              <a:gd name="adj1" fmla="val 9275114"/>
              <a:gd name="adj2" fmla="val 1600253"/>
            </a:avLst>
          </a:prstGeom>
          <a:ln w="76200" cap="rnd">
            <a:solidFill>
              <a:schemeClr val="accent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仪表图进度"/>
          <p:cNvGrpSpPr/>
          <p:nvPr/>
        </p:nvGrpSpPr>
        <p:grpSpPr>
          <a:xfrm>
            <a:off x="2676525" y="2457450"/>
            <a:ext cx="4367530" cy="3918585"/>
            <a:chOff x="4215" y="3870"/>
            <a:chExt cx="6878" cy="6171"/>
          </a:xfrm>
        </p:grpSpPr>
        <p:sp>
          <p:nvSpPr>
            <p:cNvPr id="70" name="弧形 百分比"/>
            <p:cNvSpPr/>
            <p:nvPr/>
          </p:nvSpPr>
          <p:spPr>
            <a:xfrm>
              <a:off x="8109" y="3870"/>
              <a:ext cx="2984" cy="2984"/>
            </a:xfrm>
            <a:prstGeom prst="arc">
              <a:avLst>
                <a:gd name="adj1" fmla="val 9262050"/>
                <a:gd name="adj2" fmla="val 1573946"/>
              </a:avLst>
            </a:prstGeom>
            <a:ln w="76200" cap="rnd">
              <a:gradFill>
                <a:gsLst>
                  <a:gs pos="0">
                    <a:schemeClr val="accent5">
                      <a:alpha val="3000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动画支点"/>
            <p:cNvSpPr/>
            <p:nvPr/>
          </p:nvSpPr>
          <p:spPr>
            <a:xfrm>
              <a:off x="4215" y="9816"/>
              <a:ext cx="225" cy="2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"/>
          <p:cNvSpPr txBox="1"/>
          <p:nvPr/>
        </p:nvSpPr>
        <p:spPr>
          <a:xfrm>
            <a:off x="5361940" y="2931795"/>
            <a:ext cx="149796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288%</a:t>
            </a:r>
          </a:p>
        </p:txBody>
      </p:sp>
      <p:sp>
        <p:nvSpPr>
          <p:cNvPr id="162" name="文本框"/>
          <p:cNvSpPr txBox="1"/>
          <p:nvPr/>
        </p:nvSpPr>
        <p:spPr>
          <a:xfrm>
            <a:off x="5613400" y="3617595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全年业绩</a:t>
            </a:r>
          </a:p>
        </p:txBody>
      </p:sp>
      <p:grpSp>
        <p:nvGrpSpPr>
          <p:cNvPr id="6" name="右背景"/>
          <p:cNvGrpSpPr/>
          <p:nvPr/>
        </p:nvGrpSpPr>
        <p:grpSpPr>
          <a:xfrm>
            <a:off x="7684135" y="2261870"/>
            <a:ext cx="4507230" cy="2286000"/>
            <a:chOff x="12101" y="3562"/>
            <a:chExt cx="7098" cy="3600"/>
          </a:xfrm>
        </p:grpSpPr>
        <p:sp>
          <p:nvSpPr>
            <p:cNvPr id="143" name="右背景"/>
            <p:cNvSpPr/>
            <p:nvPr/>
          </p:nvSpPr>
          <p:spPr>
            <a:xfrm>
              <a:off x="12101" y="3562"/>
              <a:ext cx="7099" cy="3600"/>
            </a:xfrm>
            <a:custGeom>
              <a:avLst/>
              <a:gdLst>
                <a:gd name="connsiteX0" fmla="*/ 0 w 6163"/>
                <a:gd name="connsiteY0" fmla="*/ 0 h 4107"/>
                <a:gd name="connsiteX1" fmla="*/ 6033 w 6163"/>
                <a:gd name="connsiteY1" fmla="*/ 0 h 4107"/>
                <a:gd name="connsiteX2" fmla="*/ 6053 w 6163"/>
                <a:gd name="connsiteY2" fmla="*/ 86 h 4107"/>
                <a:gd name="connsiteX3" fmla="*/ 6053 w 6163"/>
                <a:gd name="connsiteY3" fmla="*/ 4021 h 4107"/>
                <a:gd name="connsiteX4" fmla="*/ 6033 w 6163"/>
                <a:gd name="connsiteY4" fmla="*/ 4107 h 4107"/>
                <a:gd name="connsiteX5" fmla="*/ 0 w 6163"/>
                <a:gd name="connsiteY5" fmla="*/ 4107 h 4107"/>
                <a:gd name="connsiteX6" fmla="*/ 23 w 6163"/>
                <a:gd name="connsiteY6" fmla="*/ 4080 h 4107"/>
                <a:gd name="connsiteX7" fmla="*/ 750 w 6163"/>
                <a:gd name="connsiteY7" fmla="*/ 2054 h 4107"/>
                <a:gd name="connsiteX8" fmla="*/ 23 w 6163"/>
                <a:gd name="connsiteY8" fmla="*/ 27 h 4107"/>
                <a:gd name="connsiteX9" fmla="*/ 0 w 6163"/>
                <a:gd name="connsiteY9" fmla="*/ 0 h 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9" h="3600">
                  <a:moveTo>
                    <a:pt x="7013" y="0"/>
                  </a:moveTo>
                  <a:cubicBezTo>
                    <a:pt x="7085" y="442"/>
                    <a:pt x="7095" y="1212"/>
                    <a:pt x="7099" y="1836"/>
                  </a:cubicBezTo>
                  <a:cubicBezTo>
                    <a:pt x="7095" y="2558"/>
                    <a:pt x="7073" y="3218"/>
                    <a:pt x="7012" y="3600"/>
                  </a:cubicBezTo>
                  <a:lnTo>
                    <a:pt x="0" y="3600"/>
                  </a:lnTo>
                  <a:cubicBezTo>
                    <a:pt x="372" y="3090"/>
                    <a:pt x="585" y="2410"/>
                    <a:pt x="579" y="1798"/>
                  </a:cubicBezTo>
                  <a:cubicBezTo>
                    <a:pt x="590" y="1137"/>
                    <a:pt x="344" y="478"/>
                    <a:pt x="1" y="0"/>
                  </a:cubicBezTo>
                  <a:lnTo>
                    <a:pt x="7013" y="0"/>
                  </a:lnTo>
                  <a:close/>
                </a:path>
              </a:pathLst>
            </a:cu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08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cxnSp>
          <p:nvCxnSpPr>
            <p:cNvPr id="144" name="直接连接符"/>
            <p:cNvCxnSpPr/>
            <p:nvPr/>
          </p:nvCxnSpPr>
          <p:spPr>
            <a:xfrm>
              <a:off x="13152" y="3562"/>
              <a:ext cx="1468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>
                      <a:alpha val="0"/>
                    </a:schemeClr>
                  </a:gs>
                  <a:gs pos="60000">
                    <a:schemeClr val="accent5">
                      <a:alpha val="8000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313420" y="2931795"/>
            <a:ext cx="2938780" cy="1008380"/>
            <a:chOff x="13092" y="4617"/>
            <a:chExt cx="4628" cy="1588"/>
          </a:xfrm>
        </p:grpSpPr>
        <p:sp>
          <p:nvSpPr>
            <p:cNvPr id="167" name="文本框"/>
            <p:cNvSpPr txBox="1"/>
            <p:nvPr/>
          </p:nvSpPr>
          <p:spPr>
            <a:xfrm>
              <a:off x="13810" y="4617"/>
              <a:ext cx="2833" cy="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3000">
                  <a:solidFill>
                    <a:schemeClr val="accent2"/>
                  </a:solidFill>
                  <a:latin typeface="OPPOSans B" panose="00020600040101010101" charset="-122"/>
                  <a:ea typeface="OPPOSans B" panose="00020600040101010101" charset="-122"/>
                </a:rPr>
                <a:t>880,000</a:t>
              </a:r>
            </a:p>
          </p:txBody>
        </p:sp>
        <p:sp>
          <p:nvSpPr>
            <p:cNvPr id="168" name="文本框"/>
            <p:cNvSpPr txBox="1"/>
            <p:nvPr/>
          </p:nvSpPr>
          <p:spPr>
            <a:xfrm>
              <a:off x="13092" y="5597"/>
              <a:ext cx="4628" cy="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20XX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年累计成交金额（万元）</a:t>
              </a:r>
            </a:p>
          </p:txBody>
        </p:sp>
      </p:grpSp>
      <p:grpSp>
        <p:nvGrpSpPr>
          <p:cNvPr id="2" name="左背景"/>
          <p:cNvGrpSpPr/>
          <p:nvPr/>
        </p:nvGrpSpPr>
        <p:grpSpPr>
          <a:xfrm>
            <a:off x="0" y="2261870"/>
            <a:ext cx="4512310" cy="2286000"/>
            <a:chOff x="0" y="3562"/>
            <a:chExt cx="7106" cy="3600"/>
          </a:xfrm>
        </p:grpSpPr>
        <p:sp>
          <p:nvSpPr>
            <p:cNvPr id="137" name="左背景"/>
            <p:cNvSpPr/>
            <p:nvPr/>
          </p:nvSpPr>
          <p:spPr>
            <a:xfrm>
              <a:off x="0" y="3562"/>
              <a:ext cx="7107" cy="3600"/>
            </a:xfrm>
            <a:custGeom>
              <a:avLst/>
              <a:gdLst>
                <a:gd name="connsiteX0" fmla="*/ 129 w 6163"/>
                <a:gd name="connsiteY0" fmla="*/ 0 h 4107"/>
                <a:gd name="connsiteX1" fmla="*/ 6163 w 6163"/>
                <a:gd name="connsiteY1" fmla="*/ 0 h 4107"/>
                <a:gd name="connsiteX2" fmla="*/ 6140 w 6163"/>
                <a:gd name="connsiteY2" fmla="*/ 27 h 4107"/>
                <a:gd name="connsiteX3" fmla="*/ 5413 w 6163"/>
                <a:gd name="connsiteY3" fmla="*/ 2054 h 4107"/>
                <a:gd name="connsiteX4" fmla="*/ 6140 w 6163"/>
                <a:gd name="connsiteY4" fmla="*/ 4080 h 4107"/>
                <a:gd name="connsiteX5" fmla="*/ 6163 w 6163"/>
                <a:gd name="connsiteY5" fmla="*/ 4107 h 4107"/>
                <a:gd name="connsiteX6" fmla="*/ 129 w 6163"/>
                <a:gd name="connsiteY6" fmla="*/ 4107 h 4107"/>
                <a:gd name="connsiteX7" fmla="*/ 109 w 6163"/>
                <a:gd name="connsiteY7" fmla="*/ 4021 h 4107"/>
                <a:gd name="connsiteX8" fmla="*/ 109 w 6163"/>
                <a:gd name="connsiteY8" fmla="*/ 86 h 4107"/>
                <a:gd name="connsiteX9" fmla="*/ 129 w 6163"/>
                <a:gd name="connsiteY9" fmla="*/ 0 h 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07" h="3600">
                  <a:moveTo>
                    <a:pt x="7102" y="0"/>
                  </a:moveTo>
                  <a:cubicBezTo>
                    <a:pt x="6732" y="510"/>
                    <a:pt x="6520" y="1188"/>
                    <a:pt x="6526" y="1798"/>
                  </a:cubicBezTo>
                  <a:cubicBezTo>
                    <a:pt x="6515" y="2461"/>
                    <a:pt x="6762" y="3122"/>
                    <a:pt x="7107" y="3600"/>
                  </a:cubicBezTo>
                  <a:lnTo>
                    <a:pt x="86" y="3600"/>
                  </a:lnTo>
                  <a:cubicBezTo>
                    <a:pt x="16" y="3172"/>
                    <a:pt x="6" y="2438"/>
                    <a:pt x="0" y="1836"/>
                  </a:cubicBezTo>
                  <a:lnTo>
                    <a:pt x="0" y="1760"/>
                  </a:lnTo>
                  <a:cubicBezTo>
                    <a:pt x="4" y="1041"/>
                    <a:pt x="25" y="383"/>
                    <a:pt x="86" y="0"/>
                  </a:cubicBezTo>
                  <a:lnTo>
                    <a:pt x="7102" y="0"/>
                  </a:lnTo>
                  <a:close/>
                </a:path>
              </a:pathLst>
            </a:cu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cxnSp>
          <p:nvCxnSpPr>
            <p:cNvPr id="173" name="直接连接符"/>
            <p:cNvCxnSpPr/>
            <p:nvPr/>
          </p:nvCxnSpPr>
          <p:spPr>
            <a:xfrm>
              <a:off x="4819" y="7162"/>
              <a:ext cx="1468" cy="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>
                      <a:alpha val="0"/>
                    </a:schemeClr>
                  </a:gs>
                  <a:gs pos="60000">
                    <a:schemeClr val="accent5">
                      <a:alpha val="8000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823720" y="2931795"/>
            <a:ext cx="2011680" cy="1008380"/>
            <a:chOff x="2872" y="4617"/>
            <a:chExt cx="3168" cy="1588"/>
          </a:xfrm>
        </p:grpSpPr>
        <p:sp>
          <p:nvSpPr>
            <p:cNvPr id="165" name="文本框"/>
            <p:cNvSpPr txBox="1"/>
            <p:nvPr/>
          </p:nvSpPr>
          <p:spPr>
            <a:xfrm>
              <a:off x="3462" y="4617"/>
              <a:ext cx="1868" cy="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3000">
                  <a:solidFill>
                    <a:schemeClr val="accent2"/>
                  </a:solidFill>
                  <a:latin typeface="OPPOSans B" panose="00020600040101010101" charset="-122"/>
                  <a:ea typeface="OPPOSans B" panose="00020600040101010101" charset="-122"/>
                </a:rPr>
                <a:t>2888</a:t>
              </a:r>
            </a:p>
          </p:txBody>
        </p:sp>
        <p:sp>
          <p:nvSpPr>
            <p:cNvPr id="166" name="文本框"/>
            <p:cNvSpPr txBox="1"/>
            <p:nvPr/>
          </p:nvSpPr>
          <p:spPr>
            <a:xfrm>
              <a:off x="2872" y="5597"/>
              <a:ext cx="3168" cy="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累计上线项目（个）</a:t>
              </a:r>
            </a:p>
          </p:txBody>
        </p:sp>
      </p:grpSp>
      <p:sp>
        <p:nvSpPr>
          <p:cNvPr id="186" name="文本框"/>
          <p:cNvSpPr txBox="1"/>
          <p:nvPr/>
        </p:nvSpPr>
        <p:spPr>
          <a:xfrm>
            <a:off x="2265680" y="5405120"/>
            <a:ext cx="76911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20XX</a:t>
            </a:r>
            <a:r>
              <a:rPr lang="zh-CN" altLang="en-US" sz="20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年也是公司重大发展的一年，各项工作都取得了可喜的成绩。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719 -0.01287 L 0 0 E" pathEditMode="relative" ptsTypes="">
                                      <p:cBhvr>
                                        <p:cTn id="1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4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855208 0 L 0 0 " pathEditMode="relative" rAng="0" ptsTypes="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764583 0 L 0 0 " pathEditMode="relative" rAng="0" ptsTypes="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9" grpId="0" animBg="1"/>
      <p:bldP spid="71" grpId="0"/>
      <p:bldP spid="162" grpId="0"/>
      <p:bldP spid="1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9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2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6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7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9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30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4860925" y="5917565"/>
            <a:ext cx="6774815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线条用直线拼接而成，方便修改。所有</a:t>
            </a:r>
            <a:r>
              <a:rPr lang="en-US" altLang="en-US" sz="1600"/>
              <a:t>icon</a:t>
            </a:r>
            <a:r>
              <a:rPr lang="zh-CN" altLang="en-US" sz="1600"/>
              <a:t>使用</a:t>
            </a:r>
            <a:r>
              <a:rPr lang="en-US" altLang="zh-CN" sz="1600"/>
              <a:t>PPT</a:t>
            </a:r>
            <a:r>
              <a:rPr lang="zh-CN" altLang="en-US" sz="1600"/>
              <a:t>绘制，无版权问题。</a:t>
            </a:r>
          </a:p>
        </p:txBody>
      </p:sp>
      <p:grpSp>
        <p:nvGrpSpPr>
          <p:cNvPr id="13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年度回顾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3" name="组合 1"/>
          <p:cNvGrpSpPr/>
          <p:nvPr/>
        </p:nvGrpSpPr>
        <p:grpSpPr>
          <a:xfrm>
            <a:off x="735330" y="2716530"/>
            <a:ext cx="1353820" cy="1293495"/>
            <a:chOff x="1158" y="4308"/>
            <a:chExt cx="2132" cy="2037"/>
          </a:xfrm>
        </p:grpSpPr>
        <p:grpSp>
          <p:nvGrpSpPr>
            <p:cNvPr id="144" name="组合 143"/>
            <p:cNvGrpSpPr/>
            <p:nvPr/>
          </p:nvGrpSpPr>
          <p:grpSpPr>
            <a:xfrm>
              <a:off x="1158" y="4308"/>
              <a:ext cx="2133" cy="1423"/>
              <a:chOff x="1158" y="4188"/>
              <a:chExt cx="2133" cy="1423"/>
            </a:xfrm>
          </p:grpSpPr>
          <p:sp>
            <p:nvSpPr>
              <p:cNvPr id="139" name="圆角矩形 138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2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18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142" name="文本框 141"/>
              <p:cNvSpPr txBox="1"/>
              <p:nvPr/>
            </p:nvSpPr>
            <p:spPr>
              <a:xfrm>
                <a:off x="1158" y="5080"/>
                <a:ext cx="2133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创立稿定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PPT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862" y="5981"/>
              <a:ext cx="720" cy="364"/>
              <a:chOff x="3726" y="5548"/>
              <a:chExt cx="932" cy="470"/>
            </a:xfrm>
          </p:grpSpPr>
          <p:sp>
            <p:nvSpPr>
              <p:cNvPr id="146" name="任意多边形 145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2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进度线"/>
          <p:cNvGrpSpPr/>
          <p:nvPr/>
        </p:nvGrpSpPr>
        <p:grpSpPr>
          <a:xfrm>
            <a:off x="0" y="2921635"/>
            <a:ext cx="11840210" cy="1723390"/>
            <a:chOff x="0" y="4601"/>
            <a:chExt cx="18646" cy="271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0" y="6934"/>
              <a:ext cx="184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2607" y="6934"/>
              <a:ext cx="209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481" y="6934"/>
              <a:ext cx="1519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6" y="6230"/>
              <a:ext cx="705" cy="704"/>
            </a:xfrm>
            <a:prstGeom prst="line">
              <a:avLst/>
            </a:prstGeom>
            <a:ln w="12700">
              <a:gradFill>
                <a:gsLst>
                  <a:gs pos="40000">
                    <a:schemeClr val="accent1"/>
                  </a:gs>
                  <a:gs pos="90000">
                    <a:schemeClr val="accent3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8244" y="4982"/>
              <a:ext cx="705" cy="704"/>
            </a:xfrm>
            <a:prstGeom prst="line">
              <a:avLst/>
            </a:prstGeom>
            <a:ln w="12700">
              <a:gradFill>
                <a:gsLst>
                  <a:gs pos="10000">
                    <a:schemeClr val="accent3">
                      <a:alpha val="10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8949" y="4982"/>
              <a:ext cx="150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11215" y="4982"/>
              <a:ext cx="2097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14083" y="4982"/>
              <a:ext cx="2097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16946" y="4982"/>
              <a:ext cx="1701" cy="0"/>
            </a:xfrm>
            <a:prstGeom prst="line">
              <a:avLst/>
            </a:prstGeom>
            <a:ln w="1270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4712" y="6553"/>
              <a:ext cx="762" cy="7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580" y="5568"/>
              <a:ext cx="762" cy="762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448" y="4601"/>
              <a:ext cx="762" cy="7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3317" y="4601"/>
              <a:ext cx="762" cy="7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6184" y="4601"/>
              <a:ext cx="762" cy="7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844" y="6553"/>
              <a:ext cx="762" cy="7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2"/>
          <p:cNvGrpSpPr/>
          <p:nvPr/>
        </p:nvGrpSpPr>
        <p:grpSpPr>
          <a:xfrm>
            <a:off x="2353945" y="4806950"/>
            <a:ext cx="1760220" cy="1369695"/>
            <a:chOff x="3707" y="7570"/>
            <a:chExt cx="2772" cy="2157"/>
          </a:xfrm>
        </p:grpSpPr>
        <p:grpSp>
          <p:nvGrpSpPr>
            <p:cNvPr id="254" name="组合 253"/>
            <p:cNvGrpSpPr/>
            <p:nvPr/>
          </p:nvGrpSpPr>
          <p:grpSpPr>
            <a:xfrm rot="10800000">
              <a:off x="4736" y="7570"/>
              <a:ext cx="720" cy="364"/>
              <a:chOff x="3726" y="5548"/>
              <a:chExt cx="932" cy="470"/>
            </a:xfrm>
          </p:grpSpPr>
          <p:sp>
            <p:nvSpPr>
              <p:cNvPr id="255" name="任意多边形 254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2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 255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7" name="组合 256"/>
            <p:cNvGrpSpPr/>
            <p:nvPr/>
          </p:nvGrpSpPr>
          <p:grpSpPr>
            <a:xfrm>
              <a:off x="3707" y="8305"/>
              <a:ext cx="2773" cy="1423"/>
              <a:chOff x="838" y="4188"/>
              <a:chExt cx="2773" cy="1423"/>
            </a:xfrm>
          </p:grpSpPr>
          <p:sp>
            <p:nvSpPr>
              <p:cNvPr id="258" name="圆角矩形 257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2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25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259" name="文本框 258"/>
              <p:cNvSpPr txBox="1"/>
              <p:nvPr/>
            </p:nvSpPr>
            <p:spPr>
              <a:xfrm>
                <a:off x="838" y="5080"/>
                <a:ext cx="2773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PPT</a:t>
                </a:r>
                <a:r>
                  <a:rPr lang="zh-CN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正式上线</a:t>
                </a:r>
              </a:p>
            </p:txBody>
          </p:sp>
        </p:grpSp>
      </p:grpSp>
      <p:grpSp>
        <p:nvGrpSpPr>
          <p:cNvPr id="265" name="组合 3"/>
          <p:cNvGrpSpPr/>
          <p:nvPr/>
        </p:nvGrpSpPr>
        <p:grpSpPr>
          <a:xfrm>
            <a:off x="4253230" y="2068830"/>
            <a:ext cx="1605280" cy="1293495"/>
            <a:chOff x="961" y="4308"/>
            <a:chExt cx="2528" cy="2037"/>
          </a:xfrm>
        </p:grpSpPr>
        <p:grpSp>
          <p:nvGrpSpPr>
            <p:cNvPr id="266" name="组合 265"/>
            <p:cNvGrpSpPr/>
            <p:nvPr/>
          </p:nvGrpSpPr>
          <p:grpSpPr>
            <a:xfrm>
              <a:off x="961" y="4308"/>
              <a:ext cx="2528" cy="1423"/>
              <a:chOff x="961" y="4188"/>
              <a:chExt cx="2528" cy="1423"/>
            </a:xfrm>
          </p:grpSpPr>
          <p:sp>
            <p:nvSpPr>
              <p:cNvPr id="267" name="圆角矩形 266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4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3"/>
                        </a:gs>
                      </a:gsLst>
                      <a:lin ang="5400000" scaled="0"/>
                    </a:gra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3</a:t>
                </a:r>
                <a:r>
                  <a:rPr lang="zh-CN" altLang="en-US" sz="160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3"/>
                        </a:gs>
                      </a:gsLst>
                      <a:lin ang="5400000" scaled="0"/>
                    </a:gra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3"/>
                        </a:gs>
                      </a:gsLst>
                      <a:lin ang="5400000" scaled="0"/>
                    </a:gra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8</a:t>
                </a:r>
                <a:r>
                  <a:rPr lang="zh-CN" altLang="en-US" sz="160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3"/>
                        </a:gs>
                      </a:gsLst>
                      <a:lin ang="5400000" scaled="0"/>
                    </a:gra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268" name="文本框 267"/>
              <p:cNvSpPr txBox="1"/>
              <p:nvPr/>
            </p:nvSpPr>
            <p:spPr>
              <a:xfrm>
                <a:off x="961" y="5080"/>
                <a:ext cx="2528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稿定开启商业化</a:t>
                </a: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1862" y="5981"/>
              <a:ext cx="720" cy="364"/>
              <a:chOff x="3726" y="5548"/>
              <a:chExt cx="932" cy="470"/>
            </a:xfrm>
          </p:grpSpPr>
          <p:sp>
            <p:nvSpPr>
              <p:cNvPr id="270" name="任意多边形 269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4"/>
                    </a:gs>
                    <a:gs pos="9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alpha val="80000"/>
                    </a:schemeClr>
                  </a:gs>
                  <a:gs pos="9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2" name="组合 5"/>
          <p:cNvGrpSpPr/>
          <p:nvPr/>
        </p:nvGrpSpPr>
        <p:grpSpPr>
          <a:xfrm>
            <a:off x="7410450" y="1510030"/>
            <a:ext cx="2577465" cy="1293495"/>
            <a:chOff x="196" y="4308"/>
            <a:chExt cx="4059" cy="2037"/>
          </a:xfrm>
        </p:grpSpPr>
        <p:grpSp>
          <p:nvGrpSpPr>
            <p:cNvPr id="273" name="组合 272"/>
            <p:cNvGrpSpPr/>
            <p:nvPr/>
          </p:nvGrpSpPr>
          <p:grpSpPr>
            <a:xfrm>
              <a:off x="196" y="4308"/>
              <a:ext cx="4059" cy="1423"/>
              <a:chOff x="196" y="4188"/>
              <a:chExt cx="4059" cy="1423"/>
            </a:xfrm>
          </p:grpSpPr>
          <p:sp>
            <p:nvSpPr>
              <p:cNvPr id="274" name="圆角矩形 273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8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29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275" name="文本框 274"/>
              <p:cNvSpPr txBox="1"/>
              <p:nvPr/>
            </p:nvSpPr>
            <p:spPr>
              <a:xfrm>
                <a:off x="196" y="5080"/>
                <a:ext cx="4059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PPT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用户基数破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10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万级</a:t>
                </a:r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1862" y="5981"/>
              <a:ext cx="720" cy="364"/>
              <a:chOff x="3726" y="5548"/>
              <a:chExt cx="932" cy="470"/>
            </a:xfrm>
          </p:grpSpPr>
          <p:sp>
            <p:nvSpPr>
              <p:cNvPr id="277" name="任意多边形 276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2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 277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"/>
          <p:cNvGrpSpPr/>
          <p:nvPr/>
        </p:nvGrpSpPr>
        <p:grpSpPr>
          <a:xfrm>
            <a:off x="5692140" y="3605530"/>
            <a:ext cx="2369820" cy="1369695"/>
            <a:chOff x="8964" y="5678"/>
            <a:chExt cx="3732" cy="2157"/>
          </a:xfrm>
        </p:grpSpPr>
        <p:grpSp>
          <p:nvGrpSpPr>
            <p:cNvPr id="280" name="组合 279"/>
            <p:cNvGrpSpPr/>
            <p:nvPr/>
          </p:nvGrpSpPr>
          <p:grpSpPr>
            <a:xfrm rot="10800000">
              <a:off x="10472" y="5678"/>
              <a:ext cx="720" cy="364"/>
              <a:chOff x="3726" y="5548"/>
              <a:chExt cx="932" cy="470"/>
            </a:xfrm>
          </p:grpSpPr>
          <p:sp>
            <p:nvSpPr>
              <p:cNvPr id="281" name="任意多边形 280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2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8964" y="6413"/>
              <a:ext cx="3733" cy="1423"/>
              <a:chOff x="359" y="4188"/>
              <a:chExt cx="3733" cy="1423"/>
            </a:xfrm>
          </p:grpSpPr>
          <p:sp>
            <p:nvSpPr>
              <p:cNvPr id="284" name="圆角矩形 283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6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9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285" name="文本框 284"/>
              <p:cNvSpPr txBox="1"/>
              <p:nvPr/>
            </p:nvSpPr>
            <p:spPr>
              <a:xfrm>
                <a:off x="359" y="5080"/>
                <a:ext cx="3733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PPT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用户基数破万级</a:t>
                </a:r>
              </a:p>
            </p:txBody>
          </p:sp>
        </p:grpSp>
      </p:grpSp>
      <p:grpSp>
        <p:nvGrpSpPr>
          <p:cNvPr id="5" name="组合 6"/>
          <p:cNvGrpSpPr/>
          <p:nvPr/>
        </p:nvGrpSpPr>
        <p:grpSpPr>
          <a:xfrm>
            <a:off x="9334500" y="3605530"/>
            <a:ext cx="2369820" cy="1369695"/>
            <a:chOff x="14700" y="5678"/>
            <a:chExt cx="3732" cy="2157"/>
          </a:xfrm>
        </p:grpSpPr>
        <p:grpSp>
          <p:nvGrpSpPr>
            <p:cNvPr id="287" name="组合 286"/>
            <p:cNvGrpSpPr/>
            <p:nvPr/>
          </p:nvGrpSpPr>
          <p:grpSpPr>
            <a:xfrm rot="10800000">
              <a:off x="16208" y="5678"/>
              <a:ext cx="720" cy="364"/>
              <a:chOff x="3726" y="5548"/>
              <a:chExt cx="932" cy="470"/>
            </a:xfrm>
          </p:grpSpPr>
          <p:sp>
            <p:nvSpPr>
              <p:cNvPr id="288" name="任意多边形 287"/>
              <p:cNvSpPr/>
              <p:nvPr/>
            </p:nvSpPr>
            <p:spPr>
              <a:xfrm>
                <a:off x="3726" y="5548"/>
                <a:ext cx="933" cy="46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0">
                      <a:schemeClr val="accent2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 288"/>
              <p:cNvSpPr/>
              <p:nvPr/>
            </p:nvSpPr>
            <p:spPr>
              <a:xfrm>
                <a:off x="3972" y="5796"/>
                <a:ext cx="444" cy="222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3" h="467">
                    <a:moveTo>
                      <a:pt x="0" y="467"/>
                    </a:moveTo>
                    <a:lnTo>
                      <a:pt x="467" y="0"/>
                    </a:lnTo>
                    <a:lnTo>
                      <a:pt x="933" y="467"/>
                    </a:lnTo>
                    <a:lnTo>
                      <a:pt x="0" y="4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14700" y="6413"/>
              <a:ext cx="3733" cy="1423"/>
              <a:chOff x="359" y="4188"/>
              <a:chExt cx="3733" cy="1423"/>
            </a:xfrm>
          </p:grpSpPr>
          <p:sp>
            <p:nvSpPr>
              <p:cNvPr id="291" name="圆角矩形 290"/>
              <p:cNvSpPr/>
              <p:nvPr/>
            </p:nvSpPr>
            <p:spPr>
              <a:xfrm>
                <a:off x="1198" y="4188"/>
                <a:ext cx="2054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195" bIns="36195" rtlCol="0" anchor="ctr" anchorCtr="1"/>
              <a:lstStyle/>
              <a:p>
                <a:pPr algn="ctr">
                  <a:lnSpc>
                    <a:spcPct val="100000"/>
                  </a:lnSpc>
                </a:pP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11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月</a:t>
                </a:r>
                <a:r>
                  <a:rPr lang="en-US" altLang="zh-CN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18</a:t>
                </a:r>
                <a:r>
                  <a:rPr lang="zh-CN" altLang="en-US" sz="1600">
                    <a:solidFill>
                      <a:schemeClr val="accent2"/>
                    </a:solidFill>
                    <a:uFillTx/>
                    <a:latin typeface="OPPOSans B" panose="00020600040101010101" charset="-122"/>
                    <a:ea typeface="OPPOSans B" panose="00020600040101010101" charset="-122"/>
                  </a:rPr>
                  <a:t>日</a:t>
                </a:r>
              </a:p>
            </p:txBody>
          </p:sp>
          <p:sp>
            <p:nvSpPr>
              <p:cNvPr id="292" name="文本框 291"/>
              <p:cNvSpPr txBox="1"/>
              <p:nvPr/>
            </p:nvSpPr>
            <p:spPr>
              <a:xfrm>
                <a:off x="359" y="5080"/>
                <a:ext cx="3733" cy="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PPT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交易额突破百万</a:t>
                </a:r>
              </a:p>
            </p:txBody>
          </p:sp>
        </p:grpSp>
      </p:grpSp>
      <p:sp>
        <p:nvSpPr>
          <p:cNvPr id="246" name="icon1"/>
          <p:cNvSpPr/>
          <p:nvPr/>
        </p:nvSpPr>
        <p:spPr>
          <a:xfrm>
            <a:off x="1273810" y="4275455"/>
            <a:ext cx="297180" cy="255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8" h="402">
                <a:moveTo>
                  <a:pt x="468" y="64"/>
                </a:moveTo>
                <a:cubicBezTo>
                  <a:pt x="464" y="71"/>
                  <a:pt x="455" y="87"/>
                  <a:pt x="451" y="95"/>
                </a:cubicBezTo>
                <a:cubicBezTo>
                  <a:pt x="420" y="182"/>
                  <a:pt x="328" y="259"/>
                  <a:pt x="242" y="226"/>
                </a:cubicBezTo>
                <a:cubicBezTo>
                  <a:pt x="237" y="279"/>
                  <a:pt x="241" y="356"/>
                  <a:pt x="244" y="390"/>
                </a:cubicBezTo>
                <a:cubicBezTo>
                  <a:pt x="244" y="395"/>
                  <a:pt x="245" y="400"/>
                  <a:pt x="245" y="402"/>
                </a:cubicBezTo>
                <a:lnTo>
                  <a:pt x="199" y="402"/>
                </a:lnTo>
                <a:cubicBezTo>
                  <a:pt x="198" y="397"/>
                  <a:pt x="197" y="386"/>
                  <a:pt x="196" y="380"/>
                </a:cubicBezTo>
                <a:cubicBezTo>
                  <a:pt x="189" y="336"/>
                  <a:pt x="187" y="259"/>
                  <a:pt x="194" y="220"/>
                </a:cubicBezTo>
                <a:cubicBezTo>
                  <a:pt x="185" y="217"/>
                  <a:pt x="164" y="211"/>
                  <a:pt x="156" y="208"/>
                </a:cubicBezTo>
                <a:cubicBezTo>
                  <a:pt x="38" y="187"/>
                  <a:pt x="-7" y="86"/>
                  <a:pt x="2" y="23"/>
                </a:cubicBezTo>
                <a:cubicBezTo>
                  <a:pt x="2" y="14"/>
                  <a:pt x="1" y="3"/>
                  <a:pt x="0" y="0"/>
                </a:cubicBezTo>
                <a:cubicBezTo>
                  <a:pt x="8" y="2"/>
                  <a:pt x="25" y="5"/>
                  <a:pt x="35" y="7"/>
                </a:cubicBezTo>
                <a:cubicBezTo>
                  <a:pt x="57" y="10"/>
                  <a:pt x="94" y="18"/>
                  <a:pt x="115" y="25"/>
                </a:cubicBezTo>
                <a:cubicBezTo>
                  <a:pt x="180" y="39"/>
                  <a:pt x="215" y="98"/>
                  <a:pt x="221" y="150"/>
                </a:cubicBezTo>
                <a:cubicBezTo>
                  <a:pt x="274" y="48"/>
                  <a:pt x="389" y="29"/>
                  <a:pt x="446" y="59"/>
                </a:cubicBezTo>
                <a:cubicBezTo>
                  <a:pt x="455" y="62"/>
                  <a:pt x="465" y="64"/>
                  <a:pt x="468" y="64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6" name="icon2"/>
          <p:cNvSpPr>
            <a:spLocks noChangeAspect="1"/>
          </p:cNvSpPr>
          <p:nvPr/>
        </p:nvSpPr>
        <p:spPr>
          <a:xfrm>
            <a:off x="3125470" y="4267835"/>
            <a:ext cx="215900" cy="269875"/>
          </a:xfrm>
          <a:custGeom>
            <a:avLst/>
            <a:gdLst>
              <a:gd name="connsiteX0" fmla="*/ 0 w 941"/>
              <a:gd name="connsiteY0" fmla="*/ 471 h 1172"/>
              <a:gd name="connsiteX1" fmla="*/ 471 w 941"/>
              <a:gd name="connsiteY1" fmla="*/ 0 h 1172"/>
              <a:gd name="connsiteX2" fmla="*/ 941 w 941"/>
              <a:gd name="connsiteY2" fmla="*/ 471 h 1172"/>
              <a:gd name="connsiteX3" fmla="*/ 476 w 941"/>
              <a:gd name="connsiteY3" fmla="*/ 1172 h 1172"/>
              <a:gd name="connsiteX4" fmla="*/ 0 w 941"/>
              <a:gd name="connsiteY4" fmla="*/ 471 h 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1" h="1172">
                <a:moveTo>
                  <a:pt x="0" y="471"/>
                </a:moveTo>
                <a:cubicBezTo>
                  <a:pt x="-8" y="206"/>
                  <a:pt x="233" y="-6"/>
                  <a:pt x="471" y="0"/>
                </a:cubicBezTo>
                <a:cubicBezTo>
                  <a:pt x="735" y="-8"/>
                  <a:pt x="947" y="233"/>
                  <a:pt x="941" y="471"/>
                </a:cubicBezTo>
                <a:cubicBezTo>
                  <a:pt x="948" y="725"/>
                  <a:pt x="687" y="969"/>
                  <a:pt x="487" y="1162"/>
                </a:cubicBezTo>
                <a:lnTo>
                  <a:pt x="476" y="1172"/>
                </a:lnTo>
                <a:cubicBezTo>
                  <a:pt x="254" y="990"/>
                  <a:pt x="-8" y="708"/>
                  <a:pt x="0" y="471"/>
                </a:cubicBezTo>
                <a:close/>
                <a:moveTo>
                  <a:pt x="279" y="471"/>
                </a:moveTo>
                <a:cubicBezTo>
                  <a:pt x="276" y="363"/>
                  <a:pt x="374" y="276"/>
                  <a:pt x="471" y="279"/>
                </a:cubicBezTo>
                <a:cubicBezTo>
                  <a:pt x="579" y="276"/>
                  <a:pt x="666" y="374"/>
                  <a:pt x="663" y="471"/>
                </a:cubicBezTo>
                <a:cubicBezTo>
                  <a:pt x="666" y="579"/>
                  <a:pt x="568" y="666"/>
                  <a:pt x="471" y="663"/>
                </a:cubicBezTo>
                <a:cubicBezTo>
                  <a:pt x="363" y="666"/>
                  <a:pt x="276" y="568"/>
                  <a:pt x="279" y="471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6" name="icon3"/>
          <p:cNvSpPr/>
          <p:nvPr/>
        </p:nvSpPr>
        <p:spPr>
          <a:xfrm>
            <a:off x="4908550" y="3658870"/>
            <a:ext cx="269875" cy="237490"/>
          </a:xfrm>
          <a:custGeom>
            <a:avLst/>
            <a:gdLst>
              <a:gd name="connisteX0" fmla="*/ 1221740 w 1221740"/>
              <a:gd name="connsiteY0" fmla="*/ 0 h 944880"/>
              <a:gd name="connisteX1" fmla="*/ 0 w 1221740"/>
              <a:gd name="connsiteY1" fmla="*/ 623570 h 944880"/>
              <a:gd name="connisteX2" fmla="*/ 417195 w 1221740"/>
              <a:gd name="connsiteY2" fmla="*/ 766445 h 944880"/>
              <a:gd name="connisteX3" fmla="*/ 979170 w 1221740"/>
              <a:gd name="connsiteY3" fmla="*/ 268605 h 944880"/>
              <a:gd name="connisteX4" fmla="*/ 531495 w 1221740"/>
              <a:gd name="connsiteY4" fmla="*/ 797560 h 944880"/>
              <a:gd name="connisteX5" fmla="*/ 1000125 w 1221740"/>
              <a:gd name="connsiteY5" fmla="*/ 944880 h 944880"/>
              <a:gd name="connisteX6" fmla="*/ 1221740 w 1221740"/>
              <a:gd name="connsiteY6" fmla="*/ 0 h 9448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425" h="374">
                <a:moveTo>
                  <a:pt x="425" y="0"/>
                </a:moveTo>
                <a:lnTo>
                  <a:pt x="0" y="218"/>
                </a:lnTo>
                <a:lnTo>
                  <a:pt x="145" y="268"/>
                </a:lnTo>
                <a:lnTo>
                  <a:pt x="341" y="94"/>
                </a:lnTo>
                <a:lnTo>
                  <a:pt x="185" y="279"/>
                </a:lnTo>
                <a:lnTo>
                  <a:pt x="348" y="330"/>
                </a:lnTo>
                <a:lnTo>
                  <a:pt x="425" y="0"/>
                </a:lnTo>
                <a:close/>
                <a:moveTo>
                  <a:pt x="184" y="298"/>
                </a:moveTo>
                <a:lnTo>
                  <a:pt x="251" y="317"/>
                </a:lnTo>
                <a:lnTo>
                  <a:pt x="239" y="374"/>
                </a:lnTo>
                <a:lnTo>
                  <a:pt x="184" y="298"/>
                </a:lnTo>
                <a:close/>
              </a:path>
            </a:pathLst>
          </a:custGeom>
          <a:gradFill>
            <a:gsLst>
              <a:gs pos="30000">
                <a:schemeClr val="accent3"/>
              </a:gs>
              <a:gs pos="100000">
                <a:schemeClr val="accent4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9" name="icon4"/>
          <p:cNvSpPr/>
          <p:nvPr/>
        </p:nvSpPr>
        <p:spPr>
          <a:xfrm>
            <a:off x="6769100" y="3044825"/>
            <a:ext cx="215265" cy="23876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39" h="376">
                <a:moveTo>
                  <a:pt x="0" y="98"/>
                </a:moveTo>
                <a:cubicBezTo>
                  <a:pt x="-3" y="43"/>
                  <a:pt x="84" y="-1"/>
                  <a:pt x="170" y="0"/>
                </a:cubicBezTo>
                <a:cubicBezTo>
                  <a:pt x="265" y="-2"/>
                  <a:pt x="341" y="48"/>
                  <a:pt x="339" y="98"/>
                </a:cubicBezTo>
                <a:cubicBezTo>
                  <a:pt x="342" y="152"/>
                  <a:pt x="255" y="196"/>
                  <a:pt x="170" y="195"/>
                </a:cubicBezTo>
                <a:cubicBezTo>
                  <a:pt x="74" y="197"/>
                  <a:pt x="-2" y="147"/>
                  <a:pt x="0" y="98"/>
                </a:cubicBezTo>
                <a:close/>
                <a:moveTo>
                  <a:pt x="0" y="189"/>
                </a:moveTo>
                <a:lnTo>
                  <a:pt x="0" y="188"/>
                </a:lnTo>
                <a:lnTo>
                  <a:pt x="0" y="186"/>
                </a:lnTo>
                <a:cubicBezTo>
                  <a:pt x="0" y="177"/>
                  <a:pt x="5" y="164"/>
                  <a:pt x="6" y="162"/>
                </a:cubicBezTo>
                <a:cubicBezTo>
                  <a:pt x="28" y="197"/>
                  <a:pt x="107" y="224"/>
                  <a:pt x="163" y="223"/>
                </a:cubicBezTo>
                <a:lnTo>
                  <a:pt x="166" y="223"/>
                </a:lnTo>
                <a:lnTo>
                  <a:pt x="169" y="223"/>
                </a:lnTo>
                <a:lnTo>
                  <a:pt x="173" y="223"/>
                </a:lnTo>
                <a:lnTo>
                  <a:pt x="176" y="223"/>
                </a:lnTo>
                <a:cubicBezTo>
                  <a:pt x="248" y="224"/>
                  <a:pt x="315" y="189"/>
                  <a:pt x="333" y="162"/>
                </a:cubicBezTo>
                <a:cubicBezTo>
                  <a:pt x="337" y="169"/>
                  <a:pt x="339" y="184"/>
                  <a:pt x="339" y="187"/>
                </a:cubicBezTo>
                <a:lnTo>
                  <a:pt x="339" y="188"/>
                </a:lnTo>
                <a:lnTo>
                  <a:pt x="339" y="189"/>
                </a:lnTo>
                <a:lnTo>
                  <a:pt x="339" y="191"/>
                </a:lnTo>
                <a:cubicBezTo>
                  <a:pt x="342" y="245"/>
                  <a:pt x="248" y="287"/>
                  <a:pt x="174" y="286"/>
                </a:cubicBezTo>
                <a:lnTo>
                  <a:pt x="169" y="286"/>
                </a:lnTo>
                <a:lnTo>
                  <a:pt x="165" y="286"/>
                </a:lnTo>
                <a:cubicBezTo>
                  <a:pt x="72" y="288"/>
                  <a:pt x="-2" y="234"/>
                  <a:pt x="0" y="191"/>
                </a:cubicBezTo>
                <a:lnTo>
                  <a:pt x="0" y="189"/>
                </a:lnTo>
                <a:close/>
                <a:moveTo>
                  <a:pt x="0" y="279"/>
                </a:moveTo>
                <a:lnTo>
                  <a:pt x="0" y="278"/>
                </a:lnTo>
                <a:cubicBezTo>
                  <a:pt x="0" y="268"/>
                  <a:pt x="5" y="254"/>
                  <a:pt x="7" y="252"/>
                </a:cubicBezTo>
                <a:cubicBezTo>
                  <a:pt x="28" y="287"/>
                  <a:pt x="107" y="314"/>
                  <a:pt x="163" y="313"/>
                </a:cubicBezTo>
                <a:lnTo>
                  <a:pt x="166" y="313"/>
                </a:lnTo>
                <a:lnTo>
                  <a:pt x="170" y="313"/>
                </a:lnTo>
                <a:lnTo>
                  <a:pt x="173" y="313"/>
                </a:lnTo>
                <a:lnTo>
                  <a:pt x="177" y="313"/>
                </a:lnTo>
                <a:cubicBezTo>
                  <a:pt x="248" y="314"/>
                  <a:pt x="316" y="279"/>
                  <a:pt x="333" y="252"/>
                </a:cubicBezTo>
                <a:cubicBezTo>
                  <a:pt x="337" y="258"/>
                  <a:pt x="339" y="274"/>
                  <a:pt x="339" y="277"/>
                </a:cubicBezTo>
                <a:lnTo>
                  <a:pt x="339" y="278"/>
                </a:lnTo>
                <a:lnTo>
                  <a:pt x="339" y="279"/>
                </a:lnTo>
                <a:lnTo>
                  <a:pt x="339" y="281"/>
                </a:lnTo>
                <a:cubicBezTo>
                  <a:pt x="342" y="335"/>
                  <a:pt x="248" y="377"/>
                  <a:pt x="174" y="376"/>
                </a:cubicBezTo>
                <a:lnTo>
                  <a:pt x="170" y="376"/>
                </a:lnTo>
                <a:lnTo>
                  <a:pt x="165" y="376"/>
                </a:lnTo>
                <a:cubicBezTo>
                  <a:pt x="72" y="377"/>
                  <a:pt x="-2" y="324"/>
                  <a:pt x="0" y="281"/>
                </a:cubicBezTo>
                <a:lnTo>
                  <a:pt x="0" y="279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9" name="icon5"/>
          <p:cNvSpPr/>
          <p:nvPr/>
        </p:nvSpPr>
        <p:spPr>
          <a:xfrm>
            <a:off x="8559800" y="3035300"/>
            <a:ext cx="277495" cy="25717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37" h="405">
                <a:moveTo>
                  <a:pt x="0" y="75"/>
                </a:moveTo>
                <a:cubicBezTo>
                  <a:pt x="-2" y="33"/>
                  <a:pt x="65" y="-1"/>
                  <a:pt x="130" y="0"/>
                </a:cubicBezTo>
                <a:cubicBezTo>
                  <a:pt x="203" y="-1"/>
                  <a:pt x="262" y="37"/>
                  <a:pt x="260" y="75"/>
                </a:cubicBezTo>
                <a:cubicBezTo>
                  <a:pt x="262" y="117"/>
                  <a:pt x="195" y="151"/>
                  <a:pt x="130" y="150"/>
                </a:cubicBezTo>
                <a:cubicBezTo>
                  <a:pt x="57" y="151"/>
                  <a:pt x="-2" y="113"/>
                  <a:pt x="0" y="75"/>
                </a:cubicBezTo>
                <a:close/>
                <a:moveTo>
                  <a:pt x="0" y="144"/>
                </a:moveTo>
                <a:lnTo>
                  <a:pt x="0" y="143"/>
                </a:lnTo>
                <a:cubicBezTo>
                  <a:pt x="0" y="136"/>
                  <a:pt x="6" y="123"/>
                  <a:pt x="5" y="124"/>
                </a:cubicBezTo>
                <a:cubicBezTo>
                  <a:pt x="19" y="151"/>
                  <a:pt x="89" y="172"/>
                  <a:pt x="123" y="171"/>
                </a:cubicBezTo>
                <a:lnTo>
                  <a:pt x="138" y="171"/>
                </a:lnTo>
                <a:cubicBezTo>
                  <a:pt x="146" y="171"/>
                  <a:pt x="161" y="169"/>
                  <a:pt x="160" y="169"/>
                </a:cubicBezTo>
                <a:cubicBezTo>
                  <a:pt x="158" y="182"/>
                  <a:pt x="156" y="197"/>
                  <a:pt x="157" y="208"/>
                </a:cubicBezTo>
                <a:cubicBezTo>
                  <a:pt x="157" y="211"/>
                  <a:pt x="157" y="216"/>
                  <a:pt x="157" y="218"/>
                </a:cubicBezTo>
                <a:cubicBezTo>
                  <a:pt x="151" y="219"/>
                  <a:pt x="136" y="219"/>
                  <a:pt x="135" y="219"/>
                </a:cubicBezTo>
                <a:lnTo>
                  <a:pt x="123" y="219"/>
                </a:lnTo>
                <a:lnTo>
                  <a:pt x="120" y="219"/>
                </a:lnTo>
                <a:cubicBezTo>
                  <a:pt x="51" y="220"/>
                  <a:pt x="-2" y="175"/>
                  <a:pt x="0" y="149"/>
                </a:cubicBezTo>
                <a:lnTo>
                  <a:pt x="0" y="148"/>
                </a:lnTo>
                <a:lnTo>
                  <a:pt x="0" y="144"/>
                </a:lnTo>
                <a:close/>
                <a:moveTo>
                  <a:pt x="0" y="213"/>
                </a:moveTo>
                <a:lnTo>
                  <a:pt x="0" y="212"/>
                </a:lnTo>
                <a:cubicBezTo>
                  <a:pt x="0" y="205"/>
                  <a:pt x="5" y="193"/>
                  <a:pt x="5" y="193"/>
                </a:cubicBezTo>
                <a:cubicBezTo>
                  <a:pt x="20" y="220"/>
                  <a:pt x="87" y="241"/>
                  <a:pt x="125" y="240"/>
                </a:cubicBezTo>
                <a:lnTo>
                  <a:pt x="135" y="240"/>
                </a:lnTo>
                <a:cubicBezTo>
                  <a:pt x="143" y="240"/>
                  <a:pt x="155" y="239"/>
                  <a:pt x="155" y="239"/>
                </a:cubicBezTo>
                <a:lnTo>
                  <a:pt x="156" y="238"/>
                </a:lnTo>
                <a:lnTo>
                  <a:pt x="156" y="240"/>
                </a:lnTo>
                <a:lnTo>
                  <a:pt x="156" y="241"/>
                </a:lnTo>
                <a:lnTo>
                  <a:pt x="156" y="242"/>
                </a:lnTo>
                <a:lnTo>
                  <a:pt x="156" y="243"/>
                </a:lnTo>
                <a:cubicBezTo>
                  <a:pt x="156" y="260"/>
                  <a:pt x="158" y="276"/>
                  <a:pt x="160" y="286"/>
                </a:cubicBezTo>
                <a:cubicBezTo>
                  <a:pt x="153" y="287"/>
                  <a:pt x="135" y="288"/>
                  <a:pt x="133" y="288"/>
                </a:cubicBezTo>
                <a:lnTo>
                  <a:pt x="127" y="288"/>
                </a:lnTo>
                <a:lnTo>
                  <a:pt x="124" y="288"/>
                </a:lnTo>
                <a:cubicBezTo>
                  <a:pt x="53" y="289"/>
                  <a:pt x="-2" y="245"/>
                  <a:pt x="0" y="217"/>
                </a:cubicBezTo>
                <a:lnTo>
                  <a:pt x="0" y="215"/>
                </a:lnTo>
                <a:lnTo>
                  <a:pt x="0" y="213"/>
                </a:lnTo>
                <a:close/>
                <a:moveTo>
                  <a:pt x="177" y="192"/>
                </a:moveTo>
                <a:cubicBezTo>
                  <a:pt x="175" y="150"/>
                  <a:pt x="242" y="116"/>
                  <a:pt x="307" y="117"/>
                </a:cubicBezTo>
                <a:cubicBezTo>
                  <a:pt x="380" y="116"/>
                  <a:pt x="439" y="154"/>
                  <a:pt x="437" y="192"/>
                </a:cubicBezTo>
                <a:cubicBezTo>
                  <a:pt x="439" y="234"/>
                  <a:pt x="372" y="268"/>
                  <a:pt x="307" y="267"/>
                </a:cubicBezTo>
                <a:cubicBezTo>
                  <a:pt x="234" y="268"/>
                  <a:pt x="175" y="230"/>
                  <a:pt x="177" y="192"/>
                </a:cubicBezTo>
                <a:close/>
                <a:moveTo>
                  <a:pt x="177" y="261"/>
                </a:moveTo>
                <a:lnTo>
                  <a:pt x="177" y="260"/>
                </a:lnTo>
                <a:cubicBezTo>
                  <a:pt x="177" y="253"/>
                  <a:pt x="181" y="242"/>
                  <a:pt x="182" y="241"/>
                </a:cubicBezTo>
                <a:cubicBezTo>
                  <a:pt x="198" y="268"/>
                  <a:pt x="259" y="288"/>
                  <a:pt x="302" y="288"/>
                </a:cubicBezTo>
                <a:lnTo>
                  <a:pt x="305" y="288"/>
                </a:lnTo>
                <a:lnTo>
                  <a:pt x="307" y="288"/>
                </a:lnTo>
                <a:lnTo>
                  <a:pt x="310" y="288"/>
                </a:lnTo>
                <a:lnTo>
                  <a:pt x="312" y="288"/>
                </a:lnTo>
                <a:cubicBezTo>
                  <a:pt x="367" y="289"/>
                  <a:pt x="419" y="261"/>
                  <a:pt x="432" y="241"/>
                </a:cubicBezTo>
                <a:cubicBezTo>
                  <a:pt x="435" y="246"/>
                  <a:pt x="437" y="258"/>
                  <a:pt x="437" y="260"/>
                </a:cubicBezTo>
                <a:lnTo>
                  <a:pt x="437" y="261"/>
                </a:lnTo>
                <a:lnTo>
                  <a:pt x="437" y="261"/>
                </a:lnTo>
                <a:lnTo>
                  <a:pt x="437" y="263"/>
                </a:lnTo>
                <a:cubicBezTo>
                  <a:pt x="439" y="304"/>
                  <a:pt x="367" y="337"/>
                  <a:pt x="310" y="336"/>
                </a:cubicBezTo>
                <a:lnTo>
                  <a:pt x="307" y="336"/>
                </a:lnTo>
                <a:lnTo>
                  <a:pt x="304" y="336"/>
                </a:lnTo>
                <a:cubicBezTo>
                  <a:pt x="232" y="337"/>
                  <a:pt x="175" y="296"/>
                  <a:pt x="177" y="263"/>
                </a:cubicBezTo>
                <a:lnTo>
                  <a:pt x="177" y="261"/>
                </a:lnTo>
                <a:close/>
                <a:moveTo>
                  <a:pt x="177" y="330"/>
                </a:moveTo>
                <a:lnTo>
                  <a:pt x="177" y="329"/>
                </a:lnTo>
                <a:cubicBezTo>
                  <a:pt x="177" y="322"/>
                  <a:pt x="181" y="311"/>
                  <a:pt x="182" y="310"/>
                </a:cubicBezTo>
                <a:cubicBezTo>
                  <a:pt x="198" y="337"/>
                  <a:pt x="259" y="357"/>
                  <a:pt x="302" y="357"/>
                </a:cubicBezTo>
                <a:lnTo>
                  <a:pt x="305" y="357"/>
                </a:lnTo>
                <a:lnTo>
                  <a:pt x="307" y="357"/>
                </a:lnTo>
                <a:lnTo>
                  <a:pt x="310" y="357"/>
                </a:lnTo>
                <a:lnTo>
                  <a:pt x="312" y="357"/>
                </a:lnTo>
                <a:cubicBezTo>
                  <a:pt x="367" y="358"/>
                  <a:pt x="419" y="330"/>
                  <a:pt x="432" y="310"/>
                </a:cubicBezTo>
                <a:cubicBezTo>
                  <a:pt x="435" y="315"/>
                  <a:pt x="437" y="327"/>
                  <a:pt x="437" y="329"/>
                </a:cubicBezTo>
                <a:lnTo>
                  <a:pt x="437" y="330"/>
                </a:lnTo>
                <a:lnTo>
                  <a:pt x="437" y="330"/>
                </a:lnTo>
                <a:lnTo>
                  <a:pt x="437" y="332"/>
                </a:lnTo>
                <a:cubicBezTo>
                  <a:pt x="439" y="373"/>
                  <a:pt x="367" y="406"/>
                  <a:pt x="310" y="405"/>
                </a:cubicBezTo>
                <a:lnTo>
                  <a:pt x="307" y="405"/>
                </a:lnTo>
                <a:lnTo>
                  <a:pt x="304" y="405"/>
                </a:lnTo>
                <a:cubicBezTo>
                  <a:pt x="232" y="406"/>
                  <a:pt x="175" y="365"/>
                  <a:pt x="177" y="332"/>
                </a:cubicBezTo>
                <a:lnTo>
                  <a:pt x="177" y="330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5" name="icon6"/>
          <p:cNvSpPr/>
          <p:nvPr/>
        </p:nvSpPr>
        <p:spPr>
          <a:xfrm>
            <a:off x="10391775" y="3054350"/>
            <a:ext cx="236220" cy="2368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2" h="373">
                <a:moveTo>
                  <a:pt x="371" y="1"/>
                </a:moveTo>
                <a:cubicBezTo>
                  <a:pt x="309" y="-7"/>
                  <a:pt x="205" y="22"/>
                  <a:pt x="173" y="57"/>
                </a:cubicBezTo>
                <a:lnTo>
                  <a:pt x="172" y="59"/>
                </a:lnTo>
                <a:lnTo>
                  <a:pt x="170" y="60"/>
                </a:lnTo>
                <a:lnTo>
                  <a:pt x="168" y="62"/>
                </a:lnTo>
                <a:lnTo>
                  <a:pt x="167" y="64"/>
                </a:lnTo>
                <a:cubicBezTo>
                  <a:pt x="145" y="86"/>
                  <a:pt x="129" y="115"/>
                  <a:pt x="123" y="128"/>
                </a:cubicBezTo>
                <a:lnTo>
                  <a:pt x="122" y="129"/>
                </a:lnTo>
                <a:cubicBezTo>
                  <a:pt x="116" y="141"/>
                  <a:pt x="104" y="159"/>
                  <a:pt x="95" y="174"/>
                </a:cubicBezTo>
                <a:cubicBezTo>
                  <a:pt x="91" y="180"/>
                  <a:pt x="86" y="189"/>
                  <a:pt x="83" y="194"/>
                </a:cubicBezTo>
                <a:cubicBezTo>
                  <a:pt x="77" y="203"/>
                  <a:pt x="68" y="216"/>
                  <a:pt x="66" y="221"/>
                </a:cubicBezTo>
                <a:lnTo>
                  <a:pt x="152" y="307"/>
                </a:lnTo>
                <a:cubicBezTo>
                  <a:pt x="162" y="301"/>
                  <a:pt x="179" y="290"/>
                  <a:pt x="187" y="285"/>
                </a:cubicBezTo>
                <a:lnTo>
                  <a:pt x="188" y="285"/>
                </a:lnTo>
                <a:lnTo>
                  <a:pt x="189" y="285"/>
                </a:lnTo>
                <a:lnTo>
                  <a:pt x="190" y="284"/>
                </a:lnTo>
                <a:cubicBezTo>
                  <a:pt x="212" y="271"/>
                  <a:pt x="236" y="256"/>
                  <a:pt x="243" y="251"/>
                </a:cubicBezTo>
                <a:cubicBezTo>
                  <a:pt x="246" y="249"/>
                  <a:pt x="254" y="244"/>
                  <a:pt x="256" y="243"/>
                </a:cubicBezTo>
                <a:lnTo>
                  <a:pt x="257" y="243"/>
                </a:lnTo>
                <a:cubicBezTo>
                  <a:pt x="270" y="236"/>
                  <a:pt x="295" y="220"/>
                  <a:pt x="308" y="206"/>
                </a:cubicBezTo>
                <a:lnTo>
                  <a:pt x="309" y="205"/>
                </a:lnTo>
                <a:lnTo>
                  <a:pt x="310" y="204"/>
                </a:lnTo>
                <a:lnTo>
                  <a:pt x="312" y="203"/>
                </a:lnTo>
                <a:lnTo>
                  <a:pt x="314" y="201"/>
                </a:lnTo>
                <a:cubicBezTo>
                  <a:pt x="353" y="163"/>
                  <a:pt x="378" y="61"/>
                  <a:pt x="371" y="1"/>
                </a:cubicBezTo>
                <a:close/>
                <a:moveTo>
                  <a:pt x="227" y="90"/>
                </a:moveTo>
                <a:lnTo>
                  <a:pt x="228" y="89"/>
                </a:lnTo>
                <a:cubicBezTo>
                  <a:pt x="242" y="74"/>
                  <a:pt x="270" y="77"/>
                  <a:pt x="281" y="89"/>
                </a:cubicBezTo>
                <a:lnTo>
                  <a:pt x="282" y="90"/>
                </a:lnTo>
                <a:lnTo>
                  <a:pt x="283" y="91"/>
                </a:lnTo>
                <a:cubicBezTo>
                  <a:pt x="299" y="106"/>
                  <a:pt x="295" y="134"/>
                  <a:pt x="283" y="145"/>
                </a:cubicBezTo>
                <a:lnTo>
                  <a:pt x="282" y="146"/>
                </a:lnTo>
                <a:lnTo>
                  <a:pt x="281" y="147"/>
                </a:lnTo>
                <a:cubicBezTo>
                  <a:pt x="266" y="163"/>
                  <a:pt x="238" y="159"/>
                  <a:pt x="227" y="147"/>
                </a:cubicBezTo>
                <a:lnTo>
                  <a:pt x="226" y="146"/>
                </a:lnTo>
                <a:lnTo>
                  <a:pt x="225" y="145"/>
                </a:lnTo>
                <a:cubicBezTo>
                  <a:pt x="210" y="130"/>
                  <a:pt x="214" y="102"/>
                  <a:pt x="225" y="91"/>
                </a:cubicBezTo>
                <a:lnTo>
                  <a:pt x="227" y="90"/>
                </a:lnTo>
                <a:close/>
                <a:moveTo>
                  <a:pt x="112" y="118"/>
                </a:moveTo>
                <a:cubicBezTo>
                  <a:pt x="91" y="118"/>
                  <a:pt x="46" y="147"/>
                  <a:pt x="22" y="172"/>
                </a:cubicBezTo>
                <a:cubicBezTo>
                  <a:pt x="13" y="180"/>
                  <a:pt x="5" y="190"/>
                  <a:pt x="0" y="197"/>
                </a:cubicBezTo>
                <a:cubicBezTo>
                  <a:pt x="27" y="189"/>
                  <a:pt x="50" y="186"/>
                  <a:pt x="71" y="184"/>
                </a:cubicBezTo>
                <a:cubicBezTo>
                  <a:pt x="82" y="163"/>
                  <a:pt x="98" y="137"/>
                  <a:pt x="112" y="118"/>
                </a:cubicBezTo>
                <a:close/>
                <a:moveTo>
                  <a:pt x="255" y="261"/>
                </a:moveTo>
                <a:cubicBezTo>
                  <a:pt x="256" y="283"/>
                  <a:pt x="226" y="328"/>
                  <a:pt x="202" y="352"/>
                </a:cubicBezTo>
                <a:cubicBezTo>
                  <a:pt x="194" y="360"/>
                  <a:pt x="183" y="369"/>
                  <a:pt x="176" y="373"/>
                </a:cubicBezTo>
                <a:cubicBezTo>
                  <a:pt x="184" y="347"/>
                  <a:pt x="188" y="323"/>
                  <a:pt x="189" y="302"/>
                </a:cubicBezTo>
                <a:cubicBezTo>
                  <a:pt x="210" y="291"/>
                  <a:pt x="236" y="276"/>
                  <a:pt x="255" y="261"/>
                </a:cubicBezTo>
                <a:close/>
                <a:moveTo>
                  <a:pt x="70" y="239"/>
                </a:moveTo>
                <a:cubicBezTo>
                  <a:pt x="67" y="241"/>
                  <a:pt x="61" y="246"/>
                  <a:pt x="58" y="249"/>
                </a:cubicBezTo>
                <a:cubicBezTo>
                  <a:pt x="36" y="267"/>
                  <a:pt x="21" y="304"/>
                  <a:pt x="31" y="344"/>
                </a:cubicBezTo>
                <a:cubicBezTo>
                  <a:pt x="72" y="353"/>
                  <a:pt x="104" y="341"/>
                  <a:pt x="118" y="321"/>
                </a:cubicBezTo>
                <a:cubicBezTo>
                  <a:pt x="125" y="315"/>
                  <a:pt x="131" y="306"/>
                  <a:pt x="134" y="302"/>
                </a:cubicBezTo>
                <a:cubicBezTo>
                  <a:pt x="130" y="303"/>
                  <a:pt x="123" y="305"/>
                  <a:pt x="120" y="306"/>
                </a:cubicBezTo>
                <a:cubicBezTo>
                  <a:pt x="99" y="313"/>
                  <a:pt x="75" y="320"/>
                  <a:pt x="54" y="320"/>
                </a:cubicBezTo>
                <a:cubicBezTo>
                  <a:pt x="54" y="293"/>
                  <a:pt x="62" y="263"/>
                  <a:pt x="70" y="239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.116667 L 0 0 E" pathEditMode="relative" ptsTypes="">
                                      <p:cBhvr>
                                        <p:cTn id="44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-0.111389 L 0 0 " pathEditMode="relative" rAng="0" ptsTypes="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.109259 L 0 0 E" pathEditMode="relative" ptsTypes="">
                                      <p:cBhvr>
                                        <p:cTn id="54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0.114444 L 0 0 " pathEditMode="relative" rAng="0" ptsTypes="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.096667 L 0 0 E" pathEditMode="relative" ptsTypes="">
                                      <p:cBhvr>
                                        <p:cTn id="6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-0.118333 L 0 0 " pathEditMode="relative" rAng="0" ptsTypes="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46" grpId="0" animBg="1"/>
      <p:bldP spid="196" grpId="0" animBg="1"/>
      <p:bldP spid="206" grpId="0" animBg="1"/>
      <p:bldP spid="209" grpId="0" animBg="1"/>
      <p:bldP spid="219" grpId="0" animBg="1"/>
      <p:bldP spid="2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7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8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9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3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26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13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新年展望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任意多边形 24"/>
          <p:cNvSpPr/>
          <p:nvPr/>
        </p:nvSpPr>
        <p:spPr>
          <a:xfrm>
            <a:off x="7926705" y="2985770"/>
            <a:ext cx="4000500" cy="1257300"/>
          </a:xfrm>
          <a:custGeom>
            <a:avLst/>
            <a:gdLst>
              <a:gd name="connisteX0" fmla="*/ 0 w 4000500"/>
              <a:gd name="connsiteY0" fmla="*/ 1257300 h 1257300"/>
              <a:gd name="connisteX1" fmla="*/ 1574800 w 4000500"/>
              <a:gd name="connsiteY1" fmla="*/ 1257300 h 1257300"/>
              <a:gd name="connisteX2" fmla="*/ 2300605 w 4000500"/>
              <a:gd name="connsiteY2" fmla="*/ 0 h 1257300"/>
              <a:gd name="connisteX3" fmla="*/ 4000500 w 4000500"/>
              <a:gd name="connsiteY3" fmla="*/ 0 h 12573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4000500" h="1257300">
                <a:moveTo>
                  <a:pt x="0" y="1257300"/>
                </a:moveTo>
                <a:lnTo>
                  <a:pt x="1574800" y="1257300"/>
                </a:lnTo>
                <a:lnTo>
                  <a:pt x="2300605" y="0"/>
                </a:lnTo>
                <a:lnTo>
                  <a:pt x="4000500" y="0"/>
                </a:lnTo>
              </a:path>
            </a:pathLst>
          </a:custGeom>
          <a:ln w="127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  <a:gs pos="80000">
                  <a:schemeClr val="accent4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495040" y="2306955"/>
            <a:ext cx="2600325" cy="1266825"/>
          </a:xfrm>
          <a:custGeom>
            <a:avLst/>
            <a:gdLst>
              <a:gd name="connisteX0" fmla="*/ 0 w 2600325"/>
              <a:gd name="connsiteY0" fmla="*/ 662305 h 1266825"/>
              <a:gd name="connisteX1" fmla="*/ 752475 w 2600325"/>
              <a:gd name="connsiteY1" fmla="*/ 662305 h 1266825"/>
              <a:gd name="connisteX2" fmla="*/ 1101725 w 2600325"/>
              <a:gd name="connsiteY2" fmla="*/ 1266825 h 1266825"/>
              <a:gd name="connisteX3" fmla="*/ 1833245 w 2600325"/>
              <a:gd name="connsiteY3" fmla="*/ 0 h 1266825"/>
              <a:gd name="connisteX4" fmla="*/ 2600325 w 2600325"/>
              <a:gd name="connsiteY4" fmla="*/ 0 h 12668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600325" h="1266825">
                <a:moveTo>
                  <a:pt x="0" y="662305"/>
                </a:moveTo>
                <a:lnTo>
                  <a:pt x="752475" y="662305"/>
                </a:lnTo>
                <a:lnTo>
                  <a:pt x="1101725" y="1266825"/>
                </a:lnTo>
                <a:lnTo>
                  <a:pt x="1833245" y="0"/>
                </a:lnTo>
                <a:lnTo>
                  <a:pt x="2600325" y="0"/>
                </a:lnTo>
              </a:path>
            </a:pathLst>
          </a:cu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ym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4322445"/>
            <a:ext cx="4578350" cy="1271905"/>
          </a:xfrm>
          <a:custGeom>
            <a:avLst/>
            <a:gdLst>
              <a:gd name="connisteX0" fmla="*/ 0 w 4578350"/>
              <a:gd name="connsiteY0" fmla="*/ 0 h 1271905"/>
              <a:gd name="connisteX1" fmla="*/ 1966595 w 4578350"/>
              <a:gd name="connsiteY1" fmla="*/ 0 h 1271905"/>
              <a:gd name="connisteX2" fmla="*/ 2700655 w 4578350"/>
              <a:gd name="connsiteY2" fmla="*/ 1271905 h 1271905"/>
              <a:gd name="connisteX3" fmla="*/ 4243070 w 4578350"/>
              <a:gd name="connsiteY3" fmla="*/ 1271905 h 1271905"/>
              <a:gd name="connisteX4" fmla="*/ 4578350 w 4578350"/>
              <a:gd name="connsiteY4" fmla="*/ 690880 h 12719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4578350" h="1271905">
                <a:moveTo>
                  <a:pt x="0" y="0"/>
                </a:moveTo>
                <a:lnTo>
                  <a:pt x="1966595" y="0"/>
                </a:lnTo>
                <a:lnTo>
                  <a:pt x="2700655" y="1271905"/>
                </a:lnTo>
                <a:lnTo>
                  <a:pt x="4243070" y="1271905"/>
                </a:lnTo>
                <a:lnTo>
                  <a:pt x="4578350" y="690880"/>
                </a:lnTo>
              </a:path>
            </a:pathLst>
          </a:cu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63135" y="2462530"/>
            <a:ext cx="2668270" cy="2313940"/>
            <a:chOff x="7501" y="3878"/>
            <a:chExt cx="4202" cy="3644"/>
          </a:xfrm>
        </p:grpSpPr>
        <p:sp>
          <p:nvSpPr>
            <p:cNvPr id="2" name="任意多边形"/>
            <p:cNvSpPr/>
            <p:nvPr/>
          </p:nvSpPr>
          <p:spPr>
            <a:xfrm>
              <a:off x="7501" y="3878"/>
              <a:ext cx="4203" cy="36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/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65" name="文本框 B"/>
            <p:cNvSpPr txBox="1"/>
            <p:nvPr/>
          </p:nvSpPr>
          <p:spPr>
            <a:xfrm>
              <a:off x="8530" y="6112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>
                  <a:solidFill>
                    <a:schemeClr val="bg1"/>
                  </a:solidFill>
                  <a:latin typeface="OPPOSans B" panose="00020600040101010101" charset="-122"/>
                  <a:ea typeface="OPPOSans B" panose="00020600040101010101" charset="-122"/>
                </a:rPr>
                <a:t>携手共进</a:t>
              </a:r>
            </a:p>
          </p:txBody>
        </p:sp>
        <p:grpSp>
          <p:nvGrpSpPr>
            <p:cNvPr id="20" name="团队"/>
            <p:cNvGrpSpPr/>
            <p:nvPr/>
          </p:nvGrpSpPr>
          <p:grpSpPr>
            <a:xfrm>
              <a:off x="9032" y="4792"/>
              <a:ext cx="1141" cy="874"/>
              <a:chOff x="13605" y="7994"/>
              <a:chExt cx="870" cy="666"/>
            </a:xfrm>
            <a:gradFill>
              <a:gsLst>
                <a:gs pos="1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</p:grpSpPr>
          <p:sp>
            <p:nvSpPr>
              <p:cNvPr id="141" name="任意多边形 140"/>
              <p:cNvSpPr/>
              <p:nvPr/>
            </p:nvSpPr>
            <p:spPr>
              <a:xfrm>
                <a:off x="13743" y="7994"/>
                <a:ext cx="594" cy="66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2183" h="2446">
                    <a:moveTo>
                      <a:pt x="347" y="743"/>
                    </a:moveTo>
                    <a:cubicBezTo>
                      <a:pt x="335" y="326"/>
                      <a:pt x="716" y="-10"/>
                      <a:pt x="1090" y="0"/>
                    </a:cubicBezTo>
                    <a:cubicBezTo>
                      <a:pt x="1507" y="-13"/>
                      <a:pt x="1843" y="369"/>
                      <a:pt x="1832" y="743"/>
                    </a:cubicBezTo>
                    <a:cubicBezTo>
                      <a:pt x="1853" y="1060"/>
                      <a:pt x="1581" y="1360"/>
                      <a:pt x="1364" y="1433"/>
                    </a:cubicBezTo>
                    <a:cubicBezTo>
                      <a:pt x="1799" y="1517"/>
                      <a:pt x="2210" y="2080"/>
                      <a:pt x="2180" y="2446"/>
                    </a:cubicBezTo>
                    <a:lnTo>
                      <a:pt x="0" y="2446"/>
                    </a:lnTo>
                    <a:cubicBezTo>
                      <a:pt x="-30" y="1980"/>
                      <a:pt x="455" y="1513"/>
                      <a:pt x="820" y="1434"/>
                    </a:cubicBezTo>
                    <a:cubicBezTo>
                      <a:pt x="557" y="1349"/>
                      <a:pt x="332" y="1022"/>
                      <a:pt x="347" y="7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13605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flipH="1">
                <a:off x="14203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381875" y="1789430"/>
            <a:ext cx="2668270" cy="2313940"/>
            <a:chOff x="11625" y="2818"/>
            <a:chExt cx="4202" cy="3644"/>
          </a:xfrm>
        </p:grpSpPr>
        <p:sp>
          <p:nvSpPr>
            <p:cNvPr id="51" name="任意多边形"/>
            <p:cNvSpPr/>
            <p:nvPr/>
          </p:nvSpPr>
          <p:spPr>
            <a:xfrm>
              <a:off x="11625" y="2818"/>
              <a:ext cx="4203" cy="36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4">
                    <a:alpha val="10000"/>
                  </a:schemeClr>
                </a:gs>
                <a:gs pos="0">
                  <a:schemeClr val="accent3">
                    <a:alpha val="4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4">
                      <a:alpha val="30000"/>
                    </a:schemeClr>
                  </a:gs>
                  <a:gs pos="0">
                    <a:schemeClr val="accent4">
                      <a:alpha val="10000"/>
                    </a:schemeClr>
                  </a:gs>
                  <a:gs pos="65000">
                    <a:schemeClr val="accent4">
                      <a:alpha val="50000"/>
                    </a:schemeClr>
                  </a:gs>
                  <a:gs pos="50000">
                    <a:schemeClr val="accent4">
                      <a:alpha val="90000"/>
                    </a:schemeClr>
                  </a:gs>
                  <a:gs pos="100000">
                    <a:schemeClr val="accent4">
                      <a:alpha val="35000"/>
                    </a:schemeClr>
                  </a:gs>
                </a:gsLst>
                <a:lin ang="8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53" name="文本框 B"/>
            <p:cNvSpPr txBox="1"/>
            <p:nvPr/>
          </p:nvSpPr>
          <p:spPr>
            <a:xfrm>
              <a:off x="12654" y="5052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创赢未来</a:t>
              </a:r>
            </a:p>
          </p:txBody>
        </p:sp>
        <p:sp>
          <p:nvSpPr>
            <p:cNvPr id="140" name="火箭"/>
            <p:cNvSpPr/>
            <p:nvPr/>
          </p:nvSpPr>
          <p:spPr>
            <a:xfrm>
              <a:off x="13205" y="3547"/>
              <a:ext cx="1043" cy="10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2" h="373">
                  <a:moveTo>
                    <a:pt x="371" y="1"/>
                  </a:moveTo>
                  <a:cubicBezTo>
                    <a:pt x="309" y="-7"/>
                    <a:pt x="205" y="22"/>
                    <a:pt x="173" y="57"/>
                  </a:cubicBezTo>
                  <a:lnTo>
                    <a:pt x="172" y="59"/>
                  </a:lnTo>
                  <a:lnTo>
                    <a:pt x="170" y="60"/>
                  </a:lnTo>
                  <a:lnTo>
                    <a:pt x="168" y="62"/>
                  </a:lnTo>
                  <a:lnTo>
                    <a:pt x="167" y="64"/>
                  </a:lnTo>
                  <a:cubicBezTo>
                    <a:pt x="145" y="86"/>
                    <a:pt x="129" y="115"/>
                    <a:pt x="123" y="128"/>
                  </a:cubicBezTo>
                  <a:lnTo>
                    <a:pt x="122" y="129"/>
                  </a:lnTo>
                  <a:cubicBezTo>
                    <a:pt x="116" y="141"/>
                    <a:pt x="104" y="159"/>
                    <a:pt x="95" y="174"/>
                  </a:cubicBezTo>
                  <a:cubicBezTo>
                    <a:pt x="91" y="180"/>
                    <a:pt x="86" y="189"/>
                    <a:pt x="83" y="194"/>
                  </a:cubicBezTo>
                  <a:cubicBezTo>
                    <a:pt x="77" y="203"/>
                    <a:pt x="68" y="216"/>
                    <a:pt x="66" y="221"/>
                  </a:cubicBezTo>
                  <a:lnTo>
                    <a:pt x="152" y="307"/>
                  </a:lnTo>
                  <a:cubicBezTo>
                    <a:pt x="162" y="301"/>
                    <a:pt x="179" y="290"/>
                    <a:pt x="187" y="285"/>
                  </a:cubicBezTo>
                  <a:lnTo>
                    <a:pt x="188" y="285"/>
                  </a:lnTo>
                  <a:lnTo>
                    <a:pt x="189" y="285"/>
                  </a:lnTo>
                  <a:lnTo>
                    <a:pt x="190" y="284"/>
                  </a:lnTo>
                  <a:cubicBezTo>
                    <a:pt x="212" y="271"/>
                    <a:pt x="236" y="256"/>
                    <a:pt x="243" y="251"/>
                  </a:cubicBezTo>
                  <a:cubicBezTo>
                    <a:pt x="246" y="249"/>
                    <a:pt x="254" y="244"/>
                    <a:pt x="256" y="243"/>
                  </a:cubicBezTo>
                  <a:lnTo>
                    <a:pt x="257" y="243"/>
                  </a:lnTo>
                  <a:cubicBezTo>
                    <a:pt x="270" y="236"/>
                    <a:pt x="295" y="220"/>
                    <a:pt x="308" y="206"/>
                  </a:cubicBezTo>
                  <a:lnTo>
                    <a:pt x="309" y="205"/>
                  </a:lnTo>
                  <a:lnTo>
                    <a:pt x="310" y="204"/>
                  </a:lnTo>
                  <a:lnTo>
                    <a:pt x="312" y="203"/>
                  </a:lnTo>
                  <a:lnTo>
                    <a:pt x="314" y="201"/>
                  </a:lnTo>
                  <a:cubicBezTo>
                    <a:pt x="353" y="163"/>
                    <a:pt x="378" y="61"/>
                    <a:pt x="371" y="1"/>
                  </a:cubicBezTo>
                  <a:close/>
                  <a:moveTo>
                    <a:pt x="227" y="90"/>
                  </a:moveTo>
                  <a:lnTo>
                    <a:pt x="228" y="89"/>
                  </a:lnTo>
                  <a:cubicBezTo>
                    <a:pt x="242" y="74"/>
                    <a:pt x="270" y="77"/>
                    <a:pt x="281" y="89"/>
                  </a:cubicBezTo>
                  <a:lnTo>
                    <a:pt x="282" y="90"/>
                  </a:lnTo>
                  <a:lnTo>
                    <a:pt x="283" y="91"/>
                  </a:lnTo>
                  <a:cubicBezTo>
                    <a:pt x="299" y="106"/>
                    <a:pt x="295" y="134"/>
                    <a:pt x="283" y="145"/>
                  </a:cubicBezTo>
                  <a:lnTo>
                    <a:pt x="282" y="146"/>
                  </a:lnTo>
                  <a:lnTo>
                    <a:pt x="281" y="147"/>
                  </a:lnTo>
                  <a:cubicBezTo>
                    <a:pt x="266" y="163"/>
                    <a:pt x="238" y="159"/>
                    <a:pt x="227" y="147"/>
                  </a:cubicBezTo>
                  <a:lnTo>
                    <a:pt x="226" y="146"/>
                  </a:lnTo>
                  <a:lnTo>
                    <a:pt x="225" y="145"/>
                  </a:lnTo>
                  <a:cubicBezTo>
                    <a:pt x="210" y="130"/>
                    <a:pt x="214" y="102"/>
                    <a:pt x="225" y="91"/>
                  </a:cubicBezTo>
                  <a:lnTo>
                    <a:pt x="227" y="90"/>
                  </a:lnTo>
                  <a:close/>
                  <a:moveTo>
                    <a:pt x="112" y="118"/>
                  </a:moveTo>
                  <a:cubicBezTo>
                    <a:pt x="91" y="118"/>
                    <a:pt x="46" y="147"/>
                    <a:pt x="22" y="172"/>
                  </a:cubicBezTo>
                  <a:cubicBezTo>
                    <a:pt x="13" y="180"/>
                    <a:pt x="5" y="190"/>
                    <a:pt x="0" y="197"/>
                  </a:cubicBezTo>
                  <a:cubicBezTo>
                    <a:pt x="27" y="189"/>
                    <a:pt x="50" y="186"/>
                    <a:pt x="71" y="184"/>
                  </a:cubicBezTo>
                  <a:cubicBezTo>
                    <a:pt x="82" y="163"/>
                    <a:pt x="98" y="137"/>
                    <a:pt x="112" y="118"/>
                  </a:cubicBezTo>
                  <a:close/>
                  <a:moveTo>
                    <a:pt x="255" y="261"/>
                  </a:moveTo>
                  <a:cubicBezTo>
                    <a:pt x="256" y="283"/>
                    <a:pt x="226" y="328"/>
                    <a:pt x="202" y="352"/>
                  </a:cubicBezTo>
                  <a:cubicBezTo>
                    <a:pt x="194" y="360"/>
                    <a:pt x="183" y="369"/>
                    <a:pt x="176" y="373"/>
                  </a:cubicBezTo>
                  <a:cubicBezTo>
                    <a:pt x="184" y="347"/>
                    <a:pt x="188" y="323"/>
                    <a:pt x="189" y="302"/>
                  </a:cubicBezTo>
                  <a:cubicBezTo>
                    <a:pt x="210" y="291"/>
                    <a:pt x="236" y="276"/>
                    <a:pt x="255" y="261"/>
                  </a:cubicBezTo>
                  <a:close/>
                  <a:moveTo>
                    <a:pt x="70" y="239"/>
                  </a:moveTo>
                  <a:cubicBezTo>
                    <a:pt x="67" y="241"/>
                    <a:pt x="61" y="246"/>
                    <a:pt x="58" y="249"/>
                  </a:cubicBezTo>
                  <a:cubicBezTo>
                    <a:pt x="36" y="267"/>
                    <a:pt x="21" y="304"/>
                    <a:pt x="31" y="344"/>
                  </a:cubicBezTo>
                  <a:cubicBezTo>
                    <a:pt x="72" y="353"/>
                    <a:pt x="104" y="341"/>
                    <a:pt x="118" y="321"/>
                  </a:cubicBezTo>
                  <a:cubicBezTo>
                    <a:pt x="125" y="315"/>
                    <a:pt x="131" y="306"/>
                    <a:pt x="134" y="302"/>
                  </a:cubicBezTo>
                  <a:cubicBezTo>
                    <a:pt x="130" y="303"/>
                    <a:pt x="123" y="305"/>
                    <a:pt x="120" y="306"/>
                  </a:cubicBezTo>
                  <a:cubicBezTo>
                    <a:pt x="99" y="313"/>
                    <a:pt x="75" y="320"/>
                    <a:pt x="54" y="320"/>
                  </a:cubicBezTo>
                  <a:cubicBezTo>
                    <a:pt x="54" y="293"/>
                    <a:pt x="62" y="263"/>
                    <a:pt x="70" y="239"/>
                  </a:cubicBezTo>
                  <a:close/>
                </a:path>
              </a:pathLst>
            </a:custGeom>
            <a:gradFill>
              <a:gsLst>
                <a:gs pos="20000">
                  <a:schemeClr val="accent3"/>
                </a:gs>
                <a:gs pos="100000">
                  <a:schemeClr val="accent4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44395" y="3135630"/>
            <a:ext cx="2668270" cy="2313940"/>
            <a:chOff x="3377" y="4938"/>
            <a:chExt cx="4202" cy="3644"/>
          </a:xfrm>
        </p:grpSpPr>
        <p:sp>
          <p:nvSpPr>
            <p:cNvPr id="42" name="任意多边形"/>
            <p:cNvSpPr/>
            <p:nvPr/>
          </p:nvSpPr>
          <p:spPr>
            <a:xfrm>
              <a:off x="3377" y="4938"/>
              <a:ext cx="4203" cy="36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/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45" name="文本框 B"/>
            <p:cNvSpPr txBox="1"/>
            <p:nvPr/>
          </p:nvSpPr>
          <p:spPr>
            <a:xfrm>
              <a:off x="4406" y="7172"/>
              <a:ext cx="220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>
                  <a:solidFill>
                    <a:schemeClr val="bg1"/>
                  </a:solidFill>
                  <a:latin typeface="OPPOSans B" panose="00020600040101010101" charset="-122"/>
                  <a:ea typeface="OPPOSans B" panose="00020600040101010101" charset="-122"/>
                </a:rPr>
                <a:t>再接再厉</a:t>
              </a:r>
            </a:p>
          </p:txBody>
        </p:sp>
        <p:sp>
          <p:nvSpPr>
            <p:cNvPr id="29" name="心形 28"/>
            <p:cNvSpPr/>
            <p:nvPr/>
          </p:nvSpPr>
          <p:spPr>
            <a:xfrm>
              <a:off x="4988" y="5883"/>
              <a:ext cx="982" cy="838"/>
            </a:xfrm>
            <a:prstGeom prst="heart">
              <a:avLst/>
            </a:prstGeom>
            <a:gradFill>
              <a:gsLst>
                <a:gs pos="1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说明"/>
          <p:cNvSpPr/>
          <p:nvPr/>
        </p:nvSpPr>
        <p:spPr>
          <a:xfrm>
            <a:off x="2192020" y="5917565"/>
            <a:ext cx="780923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如果愿望很多，可以复制六边形并调整大小。别忘记整改动画的方向和顺序。</a:t>
            </a:r>
            <a:endParaRPr lang="en-US" altLang="zh-CN" sz="1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 animBg="1"/>
      <p:bldP spid="8" grpId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9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2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6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27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品牌愿景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圆形底"/>
          <p:cNvGrpSpPr/>
          <p:nvPr/>
        </p:nvGrpSpPr>
        <p:grpSpPr>
          <a:xfrm>
            <a:off x="6831965" y="1456690"/>
            <a:ext cx="4775200" cy="4775200"/>
            <a:chOff x="9524" y="1485"/>
            <a:chExt cx="8928" cy="8928"/>
          </a:xfrm>
        </p:grpSpPr>
        <p:sp>
          <p:nvSpPr>
            <p:cNvPr id="6" name="椭圆"/>
            <p:cNvSpPr/>
            <p:nvPr/>
          </p:nvSpPr>
          <p:spPr>
            <a:xfrm>
              <a:off x="9524" y="1485"/>
              <a:ext cx="8928" cy="8928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"/>
            <p:cNvSpPr/>
            <p:nvPr/>
          </p:nvSpPr>
          <p:spPr>
            <a:xfrm>
              <a:off x="10470" y="2431"/>
              <a:ext cx="7036" cy="7036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弧形组合"/>
            <p:cNvGrpSpPr/>
            <p:nvPr/>
          </p:nvGrpSpPr>
          <p:grpSpPr>
            <a:xfrm>
              <a:off x="9705" y="1666"/>
              <a:ext cx="8568" cy="8568"/>
              <a:chOff x="9705" y="1666"/>
              <a:chExt cx="8568" cy="8568"/>
            </a:xfrm>
          </p:grpSpPr>
          <p:sp>
            <p:nvSpPr>
              <p:cNvPr id="25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20658012"/>
                  <a:gd name="adj2" fmla="val 2130228"/>
                </a:avLst>
              </a:prstGeom>
              <a:ln w="762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7192872"/>
                  <a:gd name="adj2" fmla="val 14392306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弧形"/>
              <p:cNvSpPr>
                <a:spLocks noChangeAspect="1"/>
              </p:cNvSpPr>
              <p:nvPr/>
            </p:nvSpPr>
            <p:spPr>
              <a:xfrm>
                <a:off x="9705" y="1666"/>
                <a:ext cx="8569" cy="8569"/>
              </a:xfrm>
              <a:prstGeom prst="arc">
                <a:avLst>
                  <a:gd name="adj1" fmla="val 15038283"/>
                  <a:gd name="adj2" fmla="val 15835455"/>
                </a:avLst>
              </a:prstGeom>
              <a:ln w="762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弧形"/>
            <p:cNvSpPr>
              <a:spLocks noChangeAspect="1"/>
            </p:cNvSpPr>
            <p:nvPr/>
          </p:nvSpPr>
          <p:spPr>
            <a:xfrm>
              <a:off x="10092" y="2052"/>
              <a:ext cx="7798" cy="7798"/>
            </a:xfrm>
            <a:prstGeom prst="arc">
              <a:avLst>
                <a:gd name="adj1" fmla="val 18493566"/>
                <a:gd name="adj2" fmla="val 5311871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6200000" scaled="0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"/>
            <p:cNvSpPr>
              <a:spLocks noChangeAspect="1"/>
            </p:cNvSpPr>
            <p:nvPr/>
          </p:nvSpPr>
          <p:spPr>
            <a:xfrm>
              <a:off x="10092" y="2052"/>
              <a:ext cx="7798" cy="7798"/>
            </a:xfrm>
            <a:prstGeom prst="arc">
              <a:avLst>
                <a:gd name="adj1" fmla="val 7119301"/>
                <a:gd name="adj2" fmla="val 16259333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4800000" scaled="0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底色1"/>
          <p:cNvSpPr/>
          <p:nvPr/>
        </p:nvSpPr>
        <p:spPr>
          <a:xfrm>
            <a:off x="679450" y="1918970"/>
            <a:ext cx="6920865" cy="1864360"/>
          </a:xfrm>
          <a:custGeom>
            <a:avLst/>
            <a:gdLst>
              <a:gd name="connsiteX0" fmla="*/ 0 w 9964"/>
              <a:gd name="connsiteY0" fmla="*/ 0 h 2733"/>
              <a:gd name="connsiteX1" fmla="*/ 9905 w 9964"/>
              <a:gd name="connsiteY1" fmla="*/ 0 h 2733"/>
              <a:gd name="connsiteX2" fmla="*/ 9905 w 9964"/>
              <a:gd name="connsiteY2" fmla="*/ 2733 h 2733"/>
              <a:gd name="connsiteX3" fmla="*/ 0 w 9964"/>
              <a:gd name="connsiteY3" fmla="*/ 2733 h 2733"/>
              <a:gd name="connsiteX4" fmla="*/ 0 w 9964"/>
              <a:gd name="connsiteY4" fmla="*/ 0 h 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9" h="2936">
                <a:moveTo>
                  <a:pt x="0" y="0"/>
                </a:moveTo>
                <a:lnTo>
                  <a:pt x="10899" y="0"/>
                </a:lnTo>
                <a:cubicBezTo>
                  <a:pt x="10160" y="492"/>
                  <a:pt x="9456" y="1991"/>
                  <a:pt x="9481" y="2884"/>
                </a:cubicBezTo>
                <a:lnTo>
                  <a:pt x="9482" y="2934"/>
                </a:lnTo>
                <a:lnTo>
                  <a:pt x="9482" y="2936"/>
                </a:lnTo>
                <a:lnTo>
                  <a:pt x="0" y="293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底色2"/>
          <p:cNvSpPr/>
          <p:nvPr/>
        </p:nvSpPr>
        <p:spPr>
          <a:xfrm>
            <a:off x="679450" y="3905250"/>
            <a:ext cx="6920865" cy="1864360"/>
          </a:xfrm>
          <a:custGeom>
            <a:avLst/>
            <a:gdLst>
              <a:gd name="connsiteX0" fmla="*/ 0 w 9964"/>
              <a:gd name="connsiteY0" fmla="*/ 0 h 2733"/>
              <a:gd name="connsiteX1" fmla="*/ 9905 w 9964"/>
              <a:gd name="connsiteY1" fmla="*/ 0 h 2733"/>
              <a:gd name="connsiteX2" fmla="*/ 9905 w 9964"/>
              <a:gd name="connsiteY2" fmla="*/ 2733 h 2733"/>
              <a:gd name="connsiteX3" fmla="*/ 0 w 9964"/>
              <a:gd name="connsiteY3" fmla="*/ 2733 h 2733"/>
              <a:gd name="connsiteX4" fmla="*/ 0 w 9964"/>
              <a:gd name="connsiteY4" fmla="*/ 0 h 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9" h="2936">
                <a:moveTo>
                  <a:pt x="9482" y="0"/>
                </a:moveTo>
                <a:lnTo>
                  <a:pt x="9481" y="19"/>
                </a:lnTo>
                <a:lnTo>
                  <a:pt x="9480" y="77"/>
                </a:lnTo>
                <a:cubicBezTo>
                  <a:pt x="9459" y="1248"/>
                  <a:pt x="10385" y="2575"/>
                  <a:pt x="10899" y="2936"/>
                </a:cubicBezTo>
                <a:lnTo>
                  <a:pt x="0" y="2936"/>
                </a:lnTo>
                <a:lnTo>
                  <a:pt x="0" y="0"/>
                </a:lnTo>
                <a:lnTo>
                  <a:pt x="9482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2" name="文本框 A"/>
          <p:cNvSpPr txBox="1"/>
          <p:nvPr/>
        </p:nvSpPr>
        <p:spPr>
          <a:xfrm>
            <a:off x="1327468" y="2097405"/>
            <a:ext cx="515429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每一天，我们都致力于创造更美好的未来。我们享受更加完美生活，我们将激发人们，通过每天细微的行动，积少成多而改变世界。我们要开创新的模式，在将公司规模扩大一倍的同时减少我们对环境的不利影响。</a:t>
            </a:r>
          </a:p>
        </p:txBody>
      </p:sp>
      <p:sp>
        <p:nvSpPr>
          <p:cNvPr id="63" name="亮边1"/>
          <p:cNvSpPr/>
          <p:nvPr/>
        </p:nvSpPr>
        <p:spPr>
          <a:xfrm>
            <a:off x="6649869" y="1918970"/>
            <a:ext cx="950446" cy="1864360"/>
          </a:xfrm>
          <a:custGeom>
            <a:avLst/>
            <a:gdLst>
              <a:gd name="connsiteX0" fmla="*/ 0 w 9964"/>
              <a:gd name="connsiteY0" fmla="*/ 0 h 2733"/>
              <a:gd name="connsiteX1" fmla="*/ 9905 w 9964"/>
              <a:gd name="connsiteY1" fmla="*/ 0 h 2733"/>
              <a:gd name="connsiteX2" fmla="*/ 9905 w 9964"/>
              <a:gd name="connsiteY2" fmla="*/ 2733 h 2733"/>
              <a:gd name="connsiteX3" fmla="*/ 0 w 9964"/>
              <a:gd name="connsiteY3" fmla="*/ 2733 h 2733"/>
              <a:gd name="connsiteX4" fmla="*/ 0 w 9964"/>
              <a:gd name="connsiteY4" fmla="*/ 0 h 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" h="2936">
                <a:moveTo>
                  <a:pt x="1365" y="0"/>
                </a:moveTo>
                <a:lnTo>
                  <a:pt x="1497" y="0"/>
                </a:lnTo>
                <a:cubicBezTo>
                  <a:pt x="757" y="464"/>
                  <a:pt x="55" y="2047"/>
                  <a:pt x="78" y="2841"/>
                </a:cubicBezTo>
                <a:lnTo>
                  <a:pt x="79" y="2884"/>
                </a:lnTo>
                <a:lnTo>
                  <a:pt x="80" y="2934"/>
                </a:lnTo>
                <a:lnTo>
                  <a:pt x="80" y="2936"/>
                </a:lnTo>
                <a:lnTo>
                  <a:pt x="0" y="2936"/>
                </a:lnTo>
                <a:cubicBezTo>
                  <a:pt x="-97" y="1962"/>
                  <a:pt x="784" y="389"/>
                  <a:pt x="136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40000"/>
                </a:schemeClr>
              </a:gs>
              <a:gs pos="27000">
                <a:schemeClr val="accent5">
                  <a:alpha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亮边2"/>
          <p:cNvSpPr/>
          <p:nvPr/>
        </p:nvSpPr>
        <p:spPr>
          <a:xfrm>
            <a:off x="6645097" y="3905250"/>
            <a:ext cx="951557" cy="1864360"/>
          </a:xfrm>
          <a:custGeom>
            <a:avLst/>
            <a:gdLst>
              <a:gd name="connsiteX0" fmla="*/ 88 w 1498"/>
              <a:gd name="connsiteY0" fmla="*/ 0 h 2936"/>
              <a:gd name="connsiteX1" fmla="*/ 87 w 1498"/>
              <a:gd name="connsiteY1" fmla="*/ 19 h 2936"/>
              <a:gd name="connsiteX2" fmla="*/ 86 w 1498"/>
              <a:gd name="connsiteY2" fmla="*/ 77 h 2936"/>
              <a:gd name="connsiteX3" fmla="*/ 85 w 1498"/>
              <a:gd name="connsiteY3" fmla="*/ 133 h 2936"/>
              <a:gd name="connsiteX4" fmla="*/ 1499 w 1498"/>
              <a:gd name="connsiteY4" fmla="*/ 2936 h 2936"/>
              <a:gd name="connsiteX5" fmla="*/ 1367 w 1498"/>
              <a:gd name="connsiteY5" fmla="*/ 2936 h 2936"/>
              <a:gd name="connsiteX6" fmla="*/ 8 w 1498"/>
              <a:gd name="connsiteY6" fmla="*/ 0 h 2936"/>
              <a:gd name="connsiteX7" fmla="*/ 88 w 1498"/>
              <a:gd name="connsiteY7" fmla="*/ 0 h 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" h="2936">
                <a:moveTo>
                  <a:pt x="88" y="0"/>
                </a:moveTo>
                <a:lnTo>
                  <a:pt x="87" y="19"/>
                </a:lnTo>
                <a:lnTo>
                  <a:pt x="86" y="77"/>
                </a:lnTo>
                <a:lnTo>
                  <a:pt x="85" y="133"/>
                </a:lnTo>
                <a:cubicBezTo>
                  <a:pt x="78" y="1298"/>
                  <a:pt x="1056" y="2644"/>
                  <a:pt x="1499" y="2936"/>
                </a:cubicBezTo>
                <a:lnTo>
                  <a:pt x="1367" y="2936"/>
                </a:lnTo>
                <a:cubicBezTo>
                  <a:pt x="524" y="2255"/>
                  <a:pt x="-74" y="780"/>
                  <a:pt x="8" y="0"/>
                </a:cubicBezTo>
                <a:lnTo>
                  <a:pt x="88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alpha val="20000"/>
                </a:schemeClr>
              </a:gs>
              <a:gs pos="49000">
                <a:schemeClr val="accent1">
                  <a:alpha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496060" y="4401185"/>
            <a:ext cx="995680" cy="894080"/>
            <a:chOff x="2356" y="6931"/>
            <a:chExt cx="1568" cy="1408"/>
          </a:xfrm>
        </p:grpSpPr>
        <p:sp>
          <p:nvSpPr>
            <p:cNvPr id="196" name="任意多边形 195"/>
            <p:cNvSpPr>
              <a:spLocks noChangeAspect="1"/>
            </p:cNvSpPr>
            <p:nvPr/>
          </p:nvSpPr>
          <p:spPr>
            <a:xfrm>
              <a:off x="2895" y="6931"/>
              <a:ext cx="491" cy="614"/>
            </a:xfrm>
            <a:custGeom>
              <a:avLst/>
              <a:gdLst>
                <a:gd name="connsiteX0" fmla="*/ 0 w 941"/>
                <a:gd name="connsiteY0" fmla="*/ 471 h 1172"/>
                <a:gd name="connsiteX1" fmla="*/ 471 w 941"/>
                <a:gd name="connsiteY1" fmla="*/ 0 h 1172"/>
                <a:gd name="connsiteX2" fmla="*/ 941 w 941"/>
                <a:gd name="connsiteY2" fmla="*/ 471 h 1172"/>
                <a:gd name="connsiteX3" fmla="*/ 476 w 941"/>
                <a:gd name="connsiteY3" fmla="*/ 1172 h 1172"/>
                <a:gd name="connsiteX4" fmla="*/ 0 w 941"/>
                <a:gd name="connsiteY4" fmla="*/ 471 h 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" h="1172">
                  <a:moveTo>
                    <a:pt x="0" y="471"/>
                  </a:moveTo>
                  <a:cubicBezTo>
                    <a:pt x="-8" y="206"/>
                    <a:pt x="233" y="-6"/>
                    <a:pt x="471" y="0"/>
                  </a:cubicBezTo>
                  <a:cubicBezTo>
                    <a:pt x="735" y="-8"/>
                    <a:pt x="947" y="233"/>
                    <a:pt x="941" y="471"/>
                  </a:cubicBezTo>
                  <a:cubicBezTo>
                    <a:pt x="948" y="725"/>
                    <a:pt x="687" y="969"/>
                    <a:pt x="487" y="1162"/>
                  </a:cubicBezTo>
                  <a:lnTo>
                    <a:pt x="476" y="1172"/>
                  </a:lnTo>
                  <a:cubicBezTo>
                    <a:pt x="254" y="990"/>
                    <a:pt x="-8" y="708"/>
                    <a:pt x="0" y="471"/>
                  </a:cubicBezTo>
                  <a:close/>
                  <a:moveTo>
                    <a:pt x="279" y="471"/>
                  </a:moveTo>
                  <a:cubicBezTo>
                    <a:pt x="276" y="363"/>
                    <a:pt x="374" y="276"/>
                    <a:pt x="471" y="279"/>
                  </a:cubicBezTo>
                  <a:cubicBezTo>
                    <a:pt x="579" y="276"/>
                    <a:pt x="666" y="374"/>
                    <a:pt x="663" y="471"/>
                  </a:cubicBezTo>
                  <a:cubicBezTo>
                    <a:pt x="666" y="579"/>
                    <a:pt x="568" y="666"/>
                    <a:pt x="471" y="663"/>
                  </a:cubicBezTo>
                  <a:cubicBezTo>
                    <a:pt x="363" y="666"/>
                    <a:pt x="276" y="568"/>
                    <a:pt x="279" y="471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文本框"/>
            <p:cNvSpPr txBox="1"/>
            <p:nvPr/>
          </p:nvSpPr>
          <p:spPr>
            <a:xfrm>
              <a:off x="2356" y="7809"/>
              <a:ext cx="156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携手前行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69870" y="4401185"/>
            <a:ext cx="995680" cy="894080"/>
            <a:chOff x="4362" y="6931"/>
            <a:chExt cx="1568" cy="1408"/>
          </a:xfrm>
        </p:grpSpPr>
        <p:grpSp>
          <p:nvGrpSpPr>
            <p:cNvPr id="67" name="团队"/>
            <p:cNvGrpSpPr/>
            <p:nvPr/>
          </p:nvGrpSpPr>
          <p:grpSpPr>
            <a:xfrm>
              <a:off x="4745" y="6931"/>
              <a:ext cx="801" cy="613"/>
              <a:chOff x="13605" y="7994"/>
              <a:chExt cx="870" cy="666"/>
            </a:xfr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</p:grpSpPr>
          <p:sp>
            <p:nvSpPr>
              <p:cNvPr id="141" name="任意多边形 140"/>
              <p:cNvSpPr/>
              <p:nvPr/>
            </p:nvSpPr>
            <p:spPr>
              <a:xfrm>
                <a:off x="13743" y="7994"/>
                <a:ext cx="594" cy="66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2183" h="2446">
                    <a:moveTo>
                      <a:pt x="347" y="743"/>
                    </a:moveTo>
                    <a:cubicBezTo>
                      <a:pt x="335" y="326"/>
                      <a:pt x="716" y="-10"/>
                      <a:pt x="1090" y="0"/>
                    </a:cubicBezTo>
                    <a:cubicBezTo>
                      <a:pt x="1507" y="-13"/>
                      <a:pt x="1843" y="369"/>
                      <a:pt x="1832" y="743"/>
                    </a:cubicBezTo>
                    <a:cubicBezTo>
                      <a:pt x="1853" y="1060"/>
                      <a:pt x="1581" y="1360"/>
                      <a:pt x="1364" y="1433"/>
                    </a:cubicBezTo>
                    <a:cubicBezTo>
                      <a:pt x="1799" y="1517"/>
                      <a:pt x="2210" y="2080"/>
                      <a:pt x="2180" y="2446"/>
                    </a:cubicBezTo>
                    <a:lnTo>
                      <a:pt x="0" y="2446"/>
                    </a:lnTo>
                    <a:cubicBezTo>
                      <a:pt x="-30" y="1980"/>
                      <a:pt x="455" y="1513"/>
                      <a:pt x="820" y="1434"/>
                    </a:cubicBezTo>
                    <a:cubicBezTo>
                      <a:pt x="557" y="1349"/>
                      <a:pt x="332" y="1022"/>
                      <a:pt x="347" y="7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13605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flipH="1">
                <a:off x="14203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"/>
            <p:cNvSpPr txBox="1"/>
            <p:nvPr/>
          </p:nvSpPr>
          <p:spPr>
            <a:xfrm>
              <a:off x="4362" y="7809"/>
              <a:ext cx="156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团结一致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43680" y="4401185"/>
            <a:ext cx="995680" cy="894080"/>
            <a:chOff x="6368" y="6931"/>
            <a:chExt cx="1568" cy="1408"/>
          </a:xfrm>
        </p:grpSpPr>
        <p:sp>
          <p:nvSpPr>
            <p:cNvPr id="246" name="任意多边形 245"/>
            <p:cNvSpPr>
              <a:spLocks noChangeAspect="1"/>
            </p:cNvSpPr>
            <p:nvPr/>
          </p:nvSpPr>
          <p:spPr>
            <a:xfrm>
              <a:off x="6798" y="6931"/>
              <a:ext cx="704" cy="61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68" h="402">
                  <a:moveTo>
                    <a:pt x="468" y="64"/>
                  </a:moveTo>
                  <a:cubicBezTo>
                    <a:pt x="464" y="71"/>
                    <a:pt x="455" y="87"/>
                    <a:pt x="451" y="95"/>
                  </a:cubicBezTo>
                  <a:cubicBezTo>
                    <a:pt x="420" y="182"/>
                    <a:pt x="328" y="259"/>
                    <a:pt x="242" y="226"/>
                  </a:cubicBezTo>
                  <a:cubicBezTo>
                    <a:pt x="237" y="279"/>
                    <a:pt x="241" y="356"/>
                    <a:pt x="244" y="390"/>
                  </a:cubicBezTo>
                  <a:cubicBezTo>
                    <a:pt x="244" y="395"/>
                    <a:pt x="245" y="400"/>
                    <a:pt x="245" y="402"/>
                  </a:cubicBezTo>
                  <a:lnTo>
                    <a:pt x="199" y="402"/>
                  </a:lnTo>
                  <a:cubicBezTo>
                    <a:pt x="198" y="397"/>
                    <a:pt x="197" y="386"/>
                    <a:pt x="196" y="380"/>
                  </a:cubicBezTo>
                  <a:cubicBezTo>
                    <a:pt x="189" y="336"/>
                    <a:pt x="187" y="259"/>
                    <a:pt x="194" y="220"/>
                  </a:cubicBezTo>
                  <a:cubicBezTo>
                    <a:pt x="185" y="217"/>
                    <a:pt x="164" y="211"/>
                    <a:pt x="156" y="208"/>
                  </a:cubicBezTo>
                  <a:cubicBezTo>
                    <a:pt x="38" y="187"/>
                    <a:pt x="-7" y="86"/>
                    <a:pt x="2" y="23"/>
                  </a:cubicBezTo>
                  <a:cubicBezTo>
                    <a:pt x="2" y="14"/>
                    <a:pt x="1" y="3"/>
                    <a:pt x="0" y="0"/>
                  </a:cubicBezTo>
                  <a:cubicBezTo>
                    <a:pt x="8" y="2"/>
                    <a:pt x="25" y="5"/>
                    <a:pt x="35" y="7"/>
                  </a:cubicBezTo>
                  <a:cubicBezTo>
                    <a:pt x="57" y="10"/>
                    <a:pt x="94" y="18"/>
                    <a:pt x="115" y="25"/>
                  </a:cubicBezTo>
                  <a:cubicBezTo>
                    <a:pt x="180" y="39"/>
                    <a:pt x="215" y="98"/>
                    <a:pt x="221" y="150"/>
                  </a:cubicBezTo>
                  <a:cubicBezTo>
                    <a:pt x="274" y="48"/>
                    <a:pt x="389" y="29"/>
                    <a:pt x="446" y="59"/>
                  </a:cubicBezTo>
                  <a:cubicBezTo>
                    <a:pt x="455" y="62"/>
                    <a:pt x="465" y="64"/>
                    <a:pt x="468" y="64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"/>
            <p:cNvSpPr txBox="1"/>
            <p:nvPr/>
          </p:nvSpPr>
          <p:spPr>
            <a:xfrm>
              <a:off x="6368" y="7809"/>
              <a:ext cx="156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同甘共苦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317490" y="4401185"/>
            <a:ext cx="995680" cy="894080"/>
            <a:chOff x="8374" y="6931"/>
            <a:chExt cx="1568" cy="1408"/>
          </a:xfrm>
        </p:grpSpPr>
        <p:sp>
          <p:nvSpPr>
            <p:cNvPr id="206" name="任意多边形 205"/>
            <p:cNvSpPr/>
            <p:nvPr/>
          </p:nvSpPr>
          <p:spPr>
            <a:xfrm>
              <a:off x="8808" y="6931"/>
              <a:ext cx="695" cy="612"/>
            </a:xfrm>
            <a:custGeom>
              <a:avLst/>
              <a:gdLst>
                <a:gd name="connisteX0" fmla="*/ 1221740 w 1221740"/>
                <a:gd name="connsiteY0" fmla="*/ 0 h 944880"/>
                <a:gd name="connisteX1" fmla="*/ 0 w 1221740"/>
                <a:gd name="connsiteY1" fmla="*/ 623570 h 944880"/>
                <a:gd name="connisteX2" fmla="*/ 417195 w 1221740"/>
                <a:gd name="connsiteY2" fmla="*/ 766445 h 944880"/>
                <a:gd name="connisteX3" fmla="*/ 979170 w 1221740"/>
                <a:gd name="connsiteY3" fmla="*/ 268605 h 944880"/>
                <a:gd name="connisteX4" fmla="*/ 531495 w 1221740"/>
                <a:gd name="connsiteY4" fmla="*/ 797560 h 944880"/>
                <a:gd name="connisteX5" fmla="*/ 1000125 w 1221740"/>
                <a:gd name="connsiteY5" fmla="*/ 944880 h 944880"/>
                <a:gd name="connisteX6" fmla="*/ 1221740 w 1221740"/>
                <a:gd name="connsiteY6" fmla="*/ 0 h 9448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425" h="374">
                  <a:moveTo>
                    <a:pt x="425" y="0"/>
                  </a:moveTo>
                  <a:lnTo>
                    <a:pt x="0" y="218"/>
                  </a:lnTo>
                  <a:lnTo>
                    <a:pt x="145" y="268"/>
                  </a:lnTo>
                  <a:lnTo>
                    <a:pt x="341" y="94"/>
                  </a:lnTo>
                  <a:lnTo>
                    <a:pt x="185" y="279"/>
                  </a:lnTo>
                  <a:lnTo>
                    <a:pt x="348" y="330"/>
                  </a:lnTo>
                  <a:lnTo>
                    <a:pt x="425" y="0"/>
                  </a:lnTo>
                  <a:close/>
                  <a:moveTo>
                    <a:pt x="184" y="298"/>
                  </a:moveTo>
                  <a:lnTo>
                    <a:pt x="251" y="317"/>
                  </a:lnTo>
                  <a:lnTo>
                    <a:pt x="239" y="374"/>
                  </a:lnTo>
                  <a:lnTo>
                    <a:pt x="184" y="298"/>
                  </a:lnTo>
                  <a:close/>
                </a:path>
              </a:pathLst>
            </a:custGeom>
            <a:gradFill>
              <a:gsLst>
                <a:gs pos="30000">
                  <a:schemeClr val="accent3"/>
                </a:gs>
                <a:gs pos="100000">
                  <a:schemeClr val="accent4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文本框"/>
            <p:cNvSpPr txBox="1"/>
            <p:nvPr/>
          </p:nvSpPr>
          <p:spPr>
            <a:xfrm>
              <a:off x="8374" y="7809"/>
              <a:ext cx="156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共创未来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 rot="5400000">
            <a:off x="2527935" y="4549775"/>
            <a:ext cx="205740" cy="104140"/>
            <a:chOff x="7599" y="4931"/>
            <a:chExt cx="720" cy="364"/>
          </a:xfrm>
        </p:grpSpPr>
        <p:sp>
          <p:nvSpPr>
            <p:cNvPr id="270" name="任意多边形 269"/>
            <p:cNvSpPr/>
            <p:nvPr/>
          </p:nvSpPr>
          <p:spPr>
            <a:xfrm>
              <a:off x="7599" y="4931"/>
              <a:ext cx="721" cy="36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chemeClr val="accent2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7789" y="5123"/>
              <a:ext cx="343" cy="17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5400000">
            <a:off x="5075555" y="4549775"/>
            <a:ext cx="205740" cy="104140"/>
            <a:chOff x="7599" y="4931"/>
            <a:chExt cx="720" cy="364"/>
          </a:xfrm>
        </p:grpSpPr>
        <p:sp>
          <p:nvSpPr>
            <p:cNvPr id="79" name="任意多边形 78"/>
            <p:cNvSpPr/>
            <p:nvPr/>
          </p:nvSpPr>
          <p:spPr>
            <a:xfrm>
              <a:off x="7599" y="4931"/>
              <a:ext cx="721" cy="36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chemeClr val="accent4"/>
                  </a:gs>
                  <a:gs pos="90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7789" y="5123"/>
              <a:ext cx="343" cy="17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alpha val="80000"/>
                  </a:schemeClr>
                </a:gs>
                <a:gs pos="90000">
                  <a:schemeClr val="accent3">
                    <a:alpha val="0"/>
                  </a:schemeClr>
                </a:gs>
              </a:gsLst>
              <a:lin ang="5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 rot="5400000">
            <a:off x="3801745" y="4549775"/>
            <a:ext cx="205740" cy="104140"/>
            <a:chOff x="7599" y="4931"/>
            <a:chExt cx="720" cy="364"/>
          </a:xfrm>
        </p:grpSpPr>
        <p:sp>
          <p:nvSpPr>
            <p:cNvPr id="84" name="任意多边形 83"/>
            <p:cNvSpPr/>
            <p:nvPr/>
          </p:nvSpPr>
          <p:spPr>
            <a:xfrm>
              <a:off x="7599" y="4931"/>
              <a:ext cx="721" cy="36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chemeClr val="accent2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7789" y="5123"/>
              <a:ext cx="343" cy="17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说明"/>
          <p:cNvSpPr/>
          <p:nvPr/>
        </p:nvSpPr>
        <p:spPr>
          <a:xfrm>
            <a:off x="3895090" y="5917565"/>
            <a:ext cx="440309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图片、文本、图标可自由拼接组合。</a:t>
            </a:r>
          </a:p>
        </p:txBody>
      </p:sp>
      <p:pic>
        <p:nvPicPr>
          <p:cNvPr id="11" name="照片" descr="48190738_r2_c2"/>
          <p:cNvPicPr>
            <a:picLocks noChangeAspect="1"/>
          </p:cNvPicPr>
          <p:nvPr/>
        </p:nvPicPr>
        <p:blipFill>
          <a:blip r:embed="rId3"/>
          <a:srcRect l="2334" t="2334" r="2334" b="2334"/>
          <a:stretch>
            <a:fillRect/>
          </a:stretch>
        </p:blipFill>
        <p:spPr>
          <a:xfrm>
            <a:off x="7374161" y="1998886"/>
            <a:ext cx="3690809" cy="36908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195" h="6195">
                <a:moveTo>
                  <a:pt x="0" y="3097"/>
                </a:moveTo>
                <a:cubicBezTo>
                  <a:pt x="0" y="1387"/>
                  <a:pt x="1387" y="0"/>
                  <a:pt x="3097" y="0"/>
                </a:cubicBezTo>
                <a:cubicBezTo>
                  <a:pt x="4808" y="0"/>
                  <a:pt x="6195" y="1387"/>
                  <a:pt x="6195" y="3097"/>
                </a:cubicBezTo>
                <a:cubicBezTo>
                  <a:pt x="6195" y="4808"/>
                  <a:pt x="4808" y="6195"/>
                  <a:pt x="3097" y="6195"/>
                </a:cubicBezTo>
                <a:cubicBezTo>
                  <a:pt x="1387" y="6195"/>
                  <a:pt x="0" y="4808"/>
                  <a:pt x="0" y="3097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0938 0 L 0 0 E" pathEditMode="relative" ptsTypes="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0938 0 L 0 0 E" pathEditMode="relative" ptsTypes="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2813 0 L 0 0 E" pathEditMode="relative" ptsTypes="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2813 0 L 0 0 E" pathEditMode="relative" ptsTypes="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40104 0 L 0 0 " pathEditMode="relative" rAng="0" ptsTypes="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250781 0 L 0 0 E" pathEditMode="relative" ptsTypes="">
                                      <p:cBhvr>
                                        <p:cTn id="51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58802 0 L 0 0 E" pathEditMode="relative" ptsTypes="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714063 0 L 0 0 " pathEditMode="relative" rAng="0" ptsTypes="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1" animBg="1"/>
      <p:bldP spid="45" grpId="2" animBg="1"/>
      <p:bldP spid="53" grpId="1" animBg="1"/>
      <p:bldP spid="53" grpId="2" animBg="1"/>
      <p:bldP spid="132" grpId="0"/>
      <p:bldP spid="63" grpId="0" animBg="1"/>
      <p:bldP spid="64" grpId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26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27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29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30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1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2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4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5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8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5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1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2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3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66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69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1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7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0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1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2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3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1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2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3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4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5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6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7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8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29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0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1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2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3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4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5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6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37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38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41" name="1010背景"/>
          <p:cNvGrpSpPr/>
          <p:nvPr/>
        </p:nvGrpSpPr>
        <p:grpSpPr>
          <a:xfrm>
            <a:off x="236855" y="5739130"/>
            <a:ext cx="10812780" cy="1044575"/>
            <a:chOff x="373" y="9098"/>
            <a:chExt cx="17028" cy="1645"/>
          </a:xfrm>
        </p:grpSpPr>
        <p:sp>
          <p:nvSpPr>
            <p:cNvPr id="11" name="文本框 10"/>
            <p:cNvSpPr txBox="1"/>
            <p:nvPr/>
          </p:nvSpPr>
          <p:spPr>
            <a:xfrm>
              <a:off x="373" y="9098"/>
              <a:ext cx="6703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00">
                  <a:solidFill>
                    <a:schemeClr val="accent1">
                      <a:alpha val="40000"/>
                    </a:schemeClr>
                  </a:solidFill>
                </a:rPr>
                <a:t>101010101010010100101010101011110101010100101010101001010101010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3" y="9556"/>
              <a:ext cx="11310" cy="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100">
                  <a:solidFill>
                    <a:schemeClr val="accent1">
                      <a:alpha val="30000"/>
                    </a:schemeClr>
                  </a:solidFill>
                </a:rPr>
                <a:t>100110101010101111010101010010101010100111001101001101011010100101101010101010101010011000110011010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915" y="9115"/>
              <a:ext cx="5486" cy="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100">
                  <a:solidFill>
                    <a:schemeClr val="accent1">
                      <a:alpha val="35000"/>
                    </a:schemeClr>
                  </a:solidFill>
                </a:rPr>
                <a:t>01100101010111111010101010010101010101101010100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667" y="9933"/>
              <a:ext cx="9139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300">
                  <a:solidFill>
                    <a:schemeClr val="accent1">
                      <a:alpha val="20000"/>
                    </a:schemeClr>
                  </a:solidFill>
                </a:rPr>
                <a:t>1001100101010111111010101010010101010100110100101001100011001101010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60" y="10193"/>
              <a:ext cx="7185" cy="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>
                  <a:solidFill>
                    <a:schemeClr val="accent1">
                      <a:alpha val="40000"/>
                    </a:schemeClr>
                  </a:solidFill>
                </a:rPr>
                <a:t>0101100101010111101010101001011101010100110101010</a:t>
              </a:r>
            </a:p>
          </p:txBody>
        </p:sp>
      </p:grp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业绩展望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0" name="圆形底"/>
          <p:cNvGrpSpPr/>
          <p:nvPr/>
        </p:nvGrpSpPr>
        <p:grpSpPr>
          <a:xfrm>
            <a:off x="4427855" y="2078990"/>
            <a:ext cx="3337560" cy="3337560"/>
            <a:chOff x="6973" y="2734"/>
            <a:chExt cx="5256" cy="5256"/>
          </a:xfrm>
        </p:grpSpPr>
        <p:sp>
          <p:nvSpPr>
            <p:cNvPr id="2" name="椭圆"/>
            <p:cNvSpPr/>
            <p:nvPr/>
          </p:nvSpPr>
          <p:spPr>
            <a:xfrm>
              <a:off x="6973" y="2734"/>
              <a:ext cx="5256" cy="5256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"/>
            <p:cNvSpPr/>
            <p:nvPr/>
          </p:nvSpPr>
          <p:spPr>
            <a:xfrm>
              <a:off x="7557" y="3322"/>
              <a:ext cx="4086" cy="4086"/>
            </a:xfrm>
            <a:prstGeom prst="ellipse">
              <a:avLst/>
            </a:prstGeom>
            <a:noFill/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7080" y="2841"/>
              <a:ext cx="5044" cy="5044"/>
              <a:chOff x="7080" y="2841"/>
              <a:chExt cx="5044" cy="5044"/>
            </a:xfrm>
          </p:grpSpPr>
          <p:sp>
            <p:nvSpPr>
              <p:cNvPr id="5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18048912"/>
                  <a:gd name="adj2" fmla="val 3671743"/>
                </a:avLst>
              </a:prstGeom>
              <a:ln w="635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8702355"/>
                  <a:gd name="adj2" fmla="val 12733725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"/>
              <p:cNvSpPr>
                <a:spLocks noChangeAspect="1"/>
              </p:cNvSpPr>
              <p:nvPr/>
            </p:nvSpPr>
            <p:spPr>
              <a:xfrm>
                <a:off x="7080" y="2841"/>
                <a:ext cx="5045" cy="5045"/>
              </a:xfrm>
              <a:prstGeom prst="arc">
                <a:avLst>
                  <a:gd name="adj1" fmla="val 13660188"/>
                  <a:gd name="adj2" fmla="val 14937266"/>
                </a:avLst>
              </a:prstGeom>
              <a:ln w="635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弧形"/>
            <p:cNvSpPr>
              <a:spLocks noChangeAspect="1"/>
            </p:cNvSpPr>
            <p:nvPr/>
          </p:nvSpPr>
          <p:spPr>
            <a:xfrm>
              <a:off x="7307" y="3068"/>
              <a:ext cx="4591" cy="4591"/>
            </a:xfrm>
            <a:prstGeom prst="arc">
              <a:avLst>
                <a:gd name="adj1" fmla="val 18360401"/>
                <a:gd name="adj2" fmla="val 6274084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6200000" scaled="0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0" name="光圈" descr="C:\Users\UI\Desktop\光圈.png光圈"/>
            <p:cNvPicPr>
              <a:picLocks noChangeAspect="1"/>
            </p:cNvPicPr>
            <p:nvPr/>
          </p:nvPicPr>
          <p:blipFill>
            <a:blip r:embed="rId3">
              <a:alphaModFix amt="50000"/>
            </a:blip>
            <a:srcRect/>
            <a:stretch>
              <a:fillRect/>
            </a:stretch>
          </p:blipFill>
          <p:spPr>
            <a:xfrm>
              <a:off x="7693" y="3455"/>
              <a:ext cx="3816" cy="3815"/>
            </a:xfrm>
            <a:prstGeom prst="rect">
              <a:avLst/>
            </a:prstGeom>
          </p:spPr>
        </p:pic>
      </p:grpSp>
      <p:sp>
        <p:nvSpPr>
          <p:cNvPr id="162" name="文本框"/>
          <p:cNvSpPr txBox="1"/>
          <p:nvPr/>
        </p:nvSpPr>
        <p:spPr>
          <a:xfrm>
            <a:off x="5395595" y="396303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未来展望</a:t>
            </a:r>
          </a:p>
        </p:txBody>
      </p:sp>
      <p:sp>
        <p:nvSpPr>
          <p:cNvPr id="206" name="icon"/>
          <p:cNvSpPr/>
          <p:nvPr/>
        </p:nvSpPr>
        <p:spPr>
          <a:xfrm>
            <a:off x="5644515" y="3042285"/>
            <a:ext cx="904240" cy="795020"/>
          </a:xfrm>
          <a:custGeom>
            <a:avLst/>
            <a:gdLst>
              <a:gd name="connisteX0" fmla="*/ 1221740 w 1221740"/>
              <a:gd name="connsiteY0" fmla="*/ 0 h 944880"/>
              <a:gd name="connisteX1" fmla="*/ 0 w 1221740"/>
              <a:gd name="connsiteY1" fmla="*/ 623570 h 944880"/>
              <a:gd name="connisteX2" fmla="*/ 417195 w 1221740"/>
              <a:gd name="connsiteY2" fmla="*/ 766445 h 944880"/>
              <a:gd name="connisteX3" fmla="*/ 979170 w 1221740"/>
              <a:gd name="connsiteY3" fmla="*/ 268605 h 944880"/>
              <a:gd name="connisteX4" fmla="*/ 531495 w 1221740"/>
              <a:gd name="connsiteY4" fmla="*/ 797560 h 944880"/>
              <a:gd name="connisteX5" fmla="*/ 1000125 w 1221740"/>
              <a:gd name="connsiteY5" fmla="*/ 944880 h 944880"/>
              <a:gd name="connisteX6" fmla="*/ 1221740 w 1221740"/>
              <a:gd name="connsiteY6" fmla="*/ 0 h 9448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425" h="374">
                <a:moveTo>
                  <a:pt x="425" y="0"/>
                </a:moveTo>
                <a:lnTo>
                  <a:pt x="0" y="218"/>
                </a:lnTo>
                <a:lnTo>
                  <a:pt x="145" y="268"/>
                </a:lnTo>
                <a:lnTo>
                  <a:pt x="341" y="94"/>
                </a:lnTo>
                <a:lnTo>
                  <a:pt x="185" y="279"/>
                </a:lnTo>
                <a:lnTo>
                  <a:pt x="348" y="330"/>
                </a:lnTo>
                <a:lnTo>
                  <a:pt x="425" y="0"/>
                </a:lnTo>
                <a:close/>
                <a:moveTo>
                  <a:pt x="184" y="298"/>
                </a:moveTo>
                <a:lnTo>
                  <a:pt x="251" y="317"/>
                </a:lnTo>
                <a:lnTo>
                  <a:pt x="239" y="374"/>
                </a:lnTo>
                <a:lnTo>
                  <a:pt x="184" y="298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弧形1"/>
          <p:cNvSpPr>
            <a:spLocks noChangeAspect="1"/>
          </p:cNvSpPr>
          <p:nvPr/>
        </p:nvSpPr>
        <p:spPr>
          <a:xfrm>
            <a:off x="4108450" y="1740535"/>
            <a:ext cx="3998595" cy="3998595"/>
          </a:xfrm>
          <a:prstGeom prst="arc">
            <a:avLst>
              <a:gd name="adj1" fmla="val 7614837"/>
              <a:gd name="adj2" fmla="val 10364672"/>
            </a:avLst>
          </a:prstGeom>
          <a:ln w="50800" cap="rnd"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162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2"/>
          <p:cNvSpPr>
            <a:spLocks noChangeAspect="1"/>
          </p:cNvSpPr>
          <p:nvPr/>
        </p:nvSpPr>
        <p:spPr>
          <a:xfrm>
            <a:off x="4262120" y="1913255"/>
            <a:ext cx="3669030" cy="3669030"/>
          </a:xfrm>
          <a:prstGeom prst="arc">
            <a:avLst>
              <a:gd name="adj1" fmla="val 8739395"/>
              <a:gd name="adj2" fmla="val 13503666"/>
            </a:avLst>
          </a:prstGeom>
          <a:ln w="5080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3"/>
          <p:cNvSpPr>
            <a:spLocks noChangeAspect="1"/>
          </p:cNvSpPr>
          <p:nvPr/>
        </p:nvSpPr>
        <p:spPr>
          <a:xfrm>
            <a:off x="4027170" y="1678305"/>
            <a:ext cx="4138930" cy="4138930"/>
          </a:xfrm>
          <a:prstGeom prst="arc">
            <a:avLst>
              <a:gd name="adj1" fmla="val 13917177"/>
              <a:gd name="adj2" fmla="val 19132317"/>
            </a:avLst>
          </a:prstGeom>
          <a:ln w="5080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4"/>
          <p:cNvSpPr>
            <a:spLocks noChangeAspect="1"/>
          </p:cNvSpPr>
          <p:nvPr/>
        </p:nvSpPr>
        <p:spPr>
          <a:xfrm>
            <a:off x="4192270" y="1843405"/>
            <a:ext cx="3810000" cy="3810000"/>
          </a:xfrm>
          <a:prstGeom prst="arc">
            <a:avLst>
              <a:gd name="adj1" fmla="val 16192050"/>
              <a:gd name="adj2" fmla="val 352444"/>
            </a:avLst>
          </a:prstGeom>
          <a:ln w="50800" cap="rnd"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019175" y="3501390"/>
            <a:ext cx="3004820" cy="1129030"/>
            <a:chOff x="1605" y="5514"/>
            <a:chExt cx="4732" cy="1778"/>
          </a:xfrm>
        </p:grpSpPr>
        <p:sp>
          <p:nvSpPr>
            <p:cNvPr id="75" name="文本框"/>
            <p:cNvSpPr txBox="1"/>
            <p:nvPr/>
          </p:nvSpPr>
          <p:spPr>
            <a:xfrm>
              <a:off x="4449" y="5514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携手前行</a:t>
              </a:r>
            </a:p>
          </p:txBody>
        </p:sp>
        <p:sp>
          <p:nvSpPr>
            <p:cNvPr id="36" name="文本框 A"/>
            <p:cNvSpPr txBox="1"/>
            <p:nvPr/>
          </p:nvSpPr>
          <p:spPr>
            <a:xfrm>
              <a:off x="1605" y="6142"/>
              <a:ext cx="473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稿定设计里实在找不到新的文案了，请输入您的文本内容。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84325" y="1916430"/>
            <a:ext cx="3419475" cy="1129030"/>
            <a:chOff x="2495" y="3018"/>
            <a:chExt cx="5385" cy="1778"/>
          </a:xfrm>
        </p:grpSpPr>
        <p:sp>
          <p:nvSpPr>
            <p:cNvPr id="42" name="文本框"/>
            <p:cNvSpPr txBox="1"/>
            <p:nvPr/>
          </p:nvSpPr>
          <p:spPr>
            <a:xfrm>
              <a:off x="5992" y="3018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团结一致</a:t>
              </a:r>
            </a:p>
          </p:txBody>
        </p:sp>
        <p:sp>
          <p:nvSpPr>
            <p:cNvPr id="43" name="文本框 A"/>
            <p:cNvSpPr txBox="1"/>
            <p:nvPr/>
          </p:nvSpPr>
          <p:spPr>
            <a:xfrm>
              <a:off x="2495" y="3646"/>
              <a:ext cx="473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稿定设计里实在找不到新的文案了，请输入您的文本内容。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7480" y="2324100"/>
            <a:ext cx="3334385" cy="1129030"/>
            <a:chOff x="12248" y="3660"/>
            <a:chExt cx="5251" cy="1778"/>
          </a:xfrm>
        </p:grpSpPr>
        <p:sp>
          <p:nvSpPr>
            <p:cNvPr id="44" name="文本框"/>
            <p:cNvSpPr txBox="1"/>
            <p:nvPr/>
          </p:nvSpPr>
          <p:spPr>
            <a:xfrm>
              <a:off x="12248" y="3660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同甘共苦</a:t>
              </a:r>
            </a:p>
          </p:txBody>
        </p:sp>
        <p:sp>
          <p:nvSpPr>
            <p:cNvPr id="46" name="文本框 A"/>
            <p:cNvSpPr txBox="1"/>
            <p:nvPr/>
          </p:nvSpPr>
          <p:spPr>
            <a:xfrm>
              <a:off x="12767" y="4288"/>
              <a:ext cx="473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稿定设计里实在找不到新的文案了，请输入您的文本内容。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5580" y="4072255"/>
            <a:ext cx="3004820" cy="1129030"/>
            <a:chOff x="12308" y="6413"/>
            <a:chExt cx="4732" cy="1778"/>
          </a:xfrm>
        </p:grpSpPr>
        <p:sp>
          <p:nvSpPr>
            <p:cNvPr id="47" name="文本框"/>
            <p:cNvSpPr txBox="1"/>
            <p:nvPr/>
          </p:nvSpPr>
          <p:spPr>
            <a:xfrm>
              <a:off x="12308" y="6413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共创未来</a:t>
              </a:r>
            </a:p>
          </p:txBody>
        </p:sp>
        <p:sp>
          <p:nvSpPr>
            <p:cNvPr id="48" name="文本框 A"/>
            <p:cNvSpPr txBox="1"/>
            <p:nvPr/>
          </p:nvSpPr>
          <p:spPr>
            <a:xfrm>
              <a:off x="12308" y="7041"/>
              <a:ext cx="473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稿定设计里实在找不到新的文案了，请输入您的文本内容。</a:t>
              </a:r>
            </a:p>
          </p:txBody>
        </p:sp>
      </p:grpSp>
      <p:sp>
        <p:nvSpPr>
          <p:cNvPr id="49" name="说明"/>
          <p:cNvSpPr/>
          <p:nvPr/>
        </p:nvSpPr>
        <p:spPr>
          <a:xfrm>
            <a:off x="2740660" y="5917565"/>
            <a:ext cx="671195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可复制和删减列表条数，通过拖拽弧形两端控制点来改变布局位置。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146 0.014074 L 0 0 E" pathEditMode="relative" ptsTypes="">
                                      <p:cBhvr>
                                        <p:cTn id="1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55556 L 0 0 E" pathEditMode="relative" ptsTypes="">
                                      <p:cBhvr>
                                        <p:cTn id="1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  <p:bldP spid="206" grpId="1" animBg="1"/>
      <p:bldP spid="206" grpId="2" animBg="1"/>
      <p:bldP spid="18" grpId="0" bldLvl="0" animBg="1"/>
      <p:bldP spid="19" grpId="0" animBg="1"/>
      <p:bldP spid="20" grpId="0" animBg="1"/>
      <p:bldP spid="25" grpId="0" animBg="1"/>
      <p:bldP spid="4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9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业绩展望</a:t>
              </a:r>
              <a:endPara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endParaRP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" name="直接箭头"/>
          <p:cNvCxnSpPr/>
          <p:nvPr/>
        </p:nvCxnSpPr>
        <p:spPr>
          <a:xfrm>
            <a:off x="10396220" y="5385435"/>
            <a:ext cx="1656080" cy="0"/>
          </a:xfrm>
          <a:prstGeom prst="line">
            <a:avLst/>
          </a:prstGeom>
          <a:noFill/>
          <a:ln w="12700">
            <a:solidFill>
              <a:schemeClr val="accent3">
                <a:alpha val="50000"/>
              </a:schemeClr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接4"/>
          <p:cNvCxnSpPr/>
          <p:nvPr/>
        </p:nvCxnSpPr>
        <p:spPr>
          <a:xfrm>
            <a:off x="7708265" y="5385435"/>
            <a:ext cx="2142000" cy="0"/>
          </a:xfrm>
          <a:prstGeom prst="line">
            <a:avLst/>
          </a:prstGeom>
          <a:noFill/>
          <a:ln w="12700">
            <a:gradFill>
              <a:gsLst>
                <a:gs pos="20000">
                  <a:schemeClr val="accent1">
                    <a:alpha val="50000"/>
                  </a:schemeClr>
                </a:gs>
                <a:gs pos="80000">
                  <a:schemeClr val="accent3">
                    <a:alpha val="50000"/>
                  </a:schemeClr>
                </a:gs>
              </a:gsLst>
              <a:lin ang="0" scaled="0"/>
            </a:gradFill>
            <a:headEnd type="none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接3"/>
          <p:cNvCxnSpPr/>
          <p:nvPr/>
        </p:nvCxnSpPr>
        <p:spPr>
          <a:xfrm>
            <a:off x="5023485" y="5385435"/>
            <a:ext cx="2142000" cy="0"/>
          </a:xfrm>
          <a:prstGeom prst="line">
            <a:avLst/>
          </a:prstGeom>
          <a:noFill/>
          <a:ln w="12700">
            <a:solidFill>
              <a:schemeClr val="accent1">
                <a:alpha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接2"/>
          <p:cNvCxnSpPr/>
          <p:nvPr/>
        </p:nvCxnSpPr>
        <p:spPr>
          <a:xfrm>
            <a:off x="2340610" y="5385435"/>
            <a:ext cx="2142000" cy="0"/>
          </a:xfrm>
          <a:prstGeom prst="line">
            <a:avLst/>
          </a:prstGeom>
          <a:noFill/>
          <a:ln w="12700">
            <a:solidFill>
              <a:schemeClr val="accent1">
                <a:alpha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接1"/>
          <p:cNvCxnSpPr/>
          <p:nvPr/>
        </p:nvCxnSpPr>
        <p:spPr>
          <a:xfrm>
            <a:off x="0" y="5385435"/>
            <a:ext cx="1800000" cy="0"/>
          </a:xfrm>
          <a:prstGeom prst="line">
            <a:avLst/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>
                    <a:alpha val="50000"/>
                  </a:schemeClr>
                </a:gs>
              </a:gsLst>
              <a:lin ang="0" scaled="0"/>
            </a:gradFill>
            <a:headEnd type="none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任意多边形"/>
          <p:cNvSpPr/>
          <p:nvPr/>
        </p:nvSpPr>
        <p:spPr>
          <a:xfrm>
            <a:off x="185737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6200000" scaled="0"/>
          </a:gra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1600">
                <a:latin typeface="OPPOSans R" panose="00020600040101010101" charset="-122"/>
                <a:ea typeface="OPPOSans R" panose="00020600040101010101" charset="-122"/>
                <a:sym typeface="+mn-ea"/>
              </a:rPr>
              <a:t>01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11530" y="1861185"/>
            <a:ext cx="2512060" cy="3444240"/>
            <a:chOff x="1278" y="2931"/>
            <a:chExt cx="3956" cy="5424"/>
          </a:xfrm>
        </p:grpSpPr>
        <p:sp>
          <p:nvSpPr>
            <p:cNvPr id="74" name="任意多边形 73"/>
            <p:cNvSpPr/>
            <p:nvPr/>
          </p:nvSpPr>
          <p:spPr>
            <a:xfrm>
              <a:off x="1278" y="2931"/>
              <a:ext cx="3957" cy="542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 w="12700">
              <a:gradFill>
                <a:gsLst>
                  <a:gs pos="26000">
                    <a:schemeClr val="accent2"/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10000"/>
                    </a:schemeClr>
                  </a:gs>
                  <a:gs pos="5000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4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1831" y="3511"/>
              <a:ext cx="2852" cy="4009"/>
              <a:chOff x="1863" y="3507"/>
              <a:chExt cx="2852" cy="400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185" y="3507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2400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  <a:latin typeface="OPPOSans B" panose="00020600040101010101" charset="-122"/>
                    <a:ea typeface="OPPOSans B" panose="00020600040101010101" charset="-122"/>
                    <a:sym typeface="+mn-ea"/>
                  </a:rPr>
                  <a:t>携手前行</a:t>
                </a:r>
              </a:p>
            </p:txBody>
          </p:sp>
          <p:sp>
            <p:nvSpPr>
              <p:cNvPr id="77" name="文本框 A"/>
              <p:cNvSpPr txBox="1"/>
              <p:nvPr/>
            </p:nvSpPr>
            <p:spPr>
              <a:xfrm>
                <a:off x="1863" y="4349"/>
                <a:ext cx="2852" cy="3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稿定设计里再也找不到新的文案了，请输入您的文本内容。如果是复制内容，请右键选择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“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只保留文本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”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。</a:t>
                </a:r>
              </a:p>
            </p:txBody>
          </p:sp>
        </p:grpSp>
      </p:grpSp>
      <p:sp>
        <p:nvSpPr>
          <p:cNvPr id="149" name="任意多边形"/>
          <p:cNvSpPr/>
          <p:nvPr/>
        </p:nvSpPr>
        <p:spPr>
          <a:xfrm>
            <a:off x="454342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6200000" scaled="0"/>
          </a:gra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1600">
                <a:latin typeface="OPPOSans R" panose="00020600040101010101" charset="-122"/>
                <a:ea typeface="OPPOSans R" panose="00020600040101010101" charset="-122"/>
                <a:sym typeface="+mn-ea"/>
              </a:rPr>
              <a:t>02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97580" y="1861185"/>
            <a:ext cx="2512060" cy="3444240"/>
            <a:chOff x="5508" y="2931"/>
            <a:chExt cx="3956" cy="5424"/>
          </a:xfrm>
        </p:grpSpPr>
        <p:sp>
          <p:nvSpPr>
            <p:cNvPr id="146" name="任意多边形 145"/>
            <p:cNvSpPr/>
            <p:nvPr/>
          </p:nvSpPr>
          <p:spPr>
            <a:xfrm>
              <a:off x="5508" y="2931"/>
              <a:ext cx="3957" cy="542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 w="12700">
              <a:gradFill>
                <a:gsLst>
                  <a:gs pos="26000">
                    <a:schemeClr val="accent2"/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10000"/>
                    </a:schemeClr>
                  </a:gs>
                  <a:gs pos="5000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4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6061" y="3511"/>
              <a:ext cx="2852" cy="4009"/>
              <a:chOff x="1863" y="3507"/>
              <a:chExt cx="2852" cy="4009"/>
            </a:xfrm>
          </p:grpSpPr>
          <p:sp>
            <p:nvSpPr>
              <p:cNvPr id="153" name="文本框 152"/>
              <p:cNvSpPr txBox="1"/>
              <p:nvPr/>
            </p:nvSpPr>
            <p:spPr>
              <a:xfrm>
                <a:off x="2185" y="3507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2400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  <a:latin typeface="OPPOSans B" panose="00020600040101010101" charset="-122"/>
                    <a:ea typeface="OPPOSans B" panose="00020600040101010101" charset="-122"/>
                    <a:sym typeface="+mn-ea"/>
                  </a:rPr>
                  <a:t>团结一致</a:t>
                </a:r>
              </a:p>
            </p:txBody>
          </p:sp>
          <p:sp>
            <p:nvSpPr>
              <p:cNvPr id="154" name="文本框 A"/>
              <p:cNvSpPr txBox="1"/>
              <p:nvPr/>
            </p:nvSpPr>
            <p:spPr>
              <a:xfrm>
                <a:off x="1863" y="4349"/>
                <a:ext cx="2852" cy="3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稿定设计里再也找不到新的文案了，请输入您的文本内容。如果是复制内容，请右键选择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“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只保留文本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”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。</a:t>
                </a:r>
              </a:p>
            </p:txBody>
          </p:sp>
        </p:grpSp>
      </p:grpSp>
      <p:sp>
        <p:nvSpPr>
          <p:cNvPr id="169" name="任意多边形"/>
          <p:cNvSpPr/>
          <p:nvPr/>
        </p:nvSpPr>
        <p:spPr>
          <a:xfrm>
            <a:off x="722947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6200000" scaled="0"/>
          </a:gra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1600">
                <a:latin typeface="OPPOSans R" panose="00020600040101010101" charset="-122"/>
                <a:ea typeface="OPPOSans R" panose="00020600040101010101" charset="-122"/>
                <a:sym typeface="+mn-ea"/>
              </a:rPr>
              <a:t>03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83630" y="1861185"/>
            <a:ext cx="2512060" cy="3444240"/>
            <a:chOff x="9738" y="2931"/>
            <a:chExt cx="3956" cy="5424"/>
          </a:xfrm>
        </p:grpSpPr>
        <p:sp>
          <p:nvSpPr>
            <p:cNvPr id="167" name="任意多边形 166"/>
            <p:cNvSpPr/>
            <p:nvPr/>
          </p:nvSpPr>
          <p:spPr>
            <a:xfrm>
              <a:off x="9738" y="2931"/>
              <a:ext cx="3957" cy="542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 w="12700">
              <a:gradFill>
                <a:gsLst>
                  <a:gs pos="26000">
                    <a:schemeClr val="accent2"/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10000"/>
                    </a:schemeClr>
                  </a:gs>
                  <a:gs pos="5000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4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grpSp>
          <p:nvGrpSpPr>
            <p:cNvPr id="172" name="组合 171"/>
            <p:cNvGrpSpPr/>
            <p:nvPr/>
          </p:nvGrpSpPr>
          <p:grpSpPr>
            <a:xfrm>
              <a:off x="10291" y="3511"/>
              <a:ext cx="2852" cy="4009"/>
              <a:chOff x="1863" y="3507"/>
              <a:chExt cx="2852" cy="4009"/>
            </a:xfrm>
          </p:grpSpPr>
          <p:sp>
            <p:nvSpPr>
              <p:cNvPr id="173" name="文本框 172"/>
              <p:cNvSpPr txBox="1"/>
              <p:nvPr/>
            </p:nvSpPr>
            <p:spPr>
              <a:xfrm>
                <a:off x="2185" y="3507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2400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  <a:latin typeface="OPPOSans B" panose="00020600040101010101" charset="-122"/>
                    <a:ea typeface="OPPOSans B" panose="00020600040101010101" charset="-122"/>
                    <a:sym typeface="+mn-ea"/>
                  </a:rPr>
                  <a:t>同甘共苦</a:t>
                </a:r>
              </a:p>
            </p:txBody>
          </p:sp>
          <p:sp>
            <p:nvSpPr>
              <p:cNvPr id="174" name="文本框 A"/>
              <p:cNvSpPr txBox="1"/>
              <p:nvPr/>
            </p:nvSpPr>
            <p:spPr>
              <a:xfrm>
                <a:off x="1863" y="4349"/>
                <a:ext cx="2852" cy="3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稿定设计里再也找不到新的文案了，请输入您的文本内容。如果是复制内容，请右键选择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“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只保留文本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”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。</a:t>
                </a:r>
              </a:p>
            </p:txBody>
          </p:sp>
        </p:grpSp>
      </p:grpSp>
      <p:sp>
        <p:nvSpPr>
          <p:cNvPr id="159" name="任意多边形"/>
          <p:cNvSpPr/>
          <p:nvPr/>
        </p:nvSpPr>
        <p:spPr>
          <a:xfrm>
            <a:off x="991552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10000"/>
                </a:schemeClr>
              </a:gs>
              <a:gs pos="100000">
                <a:schemeClr val="accent4">
                  <a:alpha val="20000"/>
                </a:schemeClr>
              </a:gs>
            </a:gsLst>
            <a:lin ang="16200000" scaled="0"/>
          </a:gra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1600">
                <a:latin typeface="OPPOSans R" panose="00020600040101010101" charset="-122"/>
                <a:ea typeface="OPPOSans R" panose="00020600040101010101" charset="-122"/>
                <a:sym typeface="+mn-ea"/>
              </a:rPr>
              <a:t>04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869680" y="1861185"/>
            <a:ext cx="2512060" cy="3444240"/>
            <a:chOff x="13968" y="2931"/>
            <a:chExt cx="3956" cy="5424"/>
          </a:xfrm>
        </p:grpSpPr>
        <p:sp>
          <p:nvSpPr>
            <p:cNvPr id="157" name="任意多边形 156"/>
            <p:cNvSpPr/>
            <p:nvPr/>
          </p:nvSpPr>
          <p:spPr>
            <a:xfrm>
              <a:off x="13968" y="2931"/>
              <a:ext cx="3957" cy="542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57" h="5425">
                  <a:moveTo>
                    <a:pt x="0" y="0"/>
                  </a:moveTo>
                  <a:lnTo>
                    <a:pt x="3957" y="0"/>
                  </a:lnTo>
                  <a:lnTo>
                    <a:pt x="3957" y="5425"/>
                  </a:lnTo>
                  <a:lnTo>
                    <a:pt x="2416" y="5425"/>
                  </a:lnTo>
                  <a:lnTo>
                    <a:pt x="2416" y="5297"/>
                  </a:lnTo>
                  <a:lnTo>
                    <a:pt x="1980" y="5044"/>
                  </a:lnTo>
                  <a:lnTo>
                    <a:pt x="1545" y="5298"/>
                  </a:lnTo>
                  <a:lnTo>
                    <a:pt x="1545" y="5425"/>
                  </a:lnTo>
                  <a:lnTo>
                    <a:pt x="0" y="54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accent4">
                    <a:alpha val="10000"/>
                  </a:schemeClr>
                </a:gs>
                <a:gs pos="0">
                  <a:schemeClr val="accent3">
                    <a:alpha val="3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0"/>
            </a:gradFill>
            <a:ln w="12700">
              <a:gradFill>
                <a:gsLst>
                  <a:gs pos="26000">
                    <a:schemeClr val="accent4"/>
                  </a:gs>
                  <a:gs pos="0">
                    <a:schemeClr val="accent4">
                      <a:alpha val="10000"/>
                    </a:schemeClr>
                  </a:gs>
                  <a:gs pos="65000">
                    <a:schemeClr val="accent4">
                      <a:alpha val="10000"/>
                    </a:schemeClr>
                  </a:gs>
                  <a:gs pos="50000">
                    <a:schemeClr val="accent4">
                      <a:alpha val="10000"/>
                    </a:schemeClr>
                  </a:gs>
                  <a:gs pos="100000">
                    <a:schemeClr val="accent4">
                      <a:alpha val="4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14521" y="3511"/>
              <a:ext cx="2852" cy="4009"/>
              <a:chOff x="1863" y="3507"/>
              <a:chExt cx="2852" cy="4009"/>
            </a:xfrm>
          </p:grpSpPr>
          <p:sp>
            <p:nvSpPr>
              <p:cNvPr id="163" name="文本框 162"/>
              <p:cNvSpPr txBox="1"/>
              <p:nvPr/>
            </p:nvSpPr>
            <p:spPr>
              <a:xfrm>
                <a:off x="2185" y="3507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r>
                  <a:rPr lang="zh-CN" altLang="en-US" sz="2400">
                    <a:gradFill>
                      <a:gsLst>
                        <a:gs pos="0">
                          <a:schemeClr val="accent4"/>
                        </a:gs>
                        <a:gs pos="100000">
                          <a:schemeClr val="accent3"/>
                        </a:gs>
                      </a:gsLst>
                      <a:lin ang="5400000" scaled="0"/>
                    </a:gradFill>
                    <a:latin typeface="OPPOSans B" panose="00020600040101010101" charset="-122"/>
                    <a:ea typeface="OPPOSans B" panose="00020600040101010101" charset="-122"/>
                    <a:sym typeface="+mn-ea"/>
                  </a:rPr>
                  <a:t>共创未来</a:t>
                </a:r>
              </a:p>
            </p:txBody>
          </p:sp>
          <p:sp>
            <p:nvSpPr>
              <p:cNvPr id="164" name="文本框 A"/>
              <p:cNvSpPr txBox="1"/>
              <p:nvPr/>
            </p:nvSpPr>
            <p:spPr>
              <a:xfrm>
                <a:off x="1863" y="4349"/>
                <a:ext cx="2852" cy="3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稿定设计里再也找不到新的文案了，请输入您的文本内容。如果是复制内容，请右键选择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“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只保留文本</a:t>
                </a:r>
                <a:r>
                  <a:rPr lang="en-US" altLang="zh-CN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”</a:t>
                </a:r>
                <a:r>
                  <a:rPr lang="zh-CN" altLang="en-US" sz="1600">
                    <a:solidFill>
                      <a:schemeClr val="bg1"/>
                    </a:solidFill>
                    <a:latin typeface="OPPOSans R" panose="00020600040101010101" charset="-122"/>
                    <a:ea typeface="OPPOSans R" panose="00020600040101010101" charset="-122"/>
                    <a:cs typeface="OPPOSans R" panose="00020600040101010101" charset="-122"/>
                  </a:rPr>
                  <a:t>。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149" grpId="0" animBg="1"/>
      <p:bldP spid="169" grpId="0" animBg="1"/>
      <p:bldP spid="1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可更换背景图" descr="44608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70" cy="6858000"/>
          </a:xfrm>
          <a:prstGeom prst="rect">
            <a:avLst/>
          </a:prstGeom>
        </p:spPr>
      </p:pic>
      <p:grpSp>
        <p:nvGrpSpPr>
          <p:cNvPr id="10" name="双层遮罩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sp>
          <p:nvSpPr>
            <p:cNvPr id="3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sp>
          <p:nvSpPr>
            <p:cNvPr id="5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2" name="六边形装饰"/>
          <p:cNvGrpSpPr/>
          <p:nvPr/>
        </p:nvGrpSpPr>
        <p:grpSpPr>
          <a:xfrm>
            <a:off x="2149475" y="95250"/>
            <a:ext cx="7894320" cy="3129915"/>
            <a:chOff x="3385" y="150"/>
            <a:chExt cx="12432" cy="4929"/>
          </a:xfrm>
        </p:grpSpPr>
        <p:sp>
          <p:nvSpPr>
            <p:cNvPr id="42" name="六边形"/>
            <p:cNvSpPr/>
            <p:nvPr/>
          </p:nvSpPr>
          <p:spPr>
            <a:xfrm rot="5400000">
              <a:off x="11499" y="569"/>
              <a:ext cx="632" cy="58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3" name="六边形"/>
            <p:cNvSpPr/>
            <p:nvPr/>
          </p:nvSpPr>
          <p:spPr>
            <a:xfrm rot="5400000">
              <a:off x="10314" y="183"/>
              <a:ext cx="814" cy="749"/>
            </a:xfrm>
            <a:prstGeom prst="hexagon">
              <a:avLst/>
            </a:prstGeom>
            <a:solidFill>
              <a:schemeClr val="accent6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6" name="六边形"/>
            <p:cNvSpPr/>
            <p:nvPr/>
          </p:nvSpPr>
          <p:spPr>
            <a:xfrm rot="5400000">
              <a:off x="6937" y="1261"/>
              <a:ext cx="748" cy="690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7" name="六边形"/>
            <p:cNvSpPr/>
            <p:nvPr/>
          </p:nvSpPr>
          <p:spPr>
            <a:xfrm rot="5400000">
              <a:off x="8861" y="2185"/>
              <a:ext cx="511" cy="47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8" name="六边形"/>
            <p:cNvSpPr/>
            <p:nvPr/>
          </p:nvSpPr>
          <p:spPr>
            <a:xfrm rot="5400000">
              <a:off x="12645" y="768"/>
              <a:ext cx="638" cy="588"/>
            </a:xfrm>
            <a:prstGeom prst="hexagon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9" name="六边形"/>
            <p:cNvSpPr/>
            <p:nvPr/>
          </p:nvSpPr>
          <p:spPr>
            <a:xfrm rot="5400000">
              <a:off x="13226" y="212"/>
              <a:ext cx="552" cy="509"/>
            </a:xfrm>
            <a:prstGeom prst="hexagon">
              <a:avLst/>
            </a:prstGeom>
            <a:solidFill>
              <a:schemeClr val="accent6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0" name="六边形"/>
            <p:cNvSpPr/>
            <p:nvPr/>
          </p:nvSpPr>
          <p:spPr>
            <a:xfrm rot="5400000">
              <a:off x="9244" y="3049"/>
              <a:ext cx="518" cy="478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4" name="六边形"/>
            <p:cNvSpPr/>
            <p:nvPr/>
          </p:nvSpPr>
          <p:spPr>
            <a:xfrm rot="5400000">
              <a:off x="8659" y="839"/>
              <a:ext cx="284" cy="264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5" name="六边形"/>
            <p:cNvSpPr/>
            <p:nvPr/>
          </p:nvSpPr>
          <p:spPr>
            <a:xfrm rot="5400000">
              <a:off x="9733" y="196"/>
              <a:ext cx="253" cy="23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6" name="六边形"/>
            <p:cNvSpPr/>
            <p:nvPr/>
          </p:nvSpPr>
          <p:spPr>
            <a:xfrm rot="5400000">
              <a:off x="7545" y="1209"/>
              <a:ext cx="424" cy="393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7" name="六边形"/>
            <p:cNvSpPr/>
            <p:nvPr/>
          </p:nvSpPr>
          <p:spPr>
            <a:xfrm rot="5400000">
              <a:off x="9171" y="817"/>
              <a:ext cx="567" cy="52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8" name="六边形"/>
            <p:cNvSpPr/>
            <p:nvPr/>
          </p:nvSpPr>
          <p:spPr>
            <a:xfrm rot="5400000">
              <a:off x="5723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9" name="六边形"/>
            <p:cNvSpPr/>
            <p:nvPr/>
          </p:nvSpPr>
          <p:spPr>
            <a:xfrm rot="5400000">
              <a:off x="7376" y="2083"/>
              <a:ext cx="649" cy="601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0" name="六边形"/>
            <p:cNvSpPr/>
            <p:nvPr/>
          </p:nvSpPr>
          <p:spPr>
            <a:xfrm rot="5400000">
              <a:off x="8437" y="4380"/>
              <a:ext cx="726" cy="673"/>
            </a:xfrm>
            <a:prstGeom prst="hexagon">
              <a:avLst/>
            </a:prstGeom>
            <a:solidFill>
              <a:schemeClr val="accent6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1" name="六边形"/>
            <p:cNvSpPr/>
            <p:nvPr/>
          </p:nvSpPr>
          <p:spPr>
            <a:xfrm rot="5400000">
              <a:off x="5838" y="3256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2" name="六边形"/>
            <p:cNvSpPr/>
            <p:nvPr/>
          </p:nvSpPr>
          <p:spPr>
            <a:xfrm rot="5400000">
              <a:off x="13879" y="208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3" name="六边形"/>
            <p:cNvSpPr/>
            <p:nvPr/>
          </p:nvSpPr>
          <p:spPr>
            <a:xfrm rot="5400000">
              <a:off x="10441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4" name="六边形"/>
            <p:cNvSpPr/>
            <p:nvPr/>
          </p:nvSpPr>
          <p:spPr>
            <a:xfrm rot="5400000">
              <a:off x="3699" y="66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5" name="六边形"/>
            <p:cNvSpPr/>
            <p:nvPr/>
          </p:nvSpPr>
          <p:spPr>
            <a:xfrm rot="5400000">
              <a:off x="3363" y="1723"/>
              <a:ext cx="615" cy="571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" name="六边形"/>
            <p:cNvSpPr/>
            <p:nvPr/>
          </p:nvSpPr>
          <p:spPr>
            <a:xfrm rot="5400000">
              <a:off x="5192" y="313"/>
              <a:ext cx="543" cy="501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7" name="六边形"/>
            <p:cNvSpPr/>
            <p:nvPr/>
          </p:nvSpPr>
          <p:spPr>
            <a:xfrm rot="5400000">
              <a:off x="4378" y="1639"/>
              <a:ext cx="543" cy="501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8" name="六边形"/>
            <p:cNvSpPr/>
            <p:nvPr/>
          </p:nvSpPr>
          <p:spPr>
            <a:xfrm rot="5400000">
              <a:off x="5192" y="2507"/>
              <a:ext cx="543" cy="50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20" name="六边形"/>
            <p:cNvSpPr/>
            <p:nvPr/>
          </p:nvSpPr>
          <p:spPr>
            <a:xfrm rot="5400000">
              <a:off x="9420" y="1715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25" name="六边形"/>
            <p:cNvSpPr/>
            <p:nvPr/>
          </p:nvSpPr>
          <p:spPr>
            <a:xfrm rot="5400000">
              <a:off x="9998" y="2396"/>
              <a:ext cx="361" cy="335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2" name="六边形"/>
            <p:cNvSpPr/>
            <p:nvPr/>
          </p:nvSpPr>
          <p:spPr>
            <a:xfrm rot="5400000">
              <a:off x="10909" y="2935"/>
              <a:ext cx="555" cy="514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3" name="六边形"/>
            <p:cNvSpPr/>
            <p:nvPr/>
          </p:nvSpPr>
          <p:spPr>
            <a:xfrm rot="5400000">
              <a:off x="13609" y="1997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4" name="六边形"/>
            <p:cNvSpPr/>
            <p:nvPr/>
          </p:nvSpPr>
          <p:spPr>
            <a:xfrm rot="5400000">
              <a:off x="15331" y="431"/>
              <a:ext cx="505" cy="469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5" name="六边形"/>
            <p:cNvSpPr/>
            <p:nvPr/>
          </p:nvSpPr>
          <p:spPr>
            <a:xfrm rot="5400000">
              <a:off x="14497" y="1206"/>
              <a:ext cx="340" cy="315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6" name="六边形"/>
            <p:cNvSpPr/>
            <p:nvPr/>
          </p:nvSpPr>
          <p:spPr>
            <a:xfrm rot="5400000">
              <a:off x="13380" y="1443"/>
              <a:ext cx="348" cy="32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7" name="六边形"/>
            <p:cNvSpPr/>
            <p:nvPr/>
          </p:nvSpPr>
          <p:spPr>
            <a:xfrm rot="5400000">
              <a:off x="12096" y="1789"/>
              <a:ext cx="280" cy="259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8" name="六边形"/>
            <p:cNvSpPr/>
            <p:nvPr/>
          </p:nvSpPr>
          <p:spPr>
            <a:xfrm rot="5400000">
              <a:off x="12451" y="2799"/>
              <a:ext cx="447" cy="414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9" name="六边形"/>
            <p:cNvSpPr/>
            <p:nvPr/>
          </p:nvSpPr>
          <p:spPr>
            <a:xfrm rot="5400000">
              <a:off x="7251" y="445"/>
              <a:ext cx="154" cy="14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1" name="六边形"/>
            <p:cNvSpPr/>
            <p:nvPr/>
          </p:nvSpPr>
          <p:spPr>
            <a:xfrm rot="5400000">
              <a:off x="7069" y="3104"/>
              <a:ext cx="188" cy="17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3" name="六边形"/>
            <p:cNvSpPr/>
            <p:nvPr/>
          </p:nvSpPr>
          <p:spPr>
            <a:xfrm rot="5400000">
              <a:off x="6218" y="161"/>
              <a:ext cx="331" cy="309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4" name="六边形"/>
            <p:cNvSpPr/>
            <p:nvPr/>
          </p:nvSpPr>
          <p:spPr>
            <a:xfrm rot="5400000">
              <a:off x="4811" y="2935"/>
              <a:ext cx="273" cy="257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73275" y="1985645"/>
            <a:ext cx="8046720" cy="1652905"/>
            <a:chOff x="3265" y="3127"/>
            <a:chExt cx="12672" cy="2603"/>
          </a:xfrm>
        </p:grpSpPr>
        <p:sp>
          <p:nvSpPr>
            <p:cNvPr id="88" name="标题"/>
            <p:cNvSpPr txBox="1"/>
            <p:nvPr/>
          </p:nvSpPr>
          <p:spPr>
            <a:xfrm>
              <a:off x="3265" y="3127"/>
              <a:ext cx="12672" cy="1888"/>
            </a:xfrm>
            <a:prstGeom prst="rect">
              <a:avLst/>
            </a:prstGeom>
            <a:noFill/>
            <a:effectLst>
              <a:outerShdw blurRad="279400" dist="50800" dir="5400000" sx="120000" sy="120000" algn="ctr" rotWithShape="0">
                <a:srgbClr val="6D2C00">
                  <a:alpha val="45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7200" dirty="0">
                  <a:gradFill>
                    <a:gsLst>
                      <a:gs pos="35000">
                        <a:schemeClr val="accent3"/>
                      </a:gs>
                      <a:gs pos="70000">
                        <a:schemeClr val="accent4"/>
                      </a:gs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96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同心同行</a:t>
              </a:r>
              <a:r>
                <a:rPr lang="en-US" altLang="zh-CN" sz="7200" dirty="0">
                  <a:gradFill>
                    <a:gsLst>
                      <a:gs pos="35000">
                        <a:schemeClr val="accent3"/>
                      </a:gs>
                      <a:gs pos="70000">
                        <a:schemeClr val="accent4"/>
                      </a:gs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96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 </a:t>
              </a:r>
              <a:r>
                <a:rPr lang="zh-CN" altLang="en-US" sz="7200" dirty="0">
                  <a:gradFill>
                    <a:gsLst>
                      <a:gs pos="35000">
                        <a:schemeClr val="accent3"/>
                      </a:gs>
                      <a:gs pos="70000">
                        <a:schemeClr val="accent4"/>
                      </a:gs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96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共创未来</a:t>
              </a:r>
            </a:p>
          </p:txBody>
        </p:sp>
        <p:sp>
          <p:nvSpPr>
            <p:cNvPr id="89" name="副标题"/>
            <p:cNvSpPr txBox="1"/>
            <p:nvPr/>
          </p:nvSpPr>
          <p:spPr>
            <a:xfrm>
              <a:off x="5461" y="5102"/>
              <a:ext cx="828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稿定</a:t>
              </a:r>
              <a:r>
                <a:rPr lang="en-US" altLang="zh-CN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PPT</a:t>
              </a: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设计</a:t>
              </a:r>
              <a:r>
                <a:rPr lang="en-US" altLang="zh-CN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20XX</a:t>
              </a:r>
              <a:r>
                <a:rPr lang="zh-CN" altLang="zh-CN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年</a:t>
              </a:r>
              <a:r>
                <a:rPr lang="zh-CN" altLang="en-US" sz="20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参赛作品</a:t>
              </a:r>
            </a:p>
          </p:txBody>
        </p:sp>
      </p:grpSp>
      <p:sp>
        <p:nvSpPr>
          <p:cNvPr id="15" name="文本框"/>
          <p:cNvSpPr txBox="1"/>
          <p:nvPr/>
        </p:nvSpPr>
        <p:spPr>
          <a:xfrm>
            <a:off x="5116830" y="5039995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主持人：高小定</a:t>
            </a:r>
          </a:p>
        </p:txBody>
      </p:sp>
      <p:sp>
        <p:nvSpPr>
          <p:cNvPr id="3" name="说明"/>
          <p:cNvSpPr/>
          <p:nvPr/>
        </p:nvSpPr>
        <p:spPr>
          <a:xfrm>
            <a:off x="1237615" y="5917565"/>
            <a:ext cx="971804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背景陌生么？试试打开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“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选择窗格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”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，选中背景，在图片格式中点击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“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更新图片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”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按钮。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请将此文本框删除。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9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5297170" y="5917565"/>
            <a:ext cx="474726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可以拖动控制点来改变进度条的长度</a:t>
            </a:r>
          </a:p>
        </p:txBody>
      </p: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业绩展望</a:t>
              </a:r>
              <a:endPara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endParaRP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圆形底"/>
          <p:cNvGrpSpPr/>
          <p:nvPr/>
        </p:nvGrpSpPr>
        <p:grpSpPr>
          <a:xfrm>
            <a:off x="803910" y="1654175"/>
            <a:ext cx="4283710" cy="4283710"/>
            <a:chOff x="1898" y="2622"/>
            <a:chExt cx="5556" cy="5556"/>
          </a:xfrm>
        </p:grpSpPr>
        <p:sp>
          <p:nvSpPr>
            <p:cNvPr id="87" name="椭圆"/>
            <p:cNvSpPr/>
            <p:nvPr/>
          </p:nvSpPr>
          <p:spPr>
            <a:xfrm>
              <a:off x="1898" y="2622"/>
              <a:ext cx="5557" cy="5557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"/>
            <p:cNvSpPr/>
            <p:nvPr/>
          </p:nvSpPr>
          <p:spPr>
            <a:xfrm>
              <a:off x="2516" y="3243"/>
              <a:ext cx="4320" cy="4320"/>
            </a:xfrm>
            <a:prstGeom prst="ellipse">
              <a:avLst/>
            </a:prstGeom>
            <a:noFill/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弧形组合"/>
            <p:cNvGrpSpPr/>
            <p:nvPr/>
          </p:nvGrpSpPr>
          <p:grpSpPr>
            <a:xfrm>
              <a:off x="2011" y="2735"/>
              <a:ext cx="5334" cy="5334"/>
              <a:chOff x="2011" y="2735"/>
              <a:chExt cx="5334" cy="5334"/>
            </a:xfrm>
          </p:grpSpPr>
          <p:sp>
            <p:nvSpPr>
              <p:cNvPr id="90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17328555"/>
                  <a:gd name="adj2" fmla="val 4041891"/>
                </a:avLst>
              </a:prstGeom>
              <a:ln w="635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8682850"/>
                  <a:gd name="adj2" fmla="val 12037139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12434345"/>
                  <a:gd name="adj2" fmla="val 13922863"/>
                </a:avLst>
              </a:prstGeom>
              <a:ln w="635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18493566"/>
                <a:gd name="adj2" fmla="val 5311871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7119301"/>
                <a:gd name="adj2" fmla="val 16259333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底1"/>
          <p:cNvSpPr/>
          <p:nvPr/>
        </p:nvSpPr>
        <p:spPr>
          <a:xfrm>
            <a:off x="4246245" y="1915160"/>
            <a:ext cx="7298690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4" h="2860">
                <a:moveTo>
                  <a:pt x="0" y="0"/>
                </a:moveTo>
                <a:lnTo>
                  <a:pt x="11494" y="0"/>
                </a:lnTo>
                <a:lnTo>
                  <a:pt x="11494" y="2860"/>
                </a:lnTo>
                <a:lnTo>
                  <a:pt x="1555" y="2860"/>
                </a:lnTo>
                <a:lnTo>
                  <a:pt x="1555" y="2845"/>
                </a:lnTo>
                <a:cubicBezTo>
                  <a:pt x="1578" y="1654"/>
                  <a:pt x="698" y="432"/>
                  <a:pt x="0" y="0"/>
                </a:cubicBez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7" name="底2"/>
          <p:cNvSpPr/>
          <p:nvPr/>
        </p:nvSpPr>
        <p:spPr>
          <a:xfrm>
            <a:off x="4246245" y="3860800"/>
            <a:ext cx="7298690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4" h="2860">
                <a:moveTo>
                  <a:pt x="11494" y="0"/>
                </a:moveTo>
                <a:lnTo>
                  <a:pt x="11494" y="2860"/>
                </a:lnTo>
                <a:lnTo>
                  <a:pt x="0" y="2860"/>
                </a:lnTo>
                <a:cubicBezTo>
                  <a:pt x="935" y="2310"/>
                  <a:pt x="1567" y="920"/>
                  <a:pt x="1554" y="0"/>
                </a:cubicBezTo>
                <a:lnTo>
                  <a:pt x="11494" y="0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2" name="亮边1"/>
          <p:cNvSpPr/>
          <p:nvPr/>
        </p:nvSpPr>
        <p:spPr>
          <a:xfrm>
            <a:off x="4246245" y="1915160"/>
            <a:ext cx="1050925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" h="2860">
                <a:moveTo>
                  <a:pt x="0" y="0"/>
                </a:moveTo>
                <a:lnTo>
                  <a:pt x="176" y="0"/>
                </a:lnTo>
                <a:cubicBezTo>
                  <a:pt x="984" y="520"/>
                  <a:pt x="1692" y="1885"/>
                  <a:pt x="1655" y="2860"/>
                </a:cubicBezTo>
                <a:lnTo>
                  <a:pt x="1555" y="2860"/>
                </a:lnTo>
                <a:lnTo>
                  <a:pt x="1555" y="2845"/>
                </a:lnTo>
                <a:lnTo>
                  <a:pt x="1555" y="2788"/>
                </a:lnTo>
                <a:cubicBezTo>
                  <a:pt x="1572" y="1610"/>
                  <a:pt x="615" y="36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40000"/>
                </a:schemeClr>
              </a:gs>
              <a:gs pos="27000">
                <a:schemeClr val="accent5">
                  <a:alpha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3" name="亮边2"/>
          <p:cNvSpPr/>
          <p:nvPr/>
        </p:nvSpPr>
        <p:spPr>
          <a:xfrm>
            <a:off x="4246245" y="3860800"/>
            <a:ext cx="1050925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" h="2860">
                <a:moveTo>
                  <a:pt x="176" y="2860"/>
                </a:moveTo>
                <a:lnTo>
                  <a:pt x="0" y="2860"/>
                </a:lnTo>
                <a:cubicBezTo>
                  <a:pt x="935" y="2339"/>
                  <a:pt x="1567" y="862"/>
                  <a:pt x="1554" y="44"/>
                </a:cubicBezTo>
                <a:lnTo>
                  <a:pt x="1554" y="0"/>
                </a:lnTo>
                <a:lnTo>
                  <a:pt x="1655" y="0"/>
                </a:lnTo>
                <a:cubicBezTo>
                  <a:pt x="1702" y="1158"/>
                  <a:pt x="835" y="2419"/>
                  <a:pt x="176" y="28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alpha val="20000"/>
                </a:schemeClr>
              </a:gs>
              <a:gs pos="49000">
                <a:schemeClr val="accent1">
                  <a:alpha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文本框 A"/>
          <p:cNvSpPr txBox="1"/>
          <p:nvPr/>
        </p:nvSpPr>
        <p:spPr>
          <a:xfrm>
            <a:off x="5441315" y="2280285"/>
            <a:ext cx="424434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稿定设计里再也找不到新的文案了，请输入您的文本内容。如果是复制内容，请右键选择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“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只保留文本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”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441315" y="4265930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ea typeface="+mn-lt"/>
              </a:rPr>
              <a:t>排名提高</a:t>
            </a:r>
          </a:p>
        </p:txBody>
      </p:sp>
      <p:cxnSp>
        <p:nvCxnSpPr>
          <p:cNvPr id="30" name="底色"/>
          <p:cNvCxnSpPr/>
          <p:nvPr/>
        </p:nvCxnSpPr>
        <p:spPr>
          <a:xfrm>
            <a:off x="6650990" y="4444365"/>
            <a:ext cx="3600450" cy="0"/>
          </a:xfrm>
          <a:prstGeom prst="line">
            <a:avLst/>
          </a:prstGeom>
          <a:ln w="1270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柱"/>
          <p:cNvCxnSpPr/>
          <p:nvPr/>
        </p:nvCxnSpPr>
        <p:spPr>
          <a:xfrm>
            <a:off x="6650990" y="4444365"/>
            <a:ext cx="1713865" cy="0"/>
          </a:xfrm>
          <a:prstGeom prst="line">
            <a:avLst/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441315" y="4966970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ea typeface="+mn-lt"/>
              </a:rPr>
              <a:t>幸福指数</a:t>
            </a:r>
          </a:p>
        </p:txBody>
      </p:sp>
      <p:cxnSp>
        <p:nvCxnSpPr>
          <p:cNvPr id="33" name="底色"/>
          <p:cNvCxnSpPr/>
          <p:nvPr/>
        </p:nvCxnSpPr>
        <p:spPr>
          <a:xfrm>
            <a:off x="6650990" y="5145405"/>
            <a:ext cx="3600450" cy="0"/>
          </a:xfrm>
          <a:prstGeom prst="line">
            <a:avLst/>
          </a:prstGeom>
          <a:ln w="1270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柱"/>
          <p:cNvCxnSpPr/>
          <p:nvPr/>
        </p:nvCxnSpPr>
        <p:spPr>
          <a:xfrm>
            <a:off x="6650990" y="5145405"/>
            <a:ext cx="3060065" cy="0"/>
          </a:xfrm>
          <a:prstGeom prst="line">
            <a:avLst/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"/>
          <p:cNvSpPr txBox="1"/>
          <p:nvPr/>
        </p:nvSpPr>
        <p:spPr>
          <a:xfrm>
            <a:off x="7688580" y="3982085"/>
            <a:ext cx="633730" cy="4108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</a:rPr>
              <a:t>50%</a:t>
            </a:r>
          </a:p>
        </p:txBody>
      </p:sp>
      <p:sp>
        <p:nvSpPr>
          <p:cNvPr id="45" name="文本框"/>
          <p:cNvSpPr txBox="1"/>
          <p:nvPr/>
        </p:nvSpPr>
        <p:spPr>
          <a:xfrm>
            <a:off x="8899525" y="4678680"/>
            <a:ext cx="633730" cy="4108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</a:rPr>
              <a:t>90%</a:t>
            </a:r>
          </a:p>
        </p:txBody>
      </p:sp>
      <p:grpSp>
        <p:nvGrpSpPr>
          <p:cNvPr id="46" name="icon2"/>
          <p:cNvGrpSpPr/>
          <p:nvPr/>
        </p:nvGrpSpPr>
        <p:grpSpPr>
          <a:xfrm>
            <a:off x="9578975" y="4991100"/>
            <a:ext cx="308610" cy="308610"/>
            <a:chOff x="15085" y="7886"/>
            <a:chExt cx="486" cy="486"/>
          </a:xfrm>
        </p:grpSpPr>
        <p:sp>
          <p:nvSpPr>
            <p:cNvPr id="49" name="椭圆"/>
            <p:cNvSpPr/>
            <p:nvPr/>
          </p:nvSpPr>
          <p:spPr>
            <a:xfrm>
              <a:off x="15085" y="7886"/>
              <a:ext cx="487" cy="487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15000">
                  <a:schemeClr val="accent1"/>
                </a:gs>
              </a:gsLst>
              <a:lin ang="189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icon"/>
            <p:cNvSpPr/>
            <p:nvPr/>
          </p:nvSpPr>
          <p:spPr>
            <a:xfrm>
              <a:off x="15210" y="8011"/>
              <a:ext cx="237" cy="23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2" h="373">
                  <a:moveTo>
                    <a:pt x="371" y="1"/>
                  </a:moveTo>
                  <a:cubicBezTo>
                    <a:pt x="309" y="-7"/>
                    <a:pt x="205" y="22"/>
                    <a:pt x="173" y="57"/>
                  </a:cubicBezTo>
                  <a:lnTo>
                    <a:pt x="172" y="59"/>
                  </a:lnTo>
                  <a:lnTo>
                    <a:pt x="170" y="60"/>
                  </a:lnTo>
                  <a:lnTo>
                    <a:pt x="168" y="62"/>
                  </a:lnTo>
                  <a:lnTo>
                    <a:pt x="167" y="64"/>
                  </a:lnTo>
                  <a:cubicBezTo>
                    <a:pt x="145" y="86"/>
                    <a:pt x="129" y="115"/>
                    <a:pt x="123" y="128"/>
                  </a:cubicBezTo>
                  <a:lnTo>
                    <a:pt x="122" y="129"/>
                  </a:lnTo>
                  <a:cubicBezTo>
                    <a:pt x="116" y="141"/>
                    <a:pt x="104" y="159"/>
                    <a:pt x="95" y="174"/>
                  </a:cubicBezTo>
                  <a:cubicBezTo>
                    <a:pt x="91" y="180"/>
                    <a:pt x="86" y="189"/>
                    <a:pt x="83" y="194"/>
                  </a:cubicBezTo>
                  <a:cubicBezTo>
                    <a:pt x="77" y="203"/>
                    <a:pt x="68" y="216"/>
                    <a:pt x="66" y="221"/>
                  </a:cubicBezTo>
                  <a:lnTo>
                    <a:pt x="152" y="307"/>
                  </a:lnTo>
                  <a:cubicBezTo>
                    <a:pt x="162" y="301"/>
                    <a:pt x="179" y="290"/>
                    <a:pt x="187" y="285"/>
                  </a:cubicBezTo>
                  <a:lnTo>
                    <a:pt x="188" y="285"/>
                  </a:lnTo>
                  <a:lnTo>
                    <a:pt x="189" y="285"/>
                  </a:lnTo>
                  <a:lnTo>
                    <a:pt x="190" y="284"/>
                  </a:lnTo>
                  <a:cubicBezTo>
                    <a:pt x="212" y="271"/>
                    <a:pt x="236" y="256"/>
                    <a:pt x="243" y="251"/>
                  </a:cubicBezTo>
                  <a:cubicBezTo>
                    <a:pt x="246" y="249"/>
                    <a:pt x="254" y="244"/>
                    <a:pt x="256" y="243"/>
                  </a:cubicBezTo>
                  <a:lnTo>
                    <a:pt x="257" y="243"/>
                  </a:lnTo>
                  <a:cubicBezTo>
                    <a:pt x="270" y="236"/>
                    <a:pt x="295" y="220"/>
                    <a:pt x="308" y="206"/>
                  </a:cubicBezTo>
                  <a:lnTo>
                    <a:pt x="309" y="205"/>
                  </a:lnTo>
                  <a:lnTo>
                    <a:pt x="310" y="204"/>
                  </a:lnTo>
                  <a:lnTo>
                    <a:pt x="312" y="203"/>
                  </a:lnTo>
                  <a:lnTo>
                    <a:pt x="314" y="201"/>
                  </a:lnTo>
                  <a:cubicBezTo>
                    <a:pt x="353" y="163"/>
                    <a:pt x="378" y="61"/>
                    <a:pt x="371" y="1"/>
                  </a:cubicBezTo>
                  <a:close/>
                  <a:moveTo>
                    <a:pt x="227" y="90"/>
                  </a:moveTo>
                  <a:lnTo>
                    <a:pt x="228" y="89"/>
                  </a:lnTo>
                  <a:cubicBezTo>
                    <a:pt x="242" y="74"/>
                    <a:pt x="270" y="77"/>
                    <a:pt x="281" y="89"/>
                  </a:cubicBezTo>
                  <a:lnTo>
                    <a:pt x="282" y="90"/>
                  </a:lnTo>
                  <a:lnTo>
                    <a:pt x="283" y="91"/>
                  </a:lnTo>
                  <a:cubicBezTo>
                    <a:pt x="299" y="106"/>
                    <a:pt x="295" y="134"/>
                    <a:pt x="283" y="145"/>
                  </a:cubicBezTo>
                  <a:lnTo>
                    <a:pt x="282" y="146"/>
                  </a:lnTo>
                  <a:lnTo>
                    <a:pt x="281" y="147"/>
                  </a:lnTo>
                  <a:cubicBezTo>
                    <a:pt x="266" y="163"/>
                    <a:pt x="238" y="159"/>
                    <a:pt x="227" y="147"/>
                  </a:cubicBezTo>
                  <a:lnTo>
                    <a:pt x="226" y="146"/>
                  </a:lnTo>
                  <a:lnTo>
                    <a:pt x="225" y="145"/>
                  </a:lnTo>
                  <a:cubicBezTo>
                    <a:pt x="210" y="130"/>
                    <a:pt x="214" y="102"/>
                    <a:pt x="225" y="91"/>
                  </a:cubicBezTo>
                  <a:lnTo>
                    <a:pt x="227" y="90"/>
                  </a:lnTo>
                  <a:close/>
                  <a:moveTo>
                    <a:pt x="112" y="118"/>
                  </a:moveTo>
                  <a:cubicBezTo>
                    <a:pt x="91" y="118"/>
                    <a:pt x="46" y="147"/>
                    <a:pt x="22" y="172"/>
                  </a:cubicBezTo>
                  <a:cubicBezTo>
                    <a:pt x="13" y="180"/>
                    <a:pt x="5" y="190"/>
                    <a:pt x="0" y="197"/>
                  </a:cubicBezTo>
                  <a:cubicBezTo>
                    <a:pt x="27" y="189"/>
                    <a:pt x="50" y="186"/>
                    <a:pt x="71" y="184"/>
                  </a:cubicBezTo>
                  <a:cubicBezTo>
                    <a:pt x="82" y="163"/>
                    <a:pt x="98" y="137"/>
                    <a:pt x="112" y="118"/>
                  </a:cubicBezTo>
                  <a:close/>
                  <a:moveTo>
                    <a:pt x="255" y="261"/>
                  </a:moveTo>
                  <a:cubicBezTo>
                    <a:pt x="256" y="283"/>
                    <a:pt x="226" y="328"/>
                    <a:pt x="202" y="352"/>
                  </a:cubicBezTo>
                  <a:cubicBezTo>
                    <a:pt x="194" y="360"/>
                    <a:pt x="183" y="369"/>
                    <a:pt x="176" y="373"/>
                  </a:cubicBezTo>
                  <a:cubicBezTo>
                    <a:pt x="184" y="347"/>
                    <a:pt x="188" y="323"/>
                    <a:pt x="189" y="302"/>
                  </a:cubicBezTo>
                  <a:cubicBezTo>
                    <a:pt x="210" y="291"/>
                    <a:pt x="236" y="276"/>
                    <a:pt x="255" y="261"/>
                  </a:cubicBezTo>
                  <a:close/>
                  <a:moveTo>
                    <a:pt x="70" y="239"/>
                  </a:moveTo>
                  <a:cubicBezTo>
                    <a:pt x="67" y="241"/>
                    <a:pt x="61" y="246"/>
                    <a:pt x="58" y="249"/>
                  </a:cubicBezTo>
                  <a:cubicBezTo>
                    <a:pt x="36" y="267"/>
                    <a:pt x="21" y="304"/>
                    <a:pt x="31" y="344"/>
                  </a:cubicBezTo>
                  <a:cubicBezTo>
                    <a:pt x="72" y="353"/>
                    <a:pt x="104" y="341"/>
                    <a:pt x="118" y="321"/>
                  </a:cubicBezTo>
                  <a:cubicBezTo>
                    <a:pt x="125" y="315"/>
                    <a:pt x="131" y="306"/>
                    <a:pt x="134" y="302"/>
                  </a:cubicBezTo>
                  <a:cubicBezTo>
                    <a:pt x="130" y="303"/>
                    <a:pt x="123" y="305"/>
                    <a:pt x="120" y="306"/>
                  </a:cubicBezTo>
                  <a:cubicBezTo>
                    <a:pt x="99" y="313"/>
                    <a:pt x="75" y="320"/>
                    <a:pt x="54" y="320"/>
                  </a:cubicBezTo>
                  <a:cubicBezTo>
                    <a:pt x="54" y="293"/>
                    <a:pt x="62" y="263"/>
                    <a:pt x="70" y="2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icon1"/>
          <p:cNvGrpSpPr/>
          <p:nvPr/>
        </p:nvGrpSpPr>
        <p:grpSpPr>
          <a:xfrm>
            <a:off x="8256270" y="4279900"/>
            <a:ext cx="308610" cy="308610"/>
            <a:chOff x="13002" y="6766"/>
            <a:chExt cx="486" cy="486"/>
          </a:xfrm>
        </p:grpSpPr>
        <p:sp>
          <p:nvSpPr>
            <p:cNvPr id="52" name="椭圆"/>
            <p:cNvSpPr/>
            <p:nvPr/>
          </p:nvSpPr>
          <p:spPr>
            <a:xfrm>
              <a:off x="13002" y="6766"/>
              <a:ext cx="487" cy="487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15000">
                  <a:schemeClr val="accent1"/>
                </a:gs>
              </a:gsLst>
              <a:lin ang="189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icon"/>
            <p:cNvSpPr>
              <a:spLocks noChangeAspect="1"/>
            </p:cNvSpPr>
            <p:nvPr/>
          </p:nvSpPr>
          <p:spPr>
            <a:xfrm>
              <a:off x="13148" y="6887"/>
              <a:ext cx="196" cy="246"/>
            </a:xfrm>
            <a:custGeom>
              <a:avLst/>
              <a:gdLst>
                <a:gd name="connsiteX0" fmla="*/ 0 w 941"/>
                <a:gd name="connsiteY0" fmla="*/ 471 h 1172"/>
                <a:gd name="connsiteX1" fmla="*/ 471 w 941"/>
                <a:gd name="connsiteY1" fmla="*/ 0 h 1172"/>
                <a:gd name="connsiteX2" fmla="*/ 941 w 941"/>
                <a:gd name="connsiteY2" fmla="*/ 471 h 1172"/>
                <a:gd name="connsiteX3" fmla="*/ 476 w 941"/>
                <a:gd name="connsiteY3" fmla="*/ 1172 h 1172"/>
                <a:gd name="connsiteX4" fmla="*/ 0 w 941"/>
                <a:gd name="connsiteY4" fmla="*/ 471 h 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" h="1172">
                  <a:moveTo>
                    <a:pt x="0" y="471"/>
                  </a:moveTo>
                  <a:cubicBezTo>
                    <a:pt x="-8" y="206"/>
                    <a:pt x="233" y="-6"/>
                    <a:pt x="471" y="0"/>
                  </a:cubicBezTo>
                  <a:cubicBezTo>
                    <a:pt x="735" y="-8"/>
                    <a:pt x="947" y="233"/>
                    <a:pt x="941" y="471"/>
                  </a:cubicBezTo>
                  <a:cubicBezTo>
                    <a:pt x="948" y="725"/>
                    <a:pt x="687" y="969"/>
                    <a:pt x="487" y="1162"/>
                  </a:cubicBezTo>
                  <a:lnTo>
                    <a:pt x="476" y="1172"/>
                  </a:lnTo>
                  <a:cubicBezTo>
                    <a:pt x="254" y="990"/>
                    <a:pt x="-8" y="708"/>
                    <a:pt x="0" y="471"/>
                  </a:cubicBezTo>
                  <a:close/>
                  <a:moveTo>
                    <a:pt x="279" y="471"/>
                  </a:moveTo>
                  <a:cubicBezTo>
                    <a:pt x="276" y="363"/>
                    <a:pt x="374" y="276"/>
                    <a:pt x="471" y="279"/>
                  </a:cubicBezTo>
                  <a:cubicBezTo>
                    <a:pt x="579" y="276"/>
                    <a:pt x="666" y="374"/>
                    <a:pt x="663" y="471"/>
                  </a:cubicBezTo>
                  <a:cubicBezTo>
                    <a:pt x="666" y="579"/>
                    <a:pt x="568" y="666"/>
                    <a:pt x="471" y="663"/>
                  </a:cubicBezTo>
                  <a:cubicBezTo>
                    <a:pt x="363" y="666"/>
                    <a:pt x="276" y="568"/>
                    <a:pt x="279" y="4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大字"/>
          <p:cNvGrpSpPr/>
          <p:nvPr/>
        </p:nvGrpSpPr>
        <p:grpSpPr>
          <a:xfrm>
            <a:off x="1945640" y="3224530"/>
            <a:ext cx="2000250" cy="1143000"/>
            <a:chOff x="3215" y="4924"/>
            <a:chExt cx="3150" cy="1800"/>
          </a:xfrm>
        </p:grpSpPr>
        <p:sp>
          <p:nvSpPr>
            <p:cNvPr id="56" name="文本框 B"/>
            <p:cNvSpPr txBox="1"/>
            <p:nvPr/>
          </p:nvSpPr>
          <p:spPr>
            <a:xfrm>
              <a:off x="3215" y="4924"/>
              <a:ext cx="315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200</a:t>
              </a:r>
              <a:r>
                <a:rPr lang="zh-CN" altLang="zh-CN" sz="36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亿元</a:t>
              </a:r>
            </a:p>
          </p:txBody>
        </p:sp>
        <p:sp>
          <p:nvSpPr>
            <p:cNvPr id="57" name="文本框 B"/>
            <p:cNvSpPr txBox="1"/>
            <p:nvPr/>
          </p:nvSpPr>
          <p:spPr>
            <a:xfrm>
              <a:off x="3846" y="6096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20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业绩突破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8958 0 L 0 0 E" pathEditMode="relative" ptsTypes="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8958 0 L 0 0 E" pathEditMode="relative" ptsTypes="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27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43906 0 L 0 0 " pathEditMode="relative" rAng="0" ptsTypes="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54688 0 L 0 0 E" pathEditMode="relative" ptsTypes="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1" animBg="1"/>
      <p:bldP spid="8" grpId="2" animBg="1"/>
      <p:bldP spid="67" grpId="0" animBg="1"/>
      <p:bldP spid="67" grpId="2" animBg="1"/>
      <p:bldP spid="72" grpId="0" animBg="1"/>
      <p:bldP spid="73" grpId="0" animBg="1"/>
      <p:bldP spid="25" grpId="0"/>
      <p:bldP spid="29" grpId="0"/>
      <p:bldP spid="32" grpId="0"/>
      <p:bldP spid="43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9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2084070" y="5917565"/>
            <a:ext cx="802513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可以通过</a:t>
            </a:r>
            <a:r>
              <a:rPr lang="en-US" altLang="zh-CN" sz="1600"/>
              <a:t>“</a:t>
            </a:r>
            <a:r>
              <a:rPr lang="zh-CN" altLang="en-US" sz="1600"/>
              <a:t>更改图片</a:t>
            </a:r>
            <a:r>
              <a:rPr lang="en-US" altLang="zh-CN" sz="1600"/>
              <a:t>”</a:t>
            </a:r>
            <a:r>
              <a:rPr lang="zh-CN" altLang="en-US" sz="1600"/>
              <a:t>按钮来替换六边形图片，注意记住原图片的宽和高，保持比例</a:t>
            </a:r>
          </a:p>
        </p:txBody>
      </p: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业绩展望</a:t>
              </a:r>
              <a:endPara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endParaRP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任意多边形"/>
          <p:cNvSpPr/>
          <p:nvPr/>
        </p:nvSpPr>
        <p:spPr>
          <a:xfrm>
            <a:off x="937895" y="1859915"/>
            <a:ext cx="4208780" cy="3649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92" h="2247">
                <a:moveTo>
                  <a:pt x="1946" y="0"/>
                </a:moveTo>
                <a:lnTo>
                  <a:pt x="2592" y="1122"/>
                </a:lnTo>
                <a:lnTo>
                  <a:pt x="1942" y="2244"/>
                </a:lnTo>
                <a:lnTo>
                  <a:pt x="646" y="2247"/>
                </a:lnTo>
                <a:lnTo>
                  <a:pt x="0" y="1127"/>
                </a:lnTo>
                <a:lnTo>
                  <a:pt x="651" y="4"/>
                </a:lnTo>
                <a:lnTo>
                  <a:pt x="1946" y="0"/>
                </a:lnTo>
                <a:close/>
              </a:path>
            </a:pathLst>
          </a:custGeom>
          <a:noFill/>
          <a:ln w="12700">
            <a:gradFill>
              <a:gsLst>
                <a:gs pos="26000">
                  <a:srgbClr val="46D2FF">
                    <a:alpha val="20000"/>
                  </a:srgbClr>
                </a:gs>
                <a:gs pos="0">
                  <a:schemeClr val="accent2">
                    <a:alpha val="5000"/>
                  </a:schemeClr>
                </a:gs>
                <a:gs pos="65000">
                  <a:srgbClr val="46D2FF">
                    <a:alpha val="30000"/>
                  </a:srgbClr>
                </a:gs>
                <a:gs pos="100000">
                  <a:schemeClr val="accent2">
                    <a:alpha val="10000"/>
                  </a:schemeClr>
                </a:gs>
              </a:gsLst>
              <a:lin ang="8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>
              <a:noFill/>
              <a:sym typeface="+mn-ea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307205" y="1939925"/>
            <a:ext cx="7237730" cy="168021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8" h="2646">
                <a:moveTo>
                  <a:pt x="0" y="0"/>
                </a:moveTo>
                <a:lnTo>
                  <a:pt x="11398" y="0"/>
                </a:lnTo>
                <a:lnTo>
                  <a:pt x="11398" y="2646"/>
                </a:lnTo>
                <a:lnTo>
                  <a:pt x="1523" y="26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4297680" y="3750310"/>
            <a:ext cx="7247255" cy="1680845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3" h="2647">
                <a:moveTo>
                  <a:pt x="11413" y="0"/>
                </a:moveTo>
                <a:lnTo>
                  <a:pt x="11413" y="2647"/>
                </a:lnTo>
                <a:lnTo>
                  <a:pt x="0" y="2647"/>
                </a:lnTo>
                <a:lnTo>
                  <a:pt x="1532" y="0"/>
                </a:lnTo>
                <a:lnTo>
                  <a:pt x="11413" y="0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08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6920" y="1711960"/>
            <a:ext cx="3729355" cy="3952240"/>
            <a:chOff x="1192" y="2696"/>
            <a:chExt cx="5873" cy="6224"/>
          </a:xfrm>
        </p:grpSpPr>
        <p:sp>
          <p:nvSpPr>
            <p:cNvPr id="48" name="任意多边形"/>
            <p:cNvSpPr/>
            <p:nvPr/>
          </p:nvSpPr>
          <p:spPr>
            <a:xfrm>
              <a:off x="1192" y="2696"/>
              <a:ext cx="2740" cy="6224"/>
            </a:xfrm>
            <a:custGeom>
              <a:avLst/>
              <a:gdLst>
                <a:gd name="connsiteX0" fmla="*/ 2740 w 2740"/>
                <a:gd name="connsiteY0" fmla="*/ 6222 h 6224"/>
                <a:gd name="connsiteX1" fmla="*/ 1790 w 2740"/>
                <a:gd name="connsiteY1" fmla="*/ 6224 h 6224"/>
                <a:gd name="connsiteX2" fmla="*/ 0 w 2740"/>
                <a:gd name="connsiteY2" fmla="*/ 3118 h 6224"/>
                <a:gd name="connsiteX3" fmla="*/ 1804 w 2740"/>
                <a:gd name="connsiteY3" fmla="*/ 3 h 6224"/>
                <a:gd name="connsiteX4" fmla="*/ 2740 w 2740"/>
                <a:gd name="connsiteY4" fmla="*/ 0 h 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" h="6224">
                  <a:moveTo>
                    <a:pt x="2740" y="6222"/>
                  </a:moveTo>
                  <a:lnTo>
                    <a:pt x="1790" y="6224"/>
                  </a:lnTo>
                  <a:lnTo>
                    <a:pt x="0" y="3118"/>
                  </a:lnTo>
                  <a:lnTo>
                    <a:pt x="1804" y="3"/>
                  </a:lnTo>
                  <a:lnTo>
                    <a:pt x="2740" y="0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accent2">
                      <a:alpha val="50000"/>
                    </a:schemeClr>
                  </a:gs>
                  <a:gs pos="82000">
                    <a:schemeClr val="accent2">
                      <a:alpha val="50000"/>
                    </a:schemeClr>
                  </a:gs>
                  <a:gs pos="28000">
                    <a:schemeClr val="accent5">
                      <a:alpha val="70000"/>
                    </a:schemeClr>
                  </a:gs>
                </a:gsLst>
                <a:lin ang="9300000" scaled="0"/>
              </a:gra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63" name="任意多边形"/>
            <p:cNvSpPr/>
            <p:nvPr/>
          </p:nvSpPr>
          <p:spPr>
            <a:xfrm>
              <a:off x="5829" y="8072"/>
              <a:ext cx="1236" cy="837"/>
            </a:xfrm>
            <a:custGeom>
              <a:avLst/>
              <a:gdLst>
                <a:gd name="connsiteX0" fmla="*/ 1236 w 1236"/>
                <a:gd name="connsiteY0" fmla="*/ 0 h 837"/>
                <a:gd name="connsiteX1" fmla="*/ 752 w 1236"/>
                <a:gd name="connsiteY1" fmla="*/ 836 h 837"/>
                <a:gd name="connsiteX2" fmla="*/ 0 w 1236"/>
                <a:gd name="connsiteY2" fmla="*/ 837 h 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6" h="837">
                  <a:moveTo>
                    <a:pt x="1236" y="0"/>
                  </a:moveTo>
                  <a:lnTo>
                    <a:pt x="752" y="836"/>
                  </a:lnTo>
                  <a:lnTo>
                    <a:pt x="0" y="837"/>
                  </a:lnTo>
                </a:path>
              </a:pathLst>
            </a:custGeom>
            <a:noFill/>
            <a:ln w="12700">
              <a:solidFill>
                <a:schemeClr val="accent2">
                  <a:alpha val="50000"/>
                </a:schemeClr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</p:grpSp>
      <p:sp>
        <p:nvSpPr>
          <p:cNvPr id="154" name="文本框 A"/>
          <p:cNvSpPr txBox="1"/>
          <p:nvPr/>
        </p:nvSpPr>
        <p:spPr>
          <a:xfrm>
            <a:off x="6647815" y="2414588"/>
            <a:ext cx="303784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稿定设计里再也找不到新的文案了，请输入您的文本内容。</a:t>
            </a:r>
          </a:p>
        </p:txBody>
      </p:sp>
      <p:grpSp>
        <p:nvGrpSpPr>
          <p:cNvPr id="6" name="图"/>
          <p:cNvGrpSpPr/>
          <p:nvPr/>
        </p:nvGrpSpPr>
        <p:grpSpPr>
          <a:xfrm>
            <a:off x="1120775" y="2018665"/>
            <a:ext cx="3841750" cy="3332480"/>
            <a:chOff x="1765" y="3179"/>
            <a:chExt cx="6050" cy="5248"/>
          </a:xfrm>
        </p:grpSpPr>
        <p:grpSp>
          <p:nvGrpSpPr>
            <p:cNvPr id="25" name="组合 24"/>
            <p:cNvGrpSpPr/>
            <p:nvPr/>
          </p:nvGrpSpPr>
          <p:grpSpPr>
            <a:xfrm>
              <a:off x="1765" y="3179"/>
              <a:ext cx="6050" cy="5248"/>
              <a:chOff x="1765" y="3179"/>
              <a:chExt cx="6050" cy="5248"/>
            </a:xfrm>
          </p:grpSpPr>
          <p:sp>
            <p:nvSpPr>
              <p:cNvPr id="42" name="任意多边形"/>
              <p:cNvSpPr/>
              <p:nvPr/>
            </p:nvSpPr>
            <p:spPr>
              <a:xfrm>
                <a:off x="1765" y="3179"/>
                <a:ext cx="6050" cy="5248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92" h="2247">
                    <a:moveTo>
                      <a:pt x="1946" y="0"/>
                    </a:moveTo>
                    <a:lnTo>
                      <a:pt x="2592" y="1122"/>
                    </a:lnTo>
                    <a:lnTo>
                      <a:pt x="1942" y="2244"/>
                    </a:lnTo>
                    <a:lnTo>
                      <a:pt x="646" y="2247"/>
                    </a:lnTo>
                    <a:lnTo>
                      <a:pt x="0" y="1127"/>
                    </a:lnTo>
                    <a:lnTo>
                      <a:pt x="651" y="4"/>
                    </a:lnTo>
                    <a:lnTo>
                      <a:pt x="1946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2">
                      <a:alpha val="10000"/>
                    </a:schemeClr>
                  </a:gs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16200000" scaled="0"/>
              </a:gradFill>
              <a:ln w="25400">
                <a:gradFill>
                  <a:gsLst>
                    <a:gs pos="26000">
                      <a:srgbClr val="46D2FF">
                        <a:alpha val="30000"/>
                      </a:srgbClr>
                    </a:gs>
                    <a:gs pos="0">
                      <a:schemeClr val="accent2">
                        <a:alpha val="10000"/>
                      </a:schemeClr>
                    </a:gs>
                    <a:gs pos="65000">
                      <a:srgbClr val="46D2FF">
                        <a:alpha val="50000"/>
                      </a:srgbClr>
                    </a:gs>
                    <a:gs pos="50000">
                      <a:srgbClr val="46D2FF">
                        <a:alpha val="50000"/>
                      </a:srgbClr>
                    </a:gs>
                    <a:gs pos="100000">
                      <a:schemeClr val="accent2">
                        <a:alpha val="35000"/>
                      </a:schemeClr>
                    </a:gs>
                  </a:gsLst>
                  <a:lin ang="10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8" name="任意多边形"/>
              <p:cNvSpPr/>
              <p:nvPr/>
            </p:nvSpPr>
            <p:spPr>
              <a:xfrm>
                <a:off x="2985" y="3186"/>
                <a:ext cx="897" cy="518"/>
              </a:xfrm>
              <a:custGeom>
                <a:avLst/>
                <a:gdLst>
                  <a:gd name="connsiteX0" fmla="*/ 0 w 897"/>
                  <a:gd name="connsiteY0" fmla="*/ 518 h 518"/>
                  <a:gd name="connsiteX1" fmla="*/ 299 w 897"/>
                  <a:gd name="connsiteY1" fmla="*/ 2 h 518"/>
                  <a:gd name="connsiteX2" fmla="*/ 897 w 897"/>
                  <a:gd name="connsiteY2" fmla="*/ 0 h 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7" h="518">
                    <a:moveTo>
                      <a:pt x="0" y="518"/>
                    </a:moveTo>
                    <a:lnTo>
                      <a:pt x="299" y="2"/>
                    </a:lnTo>
                    <a:lnTo>
                      <a:pt x="897" y="0"/>
                    </a:ln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2">
                        <a:alpha val="10000"/>
                      </a:schemeClr>
                    </a:gs>
                    <a:gs pos="50000">
                      <a:schemeClr val="accent5"/>
                    </a:gs>
                    <a:gs pos="100000">
                      <a:schemeClr val="accent2">
                        <a:alpha val="10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</p:grpSp>
        <p:pic>
          <p:nvPicPr>
            <p:cNvPr id="2" name="图片 1" descr="48190738"/>
            <p:cNvPicPr>
              <a:picLocks noChangeAspect="1"/>
            </p:cNvPicPr>
            <p:nvPr/>
          </p:nvPicPr>
          <p:blipFill>
            <a:blip r:embed="rId3"/>
            <a:srcRect l="15829" t="2496" r="21704" b="1175"/>
            <a:stretch>
              <a:fillRect/>
            </a:stretch>
          </p:blipFill>
          <p:spPr>
            <a:xfrm>
              <a:off x="1779" y="3191"/>
              <a:ext cx="6022" cy="522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050" h="5248">
                  <a:moveTo>
                    <a:pt x="4542" y="0"/>
                  </a:moveTo>
                  <a:lnTo>
                    <a:pt x="6050" y="2620"/>
                  </a:lnTo>
                  <a:lnTo>
                    <a:pt x="4533" y="5241"/>
                  </a:lnTo>
                  <a:lnTo>
                    <a:pt x="1508" y="5248"/>
                  </a:lnTo>
                  <a:lnTo>
                    <a:pt x="0" y="2632"/>
                  </a:lnTo>
                  <a:lnTo>
                    <a:pt x="1520" y="9"/>
                  </a:lnTo>
                  <a:lnTo>
                    <a:pt x="4542" y="0"/>
                  </a:lnTo>
                  <a:close/>
                </a:path>
              </a:pathLst>
            </a:custGeom>
          </p:spPr>
        </p:pic>
      </p:grpSp>
      <p:sp>
        <p:nvSpPr>
          <p:cNvPr id="4" name="文本框"/>
          <p:cNvSpPr txBox="1"/>
          <p:nvPr/>
        </p:nvSpPr>
        <p:spPr>
          <a:xfrm>
            <a:off x="5563870" y="258064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团队</a:t>
            </a:r>
          </a:p>
        </p:txBody>
      </p:sp>
      <p:sp>
        <p:nvSpPr>
          <p:cNvPr id="46" name="弧形"/>
          <p:cNvSpPr/>
          <p:nvPr/>
        </p:nvSpPr>
        <p:spPr>
          <a:xfrm>
            <a:off x="5442585" y="2313305"/>
            <a:ext cx="933450" cy="933450"/>
          </a:xfrm>
          <a:prstGeom prst="arc">
            <a:avLst>
              <a:gd name="adj1" fmla="val 406047"/>
              <a:gd name="adj2" fmla="val 15856915"/>
            </a:avLst>
          </a:prstGeom>
          <a:ln w="25400" cap="rnd">
            <a:gradFill>
              <a:gsLst>
                <a:gs pos="0">
                  <a:schemeClr val="accent2">
                    <a:alpha val="100000"/>
                  </a:schemeClr>
                </a:gs>
                <a:gs pos="67000">
                  <a:schemeClr val="accent1">
                    <a:alpha val="40000"/>
                  </a:schemeClr>
                </a:gs>
              </a:gsLst>
              <a:lin ang="141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"/>
          <p:cNvSpPr txBox="1"/>
          <p:nvPr/>
        </p:nvSpPr>
        <p:spPr>
          <a:xfrm>
            <a:off x="5563870" y="439166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贡献</a:t>
            </a:r>
          </a:p>
        </p:txBody>
      </p:sp>
      <p:sp>
        <p:nvSpPr>
          <p:cNvPr id="22" name="弧形"/>
          <p:cNvSpPr/>
          <p:nvPr/>
        </p:nvSpPr>
        <p:spPr>
          <a:xfrm>
            <a:off x="5442585" y="4124325"/>
            <a:ext cx="933450" cy="933450"/>
          </a:xfrm>
          <a:prstGeom prst="arc">
            <a:avLst>
              <a:gd name="adj1" fmla="val 16327181"/>
              <a:gd name="adj2" fmla="val 11273950"/>
            </a:avLst>
          </a:prstGeom>
          <a:ln w="25400" cap="rnd">
            <a:gradFill>
              <a:gsLst>
                <a:gs pos="0">
                  <a:schemeClr val="accent4"/>
                </a:gs>
                <a:gs pos="67000">
                  <a:schemeClr val="accent3">
                    <a:alpha val="40000"/>
                  </a:schemeClr>
                </a:gs>
              </a:gsLst>
              <a:lin ang="768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A"/>
          <p:cNvSpPr txBox="1"/>
          <p:nvPr/>
        </p:nvSpPr>
        <p:spPr>
          <a:xfrm>
            <a:off x="6647815" y="4225290"/>
            <a:ext cx="303784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稿定设计里再也找不到新的文案了，请输入您的文本内容。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5400000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5" grpId="0" animBg="1"/>
      <p:bldP spid="66" grpId="0" animBg="1"/>
      <p:bldP spid="138" grpId="0" animBg="1"/>
      <p:bldP spid="154" grpId="0"/>
      <p:bldP spid="4" grpId="0"/>
      <p:bldP spid="46" grpId="0" animBg="1"/>
      <p:bldP spid="46" grpId="1" animBg="1"/>
      <p:bldP spid="20" grpId="0"/>
      <p:bldP spid="22" grpId="0" animBg="1"/>
      <p:bldP spid="22" grpId="1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9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9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  <a:sym typeface="+mn-ea"/>
                </a:rPr>
                <a:t>业绩展望</a:t>
              </a:r>
              <a:endPara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endParaRP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圆底"/>
          <p:cNvGrpSpPr/>
          <p:nvPr/>
        </p:nvGrpSpPr>
        <p:grpSpPr>
          <a:xfrm>
            <a:off x="5062855" y="1429385"/>
            <a:ext cx="2068830" cy="2068830"/>
            <a:chOff x="3626" y="3793"/>
            <a:chExt cx="2862" cy="2862"/>
          </a:xfrm>
        </p:grpSpPr>
        <p:pic>
          <p:nvPicPr>
            <p:cNvPr id="160" name="光圈" descr="C:\Users\UI\Desktop\光圈.png光圈"/>
            <p:cNvPicPr>
              <a:picLocks noChangeAspect="1"/>
            </p:cNvPicPr>
            <p:nvPr/>
          </p:nvPicPr>
          <p:blipFill>
            <a:blip r:embed="rId3">
              <a:alphaModFix amt="50000"/>
            </a:blip>
            <a:srcRect/>
            <a:stretch>
              <a:fillRect/>
            </a:stretch>
          </p:blipFill>
          <p:spPr>
            <a:xfrm>
              <a:off x="4017" y="4184"/>
              <a:ext cx="2080" cy="2080"/>
            </a:xfrm>
            <a:prstGeom prst="rect">
              <a:avLst/>
            </a:prstGeom>
          </p:spPr>
        </p:pic>
        <p:sp>
          <p:nvSpPr>
            <p:cNvPr id="87" name="椭圆"/>
            <p:cNvSpPr/>
            <p:nvPr/>
          </p:nvSpPr>
          <p:spPr>
            <a:xfrm>
              <a:off x="3626" y="3793"/>
              <a:ext cx="2862" cy="2862"/>
            </a:xfrm>
            <a:prstGeom prst="ellipse">
              <a:avLst/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3774" y="3941"/>
              <a:ext cx="2570" cy="2570"/>
              <a:chOff x="3879" y="4046"/>
              <a:chExt cx="2360" cy="2360"/>
            </a:xfrm>
          </p:grpSpPr>
          <p:sp>
            <p:nvSpPr>
              <p:cNvPr id="93" name="弧形"/>
              <p:cNvSpPr>
                <a:spLocks noChangeAspect="1"/>
              </p:cNvSpPr>
              <p:nvPr/>
            </p:nvSpPr>
            <p:spPr>
              <a:xfrm>
                <a:off x="3879" y="4046"/>
                <a:ext cx="2360" cy="2360"/>
              </a:xfrm>
              <a:prstGeom prst="arc">
                <a:avLst>
                  <a:gd name="adj1" fmla="val 18493566"/>
                  <a:gd name="adj2" fmla="val 5311871"/>
                </a:avLst>
              </a:prstGeom>
              <a:ln w="50800" cap="rnd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85000">
                      <a:schemeClr val="accent2">
                        <a:lumMod val="75000"/>
                        <a:alpha val="0"/>
                      </a:schemeClr>
                    </a:gs>
                  </a:gsLst>
                  <a:lin ang="16200000" scaled="0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弧形"/>
              <p:cNvSpPr>
                <a:spLocks noChangeAspect="1"/>
              </p:cNvSpPr>
              <p:nvPr/>
            </p:nvSpPr>
            <p:spPr>
              <a:xfrm>
                <a:off x="3879" y="4046"/>
                <a:ext cx="2360" cy="2360"/>
              </a:xfrm>
              <a:prstGeom prst="arc">
                <a:avLst>
                  <a:gd name="adj1" fmla="val 7119301"/>
                  <a:gd name="adj2" fmla="val 16259333"/>
                </a:avLst>
              </a:prstGeom>
              <a:ln w="50800" cap="rnd">
                <a:gradFill>
                  <a:gsLst>
                    <a:gs pos="0">
                      <a:schemeClr val="accent2"/>
                    </a:gs>
                    <a:gs pos="85000">
                      <a:schemeClr val="accent2">
                        <a:alpha val="0"/>
                      </a:schemeClr>
                    </a:gs>
                  </a:gsLst>
                  <a:lin ang="6000000" scaled="0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椭圆"/>
            <p:cNvSpPr/>
            <p:nvPr/>
          </p:nvSpPr>
          <p:spPr>
            <a:xfrm>
              <a:off x="3952" y="4119"/>
              <a:ext cx="2212" cy="2212"/>
            </a:xfrm>
            <a:prstGeom prst="ellipse">
              <a:avLst/>
            </a:prstGeom>
            <a:gradFill>
              <a:gsLst>
                <a:gs pos="50000">
                  <a:schemeClr val="accent1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title"/>
          <p:cNvGrpSpPr/>
          <p:nvPr/>
        </p:nvGrpSpPr>
        <p:grpSpPr>
          <a:xfrm>
            <a:off x="5376545" y="2077403"/>
            <a:ext cx="1440180" cy="772160"/>
            <a:chOff x="8467" y="3305"/>
            <a:chExt cx="2268" cy="1216"/>
          </a:xfrm>
        </p:grpSpPr>
        <p:sp>
          <p:nvSpPr>
            <p:cNvPr id="60" name="文本框"/>
            <p:cNvSpPr txBox="1"/>
            <p:nvPr/>
          </p:nvSpPr>
          <p:spPr>
            <a:xfrm>
              <a:off x="8467" y="3305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展望未来</a:t>
              </a:r>
            </a:p>
          </p:txBody>
        </p:sp>
        <p:sp>
          <p:nvSpPr>
            <p:cNvPr id="62" name="文本框"/>
            <p:cNvSpPr txBox="1"/>
            <p:nvPr/>
          </p:nvSpPr>
          <p:spPr>
            <a:xfrm>
              <a:off x="8847" y="3893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108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展翅腾飞</a:t>
              </a:r>
            </a:p>
          </p:txBody>
        </p:sp>
      </p:grpSp>
      <p:grpSp>
        <p:nvGrpSpPr>
          <p:cNvPr id="150" name="箭头"/>
          <p:cNvGrpSpPr/>
          <p:nvPr/>
        </p:nvGrpSpPr>
        <p:grpSpPr>
          <a:xfrm rot="5400000">
            <a:off x="5992495" y="3521075"/>
            <a:ext cx="210185" cy="420370"/>
            <a:chOff x="4062" y="7085"/>
            <a:chExt cx="162" cy="324"/>
          </a:xfrm>
        </p:grpSpPr>
        <p:sp>
          <p:nvSpPr>
            <p:cNvPr id="270" name="任意多边形 269"/>
            <p:cNvSpPr/>
            <p:nvPr/>
          </p:nvSpPr>
          <p:spPr>
            <a:xfrm rot="5400000">
              <a:off x="3981" y="7166"/>
              <a:ext cx="324" cy="16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2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 rot="5400000">
              <a:off x="4023" y="7209"/>
              <a:ext cx="154" cy="7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33" h="467">
                  <a:moveTo>
                    <a:pt x="0" y="467"/>
                  </a:moveTo>
                  <a:lnTo>
                    <a:pt x="467" y="0"/>
                  </a:lnTo>
                  <a:lnTo>
                    <a:pt x="933" y="467"/>
                  </a:lnTo>
                  <a:lnTo>
                    <a:pt x="0" y="46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文本框左"/>
          <p:cNvGrpSpPr/>
          <p:nvPr/>
        </p:nvGrpSpPr>
        <p:grpSpPr>
          <a:xfrm>
            <a:off x="1097280" y="1670050"/>
            <a:ext cx="3986530" cy="1577340"/>
            <a:chOff x="1728" y="2630"/>
            <a:chExt cx="6278" cy="2484"/>
          </a:xfrm>
        </p:grpSpPr>
        <p:sp>
          <p:nvSpPr>
            <p:cNvPr id="151" name="任意多边形 150"/>
            <p:cNvSpPr/>
            <p:nvPr/>
          </p:nvSpPr>
          <p:spPr>
            <a:xfrm>
              <a:off x="1728" y="2630"/>
              <a:ext cx="6279" cy="2484"/>
            </a:xfrm>
            <a:custGeom>
              <a:avLst/>
              <a:gdLst>
                <a:gd name="connsiteX0" fmla="*/ 101 w 6278"/>
                <a:gd name="connsiteY0" fmla="*/ 0 h 2484"/>
                <a:gd name="connsiteX1" fmla="*/ 6279 w 6278"/>
                <a:gd name="connsiteY1" fmla="*/ 0 h 2484"/>
                <a:gd name="connsiteX2" fmla="*/ 5846 w 6278"/>
                <a:gd name="connsiteY2" fmla="*/ 1188 h 2484"/>
                <a:gd name="connsiteX3" fmla="*/ 5846 w 6278"/>
                <a:gd name="connsiteY3" fmla="*/ 1206 h 2484"/>
                <a:gd name="connsiteX4" fmla="*/ 5846 w 6278"/>
                <a:gd name="connsiteY4" fmla="*/ 1224 h 2484"/>
                <a:gd name="connsiteX5" fmla="*/ 5847 w 6278"/>
                <a:gd name="connsiteY5" fmla="*/ 1242 h 2484"/>
                <a:gd name="connsiteX6" fmla="*/ 5846 w 6278"/>
                <a:gd name="connsiteY6" fmla="*/ 1264 h 2484"/>
                <a:gd name="connsiteX7" fmla="*/ 5845 w 6278"/>
                <a:gd name="connsiteY7" fmla="*/ 1286 h 2484"/>
                <a:gd name="connsiteX8" fmla="*/ 5845 w 6278"/>
                <a:gd name="connsiteY8" fmla="*/ 1309 h 2484"/>
                <a:gd name="connsiteX9" fmla="*/ 6279 w 6278"/>
                <a:gd name="connsiteY9" fmla="*/ 2484 h 2484"/>
                <a:gd name="connsiteX10" fmla="*/ 101 w 6278"/>
                <a:gd name="connsiteY10" fmla="*/ 2484 h 2484"/>
                <a:gd name="connsiteX11" fmla="*/ 2 w 6278"/>
                <a:gd name="connsiteY11" fmla="*/ 1242 h 2484"/>
                <a:gd name="connsiteX12" fmla="*/ 101 w 6278"/>
                <a:gd name="connsiteY12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79" h="2484">
                  <a:moveTo>
                    <a:pt x="101" y="0"/>
                  </a:moveTo>
                  <a:lnTo>
                    <a:pt x="6279" y="0"/>
                  </a:lnTo>
                  <a:cubicBezTo>
                    <a:pt x="6026" y="269"/>
                    <a:pt x="5840" y="863"/>
                    <a:pt x="5846" y="1188"/>
                  </a:cubicBezTo>
                  <a:lnTo>
                    <a:pt x="5846" y="1206"/>
                  </a:lnTo>
                  <a:lnTo>
                    <a:pt x="5846" y="1224"/>
                  </a:lnTo>
                  <a:lnTo>
                    <a:pt x="5847" y="1242"/>
                  </a:lnTo>
                  <a:lnTo>
                    <a:pt x="5846" y="1264"/>
                  </a:lnTo>
                  <a:lnTo>
                    <a:pt x="5845" y="1286"/>
                  </a:lnTo>
                  <a:lnTo>
                    <a:pt x="5845" y="1309"/>
                  </a:lnTo>
                  <a:cubicBezTo>
                    <a:pt x="5839" y="1756"/>
                    <a:pt x="6110" y="2294"/>
                    <a:pt x="6279" y="2484"/>
                  </a:cubicBezTo>
                  <a:lnTo>
                    <a:pt x="101" y="2484"/>
                  </a:lnTo>
                  <a:cubicBezTo>
                    <a:pt x="71" y="2305"/>
                    <a:pt x="-14" y="1575"/>
                    <a:pt x="2" y="1242"/>
                  </a:cubicBezTo>
                  <a:cubicBezTo>
                    <a:pt x="-14" y="910"/>
                    <a:pt x="79" y="107"/>
                    <a:pt x="101" y="0"/>
                  </a:cubicBezTo>
                  <a:close/>
                </a:path>
              </a:pathLst>
            </a:custGeom>
            <a:noFill/>
            <a:ln>
              <a:gradFill>
                <a:gsLst>
                  <a:gs pos="21000">
                    <a:schemeClr val="accent1"/>
                  </a:gs>
                  <a:gs pos="45000">
                    <a:schemeClr val="accent2"/>
                  </a:gs>
                  <a:gs pos="74000">
                    <a:schemeClr val="accent1"/>
                  </a:gs>
                </a:gsLst>
                <a:lin ang="954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文本框 A"/>
            <p:cNvSpPr txBox="1"/>
            <p:nvPr/>
          </p:nvSpPr>
          <p:spPr>
            <a:xfrm>
              <a:off x="2119" y="2985"/>
              <a:ext cx="5300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稿定设计里再也找不到新的文案了，请输入您的文本内容。如果是复制内容，请右键选择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“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只保留文本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”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。</a:t>
              </a:r>
            </a:p>
          </p:txBody>
        </p:sp>
      </p:grpSp>
      <p:grpSp>
        <p:nvGrpSpPr>
          <p:cNvPr id="22" name="文本框右"/>
          <p:cNvGrpSpPr/>
          <p:nvPr/>
        </p:nvGrpSpPr>
        <p:grpSpPr>
          <a:xfrm>
            <a:off x="7106285" y="1670050"/>
            <a:ext cx="3986530" cy="1577340"/>
            <a:chOff x="11191" y="2630"/>
            <a:chExt cx="6278" cy="2484"/>
          </a:xfrm>
        </p:grpSpPr>
        <p:sp>
          <p:nvSpPr>
            <p:cNvPr id="152" name="任意多边形 151"/>
            <p:cNvSpPr/>
            <p:nvPr/>
          </p:nvSpPr>
          <p:spPr>
            <a:xfrm>
              <a:off x="11191" y="2630"/>
              <a:ext cx="6278" cy="2484"/>
            </a:xfrm>
            <a:custGeom>
              <a:avLst/>
              <a:gdLst>
                <a:gd name="connsiteX0" fmla="*/ 0 w 6278"/>
                <a:gd name="connsiteY0" fmla="*/ 0 h 2484"/>
                <a:gd name="connsiteX1" fmla="*/ 6179 w 6278"/>
                <a:gd name="connsiteY1" fmla="*/ 0 h 2484"/>
                <a:gd name="connsiteX2" fmla="*/ 6277 w 6278"/>
                <a:gd name="connsiteY2" fmla="*/ 1242 h 2484"/>
                <a:gd name="connsiteX3" fmla="*/ 6179 w 6278"/>
                <a:gd name="connsiteY3" fmla="*/ 2484 h 2484"/>
                <a:gd name="connsiteX4" fmla="*/ 0 w 6278"/>
                <a:gd name="connsiteY4" fmla="*/ 2484 h 2484"/>
                <a:gd name="connsiteX5" fmla="*/ 434 w 6278"/>
                <a:gd name="connsiteY5" fmla="*/ 1296 h 2484"/>
                <a:gd name="connsiteX6" fmla="*/ 434 w 6278"/>
                <a:gd name="connsiteY6" fmla="*/ 1278 h 2484"/>
                <a:gd name="connsiteX7" fmla="*/ 433 w 6278"/>
                <a:gd name="connsiteY7" fmla="*/ 1260 h 2484"/>
                <a:gd name="connsiteX8" fmla="*/ 433 w 6278"/>
                <a:gd name="connsiteY8" fmla="*/ 1242 h 2484"/>
                <a:gd name="connsiteX9" fmla="*/ 434 w 6278"/>
                <a:gd name="connsiteY9" fmla="*/ 1220 h 2484"/>
                <a:gd name="connsiteX10" fmla="*/ 434 w 6278"/>
                <a:gd name="connsiteY10" fmla="*/ 1198 h 2484"/>
                <a:gd name="connsiteX11" fmla="*/ 435 w 6278"/>
                <a:gd name="connsiteY11" fmla="*/ 1176 h 2484"/>
                <a:gd name="connsiteX12" fmla="*/ 0 w 6278"/>
                <a:gd name="connsiteY12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78" h="2484">
                  <a:moveTo>
                    <a:pt x="0" y="0"/>
                  </a:moveTo>
                  <a:lnTo>
                    <a:pt x="6179" y="0"/>
                  </a:lnTo>
                  <a:cubicBezTo>
                    <a:pt x="6210" y="70"/>
                    <a:pt x="6287" y="805"/>
                    <a:pt x="6277" y="1242"/>
                  </a:cubicBezTo>
                  <a:cubicBezTo>
                    <a:pt x="6290" y="1637"/>
                    <a:pt x="6197" y="2339"/>
                    <a:pt x="6179" y="2484"/>
                  </a:cubicBezTo>
                  <a:lnTo>
                    <a:pt x="0" y="2484"/>
                  </a:lnTo>
                  <a:cubicBezTo>
                    <a:pt x="254" y="2215"/>
                    <a:pt x="439" y="1622"/>
                    <a:pt x="434" y="1296"/>
                  </a:cubicBezTo>
                  <a:lnTo>
                    <a:pt x="434" y="1278"/>
                  </a:lnTo>
                  <a:lnTo>
                    <a:pt x="433" y="1260"/>
                  </a:lnTo>
                  <a:lnTo>
                    <a:pt x="433" y="1242"/>
                  </a:lnTo>
                  <a:lnTo>
                    <a:pt x="434" y="1220"/>
                  </a:lnTo>
                  <a:lnTo>
                    <a:pt x="434" y="1198"/>
                  </a:lnTo>
                  <a:lnTo>
                    <a:pt x="435" y="1176"/>
                  </a:lnTo>
                  <a:cubicBezTo>
                    <a:pt x="440" y="728"/>
                    <a:pt x="170" y="190"/>
                    <a:pt x="0" y="0"/>
                  </a:cubicBezTo>
                  <a:close/>
                </a:path>
              </a:pathLst>
            </a:custGeom>
            <a:noFill/>
            <a:ln>
              <a:gradFill>
                <a:gsLst>
                  <a:gs pos="21000">
                    <a:schemeClr val="accent1"/>
                  </a:gs>
                  <a:gs pos="45000">
                    <a:schemeClr val="accent2"/>
                  </a:gs>
                  <a:gs pos="74000">
                    <a:schemeClr val="accent1"/>
                  </a:gs>
                </a:gsLst>
                <a:lin ang="954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文本框 A"/>
            <p:cNvSpPr txBox="1"/>
            <p:nvPr/>
          </p:nvSpPr>
          <p:spPr>
            <a:xfrm>
              <a:off x="11785" y="2985"/>
              <a:ext cx="5300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稿定设计里再也找不到新的文案了，请输入您的文本内容。如果是复制内容，请右键选择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“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只保留文本</a:t>
              </a:r>
              <a:r>
                <a:rPr lang="en-US" altLang="zh-CN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”</a:t>
              </a: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  <a:cs typeface="OPPOSans R" panose="00020600040101010101" charset="-122"/>
                </a:rPr>
                <a:t>。</a:t>
              </a: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1314450" y="4079875"/>
            <a:ext cx="1337310" cy="1951990"/>
            <a:chOff x="2070" y="6425"/>
            <a:chExt cx="2106" cy="3074"/>
          </a:xfrm>
        </p:grpSpPr>
        <p:grpSp>
          <p:nvGrpSpPr>
            <p:cNvPr id="129" name="底图"/>
            <p:cNvGrpSpPr/>
            <p:nvPr/>
          </p:nvGrpSpPr>
          <p:grpSpPr>
            <a:xfrm>
              <a:off x="2070" y="6425"/>
              <a:ext cx="2106" cy="3075"/>
              <a:chOff x="2187" y="2826"/>
              <a:chExt cx="4268" cy="6230"/>
            </a:xfrm>
          </p:grpSpPr>
          <p:sp>
            <p:nvSpPr>
              <p:cNvPr id="131" name="任意多边形"/>
              <p:cNvSpPr/>
              <p:nvPr/>
            </p:nvSpPr>
            <p:spPr>
              <a:xfrm>
                <a:off x="2193" y="6050"/>
                <a:ext cx="4258" cy="3006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46" h="1515">
                    <a:moveTo>
                      <a:pt x="2146" y="0"/>
                    </a:moveTo>
                    <a:lnTo>
                      <a:pt x="2146" y="1515"/>
                    </a:lnTo>
                    <a:lnTo>
                      <a:pt x="0" y="1515"/>
                    </a:lnTo>
                    <a:lnTo>
                      <a:pt x="0" y="6"/>
                    </a:lnTo>
                    <a:lnTo>
                      <a:pt x="1071" y="625"/>
                    </a:lnTo>
                    <a:lnTo>
                      <a:pt x="214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5400000" scaled="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/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>
                <a:off x="2187" y="2826"/>
                <a:ext cx="4268" cy="4316"/>
                <a:chOff x="2187" y="2826"/>
                <a:chExt cx="4268" cy="4316"/>
              </a:xfrm>
            </p:grpSpPr>
            <p:sp>
              <p:nvSpPr>
                <p:cNvPr id="139" name="任意多边形"/>
                <p:cNvSpPr/>
                <p:nvPr/>
              </p:nvSpPr>
              <p:spPr>
                <a:xfrm>
                  <a:off x="2733" y="3143"/>
                  <a:ext cx="3175" cy="367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2">
                        <a:alpha val="10000"/>
                      </a:schemeClr>
                    </a:gs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0"/>
                </a:gradFill>
                <a:ln w="12700">
                  <a:gradFill>
                    <a:gsLst>
                      <a:gs pos="0">
                        <a:schemeClr val="accent2">
                          <a:alpha val="10000"/>
                        </a:schemeClr>
                      </a:gs>
                      <a:gs pos="100000">
                        <a:schemeClr val="accent2">
                          <a:alpha val="3500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40" name="任意多边形"/>
                <p:cNvSpPr/>
                <p:nvPr/>
              </p:nvSpPr>
              <p:spPr>
                <a:xfrm>
                  <a:off x="2459" y="2826"/>
                  <a:ext cx="3726" cy="431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2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41" name="任意多边形"/>
                <p:cNvSpPr/>
                <p:nvPr/>
              </p:nvSpPr>
              <p:spPr>
                <a:xfrm>
                  <a:off x="2187" y="3040"/>
                  <a:ext cx="1226" cy="3888"/>
                </a:xfrm>
                <a:custGeom>
                  <a:avLst/>
                  <a:gdLst>
                    <a:gd name="connsiteX0" fmla="*/ 618 w 618"/>
                    <a:gd name="connsiteY0" fmla="*/ 1960 h 1960"/>
                    <a:gd name="connsiteX1" fmla="*/ 0 w 618"/>
                    <a:gd name="connsiteY1" fmla="*/ 1603 h 1960"/>
                    <a:gd name="connsiteX2" fmla="*/ 2 w 618"/>
                    <a:gd name="connsiteY2" fmla="*/ 358 h 1960"/>
                    <a:gd name="connsiteX3" fmla="*/ 618 w 618"/>
                    <a:gd name="connsiteY3" fmla="*/ 0 h 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60">
                      <a:moveTo>
                        <a:pt x="618" y="1960"/>
                      </a:moveTo>
                      <a:lnTo>
                        <a:pt x="0" y="1603"/>
                      </a:lnTo>
                      <a:lnTo>
                        <a:pt x="2" y="358"/>
                      </a:lnTo>
                      <a:lnTo>
                        <a:pt x="618" y="0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42" name="任意多边形"/>
                <p:cNvSpPr/>
                <p:nvPr/>
              </p:nvSpPr>
              <p:spPr>
                <a:xfrm>
                  <a:off x="5229" y="3038"/>
                  <a:ext cx="1226" cy="3886"/>
                </a:xfrm>
                <a:custGeom>
                  <a:avLst/>
                  <a:gdLst>
                    <a:gd name="connsiteX0" fmla="*/ 0 w 618"/>
                    <a:gd name="connsiteY0" fmla="*/ 0 h 1959"/>
                    <a:gd name="connsiteX1" fmla="*/ 618 w 618"/>
                    <a:gd name="connsiteY1" fmla="*/ 358 h 1959"/>
                    <a:gd name="connsiteX2" fmla="*/ 616 w 618"/>
                    <a:gd name="connsiteY2" fmla="*/ 1601 h 1959"/>
                    <a:gd name="connsiteX3" fmla="*/ 0 w 618"/>
                    <a:gd name="connsiteY3" fmla="*/ 1959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59">
                      <a:moveTo>
                        <a:pt x="0" y="0"/>
                      </a:moveTo>
                      <a:lnTo>
                        <a:pt x="618" y="358"/>
                      </a:lnTo>
                      <a:lnTo>
                        <a:pt x="616" y="1601"/>
                      </a:lnTo>
                      <a:lnTo>
                        <a:pt x="0" y="1959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44" name="任意多边形"/>
                <p:cNvSpPr/>
                <p:nvPr/>
              </p:nvSpPr>
              <p:spPr>
                <a:xfrm>
                  <a:off x="3695" y="2826"/>
                  <a:ext cx="1250" cy="365"/>
                </a:xfrm>
                <a:custGeom>
                  <a:avLst/>
                  <a:gdLst>
                    <a:gd name="connsiteX0" fmla="*/ 630 w 630"/>
                    <a:gd name="connsiteY0" fmla="*/ 182 h 184"/>
                    <a:gd name="connsiteX1" fmla="*/ 317 w 630"/>
                    <a:gd name="connsiteY1" fmla="*/ 0 h 184"/>
                    <a:gd name="connsiteX2" fmla="*/ 0 w 630"/>
                    <a:gd name="connsiteY2" fmla="*/ 184 h 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4">
                      <a:moveTo>
                        <a:pt x="630" y="182"/>
                      </a:moveTo>
                      <a:lnTo>
                        <a:pt x="317" y="0"/>
                      </a:lnTo>
                      <a:lnTo>
                        <a:pt x="0" y="184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/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46" name="任意多边形"/>
                <p:cNvSpPr/>
                <p:nvPr/>
              </p:nvSpPr>
              <p:spPr>
                <a:xfrm>
                  <a:off x="3695" y="6780"/>
                  <a:ext cx="1250" cy="363"/>
                </a:xfrm>
                <a:custGeom>
                  <a:avLst/>
                  <a:gdLst>
                    <a:gd name="connsiteX0" fmla="*/ 0 w 630"/>
                    <a:gd name="connsiteY0" fmla="*/ 1 h 183"/>
                    <a:gd name="connsiteX1" fmla="*/ 315 w 630"/>
                    <a:gd name="connsiteY1" fmla="*/ 183 h 183"/>
                    <a:gd name="connsiteX2" fmla="*/ 630 w 630"/>
                    <a:gd name="connsiteY2" fmla="*/ 0 h 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3">
                      <a:moveTo>
                        <a:pt x="0" y="1"/>
                      </a:moveTo>
                      <a:lnTo>
                        <a:pt x="315" y="183"/>
                      </a:lnTo>
                      <a:lnTo>
                        <a:pt x="630" y="0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</p:grpSp>
        </p:grpSp>
        <p:sp>
          <p:nvSpPr>
            <p:cNvPr id="196" name="任意多边形 195"/>
            <p:cNvSpPr>
              <a:spLocks noChangeAspect="1"/>
            </p:cNvSpPr>
            <p:nvPr/>
          </p:nvSpPr>
          <p:spPr>
            <a:xfrm>
              <a:off x="2830" y="7078"/>
              <a:ext cx="586" cy="733"/>
            </a:xfrm>
            <a:custGeom>
              <a:avLst/>
              <a:gdLst>
                <a:gd name="connsiteX0" fmla="*/ 0 w 941"/>
                <a:gd name="connsiteY0" fmla="*/ 471 h 1172"/>
                <a:gd name="connsiteX1" fmla="*/ 471 w 941"/>
                <a:gd name="connsiteY1" fmla="*/ 0 h 1172"/>
                <a:gd name="connsiteX2" fmla="*/ 941 w 941"/>
                <a:gd name="connsiteY2" fmla="*/ 471 h 1172"/>
                <a:gd name="connsiteX3" fmla="*/ 476 w 941"/>
                <a:gd name="connsiteY3" fmla="*/ 1172 h 1172"/>
                <a:gd name="connsiteX4" fmla="*/ 0 w 941"/>
                <a:gd name="connsiteY4" fmla="*/ 471 h 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" h="1172">
                  <a:moveTo>
                    <a:pt x="0" y="471"/>
                  </a:moveTo>
                  <a:cubicBezTo>
                    <a:pt x="-8" y="206"/>
                    <a:pt x="233" y="-6"/>
                    <a:pt x="471" y="0"/>
                  </a:cubicBezTo>
                  <a:cubicBezTo>
                    <a:pt x="735" y="-8"/>
                    <a:pt x="947" y="233"/>
                    <a:pt x="941" y="471"/>
                  </a:cubicBezTo>
                  <a:cubicBezTo>
                    <a:pt x="948" y="725"/>
                    <a:pt x="687" y="969"/>
                    <a:pt x="487" y="1162"/>
                  </a:cubicBezTo>
                  <a:lnTo>
                    <a:pt x="476" y="1172"/>
                  </a:lnTo>
                  <a:cubicBezTo>
                    <a:pt x="254" y="990"/>
                    <a:pt x="-8" y="708"/>
                    <a:pt x="0" y="471"/>
                  </a:cubicBezTo>
                  <a:close/>
                  <a:moveTo>
                    <a:pt x="279" y="471"/>
                  </a:moveTo>
                  <a:cubicBezTo>
                    <a:pt x="276" y="363"/>
                    <a:pt x="374" y="276"/>
                    <a:pt x="471" y="279"/>
                  </a:cubicBezTo>
                  <a:cubicBezTo>
                    <a:pt x="579" y="276"/>
                    <a:pt x="666" y="374"/>
                    <a:pt x="663" y="471"/>
                  </a:cubicBezTo>
                  <a:cubicBezTo>
                    <a:pt x="666" y="579"/>
                    <a:pt x="568" y="666"/>
                    <a:pt x="471" y="663"/>
                  </a:cubicBezTo>
                  <a:cubicBezTo>
                    <a:pt x="363" y="666"/>
                    <a:pt x="276" y="568"/>
                    <a:pt x="279" y="471"/>
                  </a:cubicBez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3371215" y="4079875"/>
            <a:ext cx="1337310" cy="1951990"/>
            <a:chOff x="5309" y="6425"/>
            <a:chExt cx="2106" cy="3074"/>
          </a:xfrm>
        </p:grpSpPr>
        <p:grpSp>
          <p:nvGrpSpPr>
            <p:cNvPr id="135" name="底图"/>
            <p:cNvGrpSpPr/>
            <p:nvPr/>
          </p:nvGrpSpPr>
          <p:grpSpPr>
            <a:xfrm>
              <a:off x="5309" y="6425"/>
              <a:ext cx="2106" cy="3075"/>
              <a:chOff x="2187" y="2826"/>
              <a:chExt cx="4268" cy="6230"/>
            </a:xfrm>
          </p:grpSpPr>
          <p:sp>
            <p:nvSpPr>
              <p:cNvPr id="67" name="任意多边形"/>
              <p:cNvSpPr/>
              <p:nvPr/>
            </p:nvSpPr>
            <p:spPr>
              <a:xfrm>
                <a:off x="2193" y="6050"/>
                <a:ext cx="4258" cy="3006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46" h="1515">
                    <a:moveTo>
                      <a:pt x="2146" y="0"/>
                    </a:moveTo>
                    <a:lnTo>
                      <a:pt x="2146" y="1515"/>
                    </a:lnTo>
                    <a:lnTo>
                      <a:pt x="0" y="1515"/>
                    </a:lnTo>
                    <a:lnTo>
                      <a:pt x="0" y="6"/>
                    </a:lnTo>
                    <a:lnTo>
                      <a:pt x="1071" y="625"/>
                    </a:lnTo>
                    <a:lnTo>
                      <a:pt x="214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5400000" scaled="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/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>
                <a:off x="2187" y="2826"/>
                <a:ext cx="4268" cy="4316"/>
                <a:chOff x="2187" y="2826"/>
                <a:chExt cx="4268" cy="4316"/>
              </a:xfrm>
            </p:grpSpPr>
            <p:sp>
              <p:nvSpPr>
                <p:cNvPr id="71" name="任意多边形"/>
                <p:cNvSpPr/>
                <p:nvPr/>
              </p:nvSpPr>
              <p:spPr>
                <a:xfrm>
                  <a:off x="2733" y="3143"/>
                  <a:ext cx="3175" cy="367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2">
                        <a:alpha val="10000"/>
                      </a:schemeClr>
                    </a:gs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0"/>
                </a:gradFill>
                <a:ln w="12700">
                  <a:gradFill>
                    <a:gsLst>
                      <a:gs pos="0">
                        <a:schemeClr val="accent2">
                          <a:alpha val="10000"/>
                        </a:schemeClr>
                      </a:gs>
                      <a:gs pos="100000">
                        <a:schemeClr val="accent2">
                          <a:alpha val="3500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72" name="任意多边形"/>
                <p:cNvSpPr/>
                <p:nvPr/>
              </p:nvSpPr>
              <p:spPr>
                <a:xfrm>
                  <a:off x="2459" y="2826"/>
                  <a:ext cx="3726" cy="431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2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73" name="任意多边形"/>
                <p:cNvSpPr/>
                <p:nvPr/>
              </p:nvSpPr>
              <p:spPr>
                <a:xfrm>
                  <a:off x="2187" y="3040"/>
                  <a:ext cx="1226" cy="3888"/>
                </a:xfrm>
                <a:custGeom>
                  <a:avLst/>
                  <a:gdLst>
                    <a:gd name="connsiteX0" fmla="*/ 618 w 618"/>
                    <a:gd name="connsiteY0" fmla="*/ 1960 h 1960"/>
                    <a:gd name="connsiteX1" fmla="*/ 0 w 618"/>
                    <a:gd name="connsiteY1" fmla="*/ 1603 h 1960"/>
                    <a:gd name="connsiteX2" fmla="*/ 2 w 618"/>
                    <a:gd name="connsiteY2" fmla="*/ 358 h 1960"/>
                    <a:gd name="connsiteX3" fmla="*/ 618 w 618"/>
                    <a:gd name="connsiteY3" fmla="*/ 0 h 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60">
                      <a:moveTo>
                        <a:pt x="618" y="1960"/>
                      </a:moveTo>
                      <a:lnTo>
                        <a:pt x="0" y="1603"/>
                      </a:lnTo>
                      <a:lnTo>
                        <a:pt x="2" y="358"/>
                      </a:lnTo>
                      <a:lnTo>
                        <a:pt x="618" y="0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74" name="任意多边形"/>
                <p:cNvSpPr/>
                <p:nvPr/>
              </p:nvSpPr>
              <p:spPr>
                <a:xfrm>
                  <a:off x="5229" y="3038"/>
                  <a:ext cx="1226" cy="3886"/>
                </a:xfrm>
                <a:custGeom>
                  <a:avLst/>
                  <a:gdLst>
                    <a:gd name="connsiteX0" fmla="*/ 0 w 618"/>
                    <a:gd name="connsiteY0" fmla="*/ 0 h 1959"/>
                    <a:gd name="connsiteX1" fmla="*/ 618 w 618"/>
                    <a:gd name="connsiteY1" fmla="*/ 358 h 1959"/>
                    <a:gd name="connsiteX2" fmla="*/ 616 w 618"/>
                    <a:gd name="connsiteY2" fmla="*/ 1601 h 1959"/>
                    <a:gd name="connsiteX3" fmla="*/ 0 w 618"/>
                    <a:gd name="connsiteY3" fmla="*/ 1959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59">
                      <a:moveTo>
                        <a:pt x="0" y="0"/>
                      </a:moveTo>
                      <a:lnTo>
                        <a:pt x="618" y="358"/>
                      </a:lnTo>
                      <a:lnTo>
                        <a:pt x="616" y="1601"/>
                      </a:lnTo>
                      <a:lnTo>
                        <a:pt x="0" y="1959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75" name="任意多边形"/>
                <p:cNvSpPr/>
                <p:nvPr/>
              </p:nvSpPr>
              <p:spPr>
                <a:xfrm>
                  <a:off x="3695" y="2826"/>
                  <a:ext cx="1250" cy="365"/>
                </a:xfrm>
                <a:custGeom>
                  <a:avLst/>
                  <a:gdLst>
                    <a:gd name="connsiteX0" fmla="*/ 630 w 630"/>
                    <a:gd name="connsiteY0" fmla="*/ 182 h 184"/>
                    <a:gd name="connsiteX1" fmla="*/ 317 w 630"/>
                    <a:gd name="connsiteY1" fmla="*/ 0 h 184"/>
                    <a:gd name="connsiteX2" fmla="*/ 0 w 630"/>
                    <a:gd name="connsiteY2" fmla="*/ 184 h 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4">
                      <a:moveTo>
                        <a:pt x="630" y="182"/>
                      </a:moveTo>
                      <a:lnTo>
                        <a:pt x="317" y="0"/>
                      </a:lnTo>
                      <a:lnTo>
                        <a:pt x="0" y="184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/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76" name="任意多边形"/>
                <p:cNvSpPr/>
                <p:nvPr/>
              </p:nvSpPr>
              <p:spPr>
                <a:xfrm>
                  <a:off x="3695" y="6780"/>
                  <a:ext cx="1250" cy="363"/>
                </a:xfrm>
                <a:custGeom>
                  <a:avLst/>
                  <a:gdLst>
                    <a:gd name="connsiteX0" fmla="*/ 0 w 630"/>
                    <a:gd name="connsiteY0" fmla="*/ 1 h 183"/>
                    <a:gd name="connsiteX1" fmla="*/ 315 w 630"/>
                    <a:gd name="connsiteY1" fmla="*/ 183 h 183"/>
                    <a:gd name="connsiteX2" fmla="*/ 630 w 630"/>
                    <a:gd name="connsiteY2" fmla="*/ 0 h 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3">
                      <a:moveTo>
                        <a:pt x="0" y="1"/>
                      </a:moveTo>
                      <a:lnTo>
                        <a:pt x="315" y="183"/>
                      </a:lnTo>
                      <a:lnTo>
                        <a:pt x="630" y="0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</p:grpSp>
        </p:grpSp>
        <p:sp>
          <p:nvSpPr>
            <p:cNvPr id="246" name="任意多边形 245"/>
            <p:cNvSpPr/>
            <p:nvPr/>
          </p:nvSpPr>
          <p:spPr>
            <a:xfrm>
              <a:off x="5959" y="7098"/>
              <a:ext cx="806" cy="69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68" h="402">
                  <a:moveTo>
                    <a:pt x="468" y="64"/>
                  </a:moveTo>
                  <a:cubicBezTo>
                    <a:pt x="464" y="71"/>
                    <a:pt x="455" y="87"/>
                    <a:pt x="451" y="95"/>
                  </a:cubicBezTo>
                  <a:cubicBezTo>
                    <a:pt x="420" y="182"/>
                    <a:pt x="328" y="259"/>
                    <a:pt x="242" y="226"/>
                  </a:cubicBezTo>
                  <a:cubicBezTo>
                    <a:pt x="237" y="279"/>
                    <a:pt x="241" y="356"/>
                    <a:pt x="244" y="390"/>
                  </a:cubicBezTo>
                  <a:cubicBezTo>
                    <a:pt x="244" y="395"/>
                    <a:pt x="245" y="400"/>
                    <a:pt x="245" y="402"/>
                  </a:cubicBezTo>
                  <a:lnTo>
                    <a:pt x="199" y="402"/>
                  </a:lnTo>
                  <a:cubicBezTo>
                    <a:pt x="198" y="397"/>
                    <a:pt x="197" y="386"/>
                    <a:pt x="196" y="380"/>
                  </a:cubicBezTo>
                  <a:cubicBezTo>
                    <a:pt x="189" y="336"/>
                    <a:pt x="187" y="259"/>
                    <a:pt x="194" y="220"/>
                  </a:cubicBezTo>
                  <a:cubicBezTo>
                    <a:pt x="185" y="217"/>
                    <a:pt x="164" y="211"/>
                    <a:pt x="156" y="208"/>
                  </a:cubicBezTo>
                  <a:cubicBezTo>
                    <a:pt x="38" y="187"/>
                    <a:pt x="-7" y="86"/>
                    <a:pt x="2" y="23"/>
                  </a:cubicBezTo>
                  <a:cubicBezTo>
                    <a:pt x="2" y="14"/>
                    <a:pt x="1" y="3"/>
                    <a:pt x="0" y="0"/>
                  </a:cubicBezTo>
                  <a:cubicBezTo>
                    <a:pt x="8" y="2"/>
                    <a:pt x="25" y="5"/>
                    <a:pt x="35" y="7"/>
                  </a:cubicBezTo>
                  <a:cubicBezTo>
                    <a:pt x="57" y="10"/>
                    <a:pt x="94" y="18"/>
                    <a:pt x="115" y="25"/>
                  </a:cubicBezTo>
                  <a:cubicBezTo>
                    <a:pt x="180" y="39"/>
                    <a:pt x="215" y="98"/>
                    <a:pt x="221" y="150"/>
                  </a:cubicBezTo>
                  <a:cubicBezTo>
                    <a:pt x="274" y="48"/>
                    <a:pt x="389" y="29"/>
                    <a:pt x="446" y="59"/>
                  </a:cubicBezTo>
                  <a:cubicBezTo>
                    <a:pt x="455" y="62"/>
                    <a:pt x="465" y="64"/>
                    <a:pt x="468" y="64"/>
                  </a:cubicBez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484745" y="4079875"/>
            <a:ext cx="1337310" cy="1951990"/>
            <a:chOff x="11787" y="6425"/>
            <a:chExt cx="2106" cy="3074"/>
          </a:xfrm>
        </p:grpSpPr>
        <p:grpSp>
          <p:nvGrpSpPr>
            <p:cNvPr id="189" name="底图"/>
            <p:cNvGrpSpPr/>
            <p:nvPr/>
          </p:nvGrpSpPr>
          <p:grpSpPr>
            <a:xfrm>
              <a:off x="11787" y="6425"/>
              <a:ext cx="2106" cy="3075"/>
              <a:chOff x="2187" y="2826"/>
              <a:chExt cx="4268" cy="6230"/>
            </a:xfrm>
          </p:grpSpPr>
          <p:sp>
            <p:nvSpPr>
              <p:cNvPr id="190" name="任意多边形"/>
              <p:cNvSpPr/>
              <p:nvPr/>
            </p:nvSpPr>
            <p:spPr>
              <a:xfrm>
                <a:off x="2193" y="6050"/>
                <a:ext cx="4258" cy="3006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46" h="1515">
                    <a:moveTo>
                      <a:pt x="2146" y="0"/>
                    </a:moveTo>
                    <a:lnTo>
                      <a:pt x="2146" y="1515"/>
                    </a:lnTo>
                    <a:lnTo>
                      <a:pt x="0" y="1515"/>
                    </a:lnTo>
                    <a:lnTo>
                      <a:pt x="0" y="6"/>
                    </a:lnTo>
                    <a:lnTo>
                      <a:pt x="1071" y="625"/>
                    </a:lnTo>
                    <a:lnTo>
                      <a:pt x="214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5400000" scaled="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/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grpSp>
            <p:nvGrpSpPr>
              <p:cNvPr id="191" name="组合 190"/>
              <p:cNvGrpSpPr/>
              <p:nvPr/>
            </p:nvGrpSpPr>
            <p:grpSpPr>
              <a:xfrm>
                <a:off x="2187" y="2826"/>
                <a:ext cx="4268" cy="4316"/>
                <a:chOff x="2187" y="2826"/>
                <a:chExt cx="4268" cy="4316"/>
              </a:xfrm>
            </p:grpSpPr>
            <p:sp>
              <p:nvSpPr>
                <p:cNvPr id="192" name="任意多边形"/>
                <p:cNvSpPr/>
                <p:nvPr/>
              </p:nvSpPr>
              <p:spPr>
                <a:xfrm>
                  <a:off x="2733" y="3143"/>
                  <a:ext cx="3175" cy="367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2">
                        <a:alpha val="10000"/>
                      </a:schemeClr>
                    </a:gs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0"/>
                </a:gradFill>
                <a:ln w="12700">
                  <a:gradFill>
                    <a:gsLst>
                      <a:gs pos="0">
                        <a:schemeClr val="accent2">
                          <a:alpha val="10000"/>
                        </a:schemeClr>
                      </a:gs>
                      <a:gs pos="100000">
                        <a:schemeClr val="accent2">
                          <a:alpha val="3500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93" name="任意多边形"/>
                <p:cNvSpPr/>
                <p:nvPr/>
              </p:nvSpPr>
              <p:spPr>
                <a:xfrm>
                  <a:off x="2459" y="2826"/>
                  <a:ext cx="3726" cy="431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2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97" name="任意多边形"/>
                <p:cNvSpPr/>
                <p:nvPr/>
              </p:nvSpPr>
              <p:spPr>
                <a:xfrm>
                  <a:off x="2187" y="3040"/>
                  <a:ext cx="1226" cy="3888"/>
                </a:xfrm>
                <a:custGeom>
                  <a:avLst/>
                  <a:gdLst>
                    <a:gd name="connsiteX0" fmla="*/ 618 w 618"/>
                    <a:gd name="connsiteY0" fmla="*/ 1960 h 1960"/>
                    <a:gd name="connsiteX1" fmla="*/ 0 w 618"/>
                    <a:gd name="connsiteY1" fmla="*/ 1603 h 1960"/>
                    <a:gd name="connsiteX2" fmla="*/ 2 w 618"/>
                    <a:gd name="connsiteY2" fmla="*/ 358 h 1960"/>
                    <a:gd name="connsiteX3" fmla="*/ 618 w 618"/>
                    <a:gd name="connsiteY3" fmla="*/ 0 h 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60">
                      <a:moveTo>
                        <a:pt x="618" y="1960"/>
                      </a:moveTo>
                      <a:lnTo>
                        <a:pt x="0" y="1603"/>
                      </a:lnTo>
                      <a:lnTo>
                        <a:pt x="2" y="358"/>
                      </a:lnTo>
                      <a:lnTo>
                        <a:pt x="618" y="0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98" name="任意多边形"/>
                <p:cNvSpPr/>
                <p:nvPr/>
              </p:nvSpPr>
              <p:spPr>
                <a:xfrm>
                  <a:off x="5229" y="3038"/>
                  <a:ext cx="1226" cy="3886"/>
                </a:xfrm>
                <a:custGeom>
                  <a:avLst/>
                  <a:gdLst>
                    <a:gd name="connsiteX0" fmla="*/ 0 w 618"/>
                    <a:gd name="connsiteY0" fmla="*/ 0 h 1959"/>
                    <a:gd name="connsiteX1" fmla="*/ 618 w 618"/>
                    <a:gd name="connsiteY1" fmla="*/ 358 h 1959"/>
                    <a:gd name="connsiteX2" fmla="*/ 616 w 618"/>
                    <a:gd name="connsiteY2" fmla="*/ 1601 h 1959"/>
                    <a:gd name="connsiteX3" fmla="*/ 0 w 618"/>
                    <a:gd name="connsiteY3" fmla="*/ 1959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59">
                      <a:moveTo>
                        <a:pt x="0" y="0"/>
                      </a:moveTo>
                      <a:lnTo>
                        <a:pt x="618" y="358"/>
                      </a:lnTo>
                      <a:lnTo>
                        <a:pt x="616" y="1601"/>
                      </a:lnTo>
                      <a:lnTo>
                        <a:pt x="0" y="1959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99" name="任意多边形"/>
                <p:cNvSpPr/>
                <p:nvPr/>
              </p:nvSpPr>
              <p:spPr>
                <a:xfrm>
                  <a:off x="3695" y="2826"/>
                  <a:ext cx="1250" cy="365"/>
                </a:xfrm>
                <a:custGeom>
                  <a:avLst/>
                  <a:gdLst>
                    <a:gd name="connsiteX0" fmla="*/ 630 w 630"/>
                    <a:gd name="connsiteY0" fmla="*/ 182 h 184"/>
                    <a:gd name="connsiteX1" fmla="*/ 317 w 630"/>
                    <a:gd name="connsiteY1" fmla="*/ 0 h 184"/>
                    <a:gd name="connsiteX2" fmla="*/ 0 w 630"/>
                    <a:gd name="connsiteY2" fmla="*/ 184 h 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4">
                      <a:moveTo>
                        <a:pt x="630" y="182"/>
                      </a:moveTo>
                      <a:lnTo>
                        <a:pt x="317" y="0"/>
                      </a:lnTo>
                      <a:lnTo>
                        <a:pt x="0" y="184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/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200" name="任意多边形"/>
                <p:cNvSpPr/>
                <p:nvPr/>
              </p:nvSpPr>
              <p:spPr>
                <a:xfrm>
                  <a:off x="3695" y="6780"/>
                  <a:ext cx="1250" cy="363"/>
                </a:xfrm>
                <a:custGeom>
                  <a:avLst/>
                  <a:gdLst>
                    <a:gd name="connsiteX0" fmla="*/ 0 w 630"/>
                    <a:gd name="connsiteY0" fmla="*/ 1 h 183"/>
                    <a:gd name="connsiteX1" fmla="*/ 315 w 630"/>
                    <a:gd name="connsiteY1" fmla="*/ 183 h 183"/>
                    <a:gd name="connsiteX2" fmla="*/ 630 w 630"/>
                    <a:gd name="connsiteY2" fmla="*/ 0 h 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3">
                      <a:moveTo>
                        <a:pt x="0" y="1"/>
                      </a:moveTo>
                      <a:lnTo>
                        <a:pt x="315" y="183"/>
                      </a:lnTo>
                      <a:lnTo>
                        <a:pt x="630" y="0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</p:grpSp>
        </p:grpSp>
        <p:sp>
          <p:nvSpPr>
            <p:cNvPr id="209" name="任意多边形 208"/>
            <p:cNvSpPr/>
            <p:nvPr/>
          </p:nvSpPr>
          <p:spPr>
            <a:xfrm>
              <a:off x="12548" y="7120"/>
              <a:ext cx="584" cy="6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39" h="376">
                  <a:moveTo>
                    <a:pt x="0" y="98"/>
                  </a:moveTo>
                  <a:cubicBezTo>
                    <a:pt x="-3" y="43"/>
                    <a:pt x="84" y="-1"/>
                    <a:pt x="170" y="0"/>
                  </a:cubicBezTo>
                  <a:cubicBezTo>
                    <a:pt x="265" y="-2"/>
                    <a:pt x="341" y="48"/>
                    <a:pt x="339" y="98"/>
                  </a:cubicBezTo>
                  <a:cubicBezTo>
                    <a:pt x="342" y="152"/>
                    <a:pt x="255" y="196"/>
                    <a:pt x="170" y="195"/>
                  </a:cubicBezTo>
                  <a:cubicBezTo>
                    <a:pt x="74" y="197"/>
                    <a:pt x="-2" y="147"/>
                    <a:pt x="0" y="98"/>
                  </a:cubicBezTo>
                  <a:close/>
                  <a:moveTo>
                    <a:pt x="0" y="189"/>
                  </a:moveTo>
                  <a:lnTo>
                    <a:pt x="0" y="188"/>
                  </a:lnTo>
                  <a:lnTo>
                    <a:pt x="0" y="186"/>
                  </a:lnTo>
                  <a:cubicBezTo>
                    <a:pt x="0" y="177"/>
                    <a:pt x="5" y="164"/>
                    <a:pt x="6" y="162"/>
                  </a:cubicBezTo>
                  <a:cubicBezTo>
                    <a:pt x="28" y="197"/>
                    <a:pt x="107" y="224"/>
                    <a:pt x="163" y="223"/>
                  </a:cubicBezTo>
                  <a:lnTo>
                    <a:pt x="166" y="223"/>
                  </a:lnTo>
                  <a:lnTo>
                    <a:pt x="169" y="223"/>
                  </a:lnTo>
                  <a:lnTo>
                    <a:pt x="173" y="223"/>
                  </a:lnTo>
                  <a:lnTo>
                    <a:pt x="176" y="223"/>
                  </a:lnTo>
                  <a:cubicBezTo>
                    <a:pt x="248" y="224"/>
                    <a:pt x="315" y="189"/>
                    <a:pt x="333" y="162"/>
                  </a:cubicBezTo>
                  <a:cubicBezTo>
                    <a:pt x="337" y="169"/>
                    <a:pt x="339" y="184"/>
                    <a:pt x="339" y="187"/>
                  </a:cubicBezTo>
                  <a:lnTo>
                    <a:pt x="339" y="188"/>
                  </a:lnTo>
                  <a:lnTo>
                    <a:pt x="339" y="189"/>
                  </a:lnTo>
                  <a:lnTo>
                    <a:pt x="339" y="191"/>
                  </a:lnTo>
                  <a:cubicBezTo>
                    <a:pt x="342" y="245"/>
                    <a:pt x="248" y="287"/>
                    <a:pt x="174" y="286"/>
                  </a:cubicBezTo>
                  <a:lnTo>
                    <a:pt x="169" y="286"/>
                  </a:lnTo>
                  <a:lnTo>
                    <a:pt x="165" y="286"/>
                  </a:lnTo>
                  <a:cubicBezTo>
                    <a:pt x="72" y="288"/>
                    <a:pt x="-2" y="234"/>
                    <a:pt x="0" y="191"/>
                  </a:cubicBezTo>
                  <a:lnTo>
                    <a:pt x="0" y="189"/>
                  </a:lnTo>
                  <a:close/>
                  <a:moveTo>
                    <a:pt x="0" y="279"/>
                  </a:moveTo>
                  <a:lnTo>
                    <a:pt x="0" y="278"/>
                  </a:lnTo>
                  <a:cubicBezTo>
                    <a:pt x="0" y="268"/>
                    <a:pt x="5" y="254"/>
                    <a:pt x="7" y="252"/>
                  </a:cubicBezTo>
                  <a:cubicBezTo>
                    <a:pt x="28" y="287"/>
                    <a:pt x="107" y="314"/>
                    <a:pt x="163" y="313"/>
                  </a:cubicBezTo>
                  <a:lnTo>
                    <a:pt x="166" y="313"/>
                  </a:lnTo>
                  <a:lnTo>
                    <a:pt x="170" y="313"/>
                  </a:lnTo>
                  <a:lnTo>
                    <a:pt x="173" y="313"/>
                  </a:lnTo>
                  <a:lnTo>
                    <a:pt x="177" y="313"/>
                  </a:lnTo>
                  <a:cubicBezTo>
                    <a:pt x="248" y="314"/>
                    <a:pt x="316" y="279"/>
                    <a:pt x="333" y="252"/>
                  </a:cubicBezTo>
                  <a:cubicBezTo>
                    <a:pt x="337" y="258"/>
                    <a:pt x="339" y="274"/>
                    <a:pt x="339" y="277"/>
                  </a:cubicBezTo>
                  <a:lnTo>
                    <a:pt x="339" y="278"/>
                  </a:lnTo>
                  <a:lnTo>
                    <a:pt x="339" y="279"/>
                  </a:lnTo>
                  <a:lnTo>
                    <a:pt x="339" y="281"/>
                  </a:lnTo>
                  <a:cubicBezTo>
                    <a:pt x="342" y="335"/>
                    <a:pt x="248" y="377"/>
                    <a:pt x="174" y="376"/>
                  </a:cubicBezTo>
                  <a:lnTo>
                    <a:pt x="170" y="376"/>
                  </a:lnTo>
                  <a:lnTo>
                    <a:pt x="165" y="376"/>
                  </a:lnTo>
                  <a:cubicBezTo>
                    <a:pt x="72" y="377"/>
                    <a:pt x="-2" y="324"/>
                    <a:pt x="0" y="281"/>
                  </a:cubicBezTo>
                  <a:lnTo>
                    <a:pt x="0" y="279"/>
                  </a:ln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9541510" y="4079875"/>
            <a:ext cx="1337310" cy="1951990"/>
            <a:chOff x="15026" y="6425"/>
            <a:chExt cx="2106" cy="3074"/>
          </a:xfrm>
        </p:grpSpPr>
        <p:grpSp>
          <p:nvGrpSpPr>
            <p:cNvPr id="203" name="底图"/>
            <p:cNvGrpSpPr/>
            <p:nvPr/>
          </p:nvGrpSpPr>
          <p:grpSpPr>
            <a:xfrm>
              <a:off x="15026" y="6425"/>
              <a:ext cx="2106" cy="3075"/>
              <a:chOff x="2187" y="2826"/>
              <a:chExt cx="4268" cy="6230"/>
            </a:xfrm>
          </p:grpSpPr>
          <p:sp>
            <p:nvSpPr>
              <p:cNvPr id="207" name="任意多边形"/>
              <p:cNvSpPr/>
              <p:nvPr/>
            </p:nvSpPr>
            <p:spPr>
              <a:xfrm>
                <a:off x="2193" y="6050"/>
                <a:ext cx="4258" cy="3006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46" h="1515">
                    <a:moveTo>
                      <a:pt x="2146" y="0"/>
                    </a:moveTo>
                    <a:lnTo>
                      <a:pt x="2146" y="1515"/>
                    </a:lnTo>
                    <a:lnTo>
                      <a:pt x="0" y="1515"/>
                    </a:lnTo>
                    <a:lnTo>
                      <a:pt x="0" y="6"/>
                    </a:lnTo>
                    <a:lnTo>
                      <a:pt x="1071" y="625"/>
                    </a:lnTo>
                    <a:lnTo>
                      <a:pt x="214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5400000" scaled="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/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grpSp>
            <p:nvGrpSpPr>
              <p:cNvPr id="208" name="组合 207"/>
              <p:cNvGrpSpPr/>
              <p:nvPr/>
            </p:nvGrpSpPr>
            <p:grpSpPr>
              <a:xfrm>
                <a:off x="2187" y="2826"/>
                <a:ext cx="4268" cy="4316"/>
                <a:chOff x="2187" y="2826"/>
                <a:chExt cx="4268" cy="4316"/>
              </a:xfrm>
            </p:grpSpPr>
            <p:sp>
              <p:nvSpPr>
                <p:cNvPr id="210" name="任意多边形"/>
                <p:cNvSpPr/>
                <p:nvPr/>
              </p:nvSpPr>
              <p:spPr>
                <a:xfrm>
                  <a:off x="2733" y="3143"/>
                  <a:ext cx="3175" cy="367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2">
                        <a:alpha val="10000"/>
                      </a:schemeClr>
                    </a:gs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0"/>
                </a:gradFill>
                <a:ln w="12700">
                  <a:gradFill>
                    <a:gsLst>
                      <a:gs pos="0">
                        <a:schemeClr val="accent2">
                          <a:alpha val="10000"/>
                        </a:schemeClr>
                      </a:gs>
                      <a:gs pos="100000">
                        <a:schemeClr val="accent2">
                          <a:alpha val="3500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211" name="任意多边形"/>
                <p:cNvSpPr/>
                <p:nvPr/>
              </p:nvSpPr>
              <p:spPr>
                <a:xfrm>
                  <a:off x="2459" y="2826"/>
                  <a:ext cx="3726" cy="431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2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212" name="任意多边形"/>
                <p:cNvSpPr/>
                <p:nvPr/>
              </p:nvSpPr>
              <p:spPr>
                <a:xfrm>
                  <a:off x="2187" y="3040"/>
                  <a:ext cx="1226" cy="3888"/>
                </a:xfrm>
                <a:custGeom>
                  <a:avLst/>
                  <a:gdLst>
                    <a:gd name="connsiteX0" fmla="*/ 618 w 618"/>
                    <a:gd name="connsiteY0" fmla="*/ 1960 h 1960"/>
                    <a:gd name="connsiteX1" fmla="*/ 0 w 618"/>
                    <a:gd name="connsiteY1" fmla="*/ 1603 h 1960"/>
                    <a:gd name="connsiteX2" fmla="*/ 2 w 618"/>
                    <a:gd name="connsiteY2" fmla="*/ 358 h 1960"/>
                    <a:gd name="connsiteX3" fmla="*/ 618 w 618"/>
                    <a:gd name="connsiteY3" fmla="*/ 0 h 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60">
                      <a:moveTo>
                        <a:pt x="618" y="1960"/>
                      </a:moveTo>
                      <a:lnTo>
                        <a:pt x="0" y="1603"/>
                      </a:lnTo>
                      <a:lnTo>
                        <a:pt x="2" y="358"/>
                      </a:lnTo>
                      <a:lnTo>
                        <a:pt x="618" y="0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213" name="任意多边形"/>
                <p:cNvSpPr/>
                <p:nvPr/>
              </p:nvSpPr>
              <p:spPr>
                <a:xfrm>
                  <a:off x="5229" y="3038"/>
                  <a:ext cx="1226" cy="3886"/>
                </a:xfrm>
                <a:custGeom>
                  <a:avLst/>
                  <a:gdLst>
                    <a:gd name="connsiteX0" fmla="*/ 0 w 618"/>
                    <a:gd name="connsiteY0" fmla="*/ 0 h 1959"/>
                    <a:gd name="connsiteX1" fmla="*/ 618 w 618"/>
                    <a:gd name="connsiteY1" fmla="*/ 358 h 1959"/>
                    <a:gd name="connsiteX2" fmla="*/ 616 w 618"/>
                    <a:gd name="connsiteY2" fmla="*/ 1601 h 1959"/>
                    <a:gd name="connsiteX3" fmla="*/ 0 w 618"/>
                    <a:gd name="connsiteY3" fmla="*/ 1959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59">
                      <a:moveTo>
                        <a:pt x="0" y="0"/>
                      </a:moveTo>
                      <a:lnTo>
                        <a:pt x="618" y="358"/>
                      </a:lnTo>
                      <a:lnTo>
                        <a:pt x="616" y="1601"/>
                      </a:lnTo>
                      <a:lnTo>
                        <a:pt x="0" y="1959"/>
                      </a:lnTo>
                    </a:path>
                  </a:pathLst>
                </a:custGeom>
                <a:noFill/>
                <a:ln w="12700">
                  <a:solidFill>
                    <a:schemeClr val="accent2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214" name="任意多边形"/>
                <p:cNvSpPr/>
                <p:nvPr/>
              </p:nvSpPr>
              <p:spPr>
                <a:xfrm>
                  <a:off x="3695" y="2826"/>
                  <a:ext cx="1250" cy="365"/>
                </a:xfrm>
                <a:custGeom>
                  <a:avLst/>
                  <a:gdLst>
                    <a:gd name="connsiteX0" fmla="*/ 630 w 630"/>
                    <a:gd name="connsiteY0" fmla="*/ 182 h 184"/>
                    <a:gd name="connsiteX1" fmla="*/ 317 w 630"/>
                    <a:gd name="connsiteY1" fmla="*/ 0 h 184"/>
                    <a:gd name="connsiteX2" fmla="*/ 0 w 630"/>
                    <a:gd name="connsiteY2" fmla="*/ 184 h 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4">
                      <a:moveTo>
                        <a:pt x="630" y="182"/>
                      </a:moveTo>
                      <a:lnTo>
                        <a:pt x="317" y="0"/>
                      </a:lnTo>
                      <a:lnTo>
                        <a:pt x="0" y="184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/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215" name="任意多边形"/>
                <p:cNvSpPr/>
                <p:nvPr/>
              </p:nvSpPr>
              <p:spPr>
                <a:xfrm>
                  <a:off x="3695" y="6780"/>
                  <a:ext cx="1250" cy="363"/>
                </a:xfrm>
                <a:custGeom>
                  <a:avLst/>
                  <a:gdLst>
                    <a:gd name="connsiteX0" fmla="*/ 0 w 630"/>
                    <a:gd name="connsiteY0" fmla="*/ 1 h 183"/>
                    <a:gd name="connsiteX1" fmla="*/ 315 w 630"/>
                    <a:gd name="connsiteY1" fmla="*/ 183 h 183"/>
                    <a:gd name="connsiteX2" fmla="*/ 630 w 630"/>
                    <a:gd name="connsiteY2" fmla="*/ 0 h 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3">
                      <a:moveTo>
                        <a:pt x="0" y="1"/>
                      </a:moveTo>
                      <a:lnTo>
                        <a:pt x="315" y="183"/>
                      </a:lnTo>
                      <a:lnTo>
                        <a:pt x="630" y="0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2"/>
                      </a:gs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</p:grpSp>
        </p:grpSp>
        <p:sp>
          <p:nvSpPr>
            <p:cNvPr id="245" name="任意多边形 244"/>
            <p:cNvSpPr/>
            <p:nvPr/>
          </p:nvSpPr>
          <p:spPr>
            <a:xfrm>
              <a:off x="15724" y="7088"/>
              <a:ext cx="710" cy="71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2" h="373">
                  <a:moveTo>
                    <a:pt x="371" y="1"/>
                  </a:moveTo>
                  <a:cubicBezTo>
                    <a:pt x="309" y="-7"/>
                    <a:pt x="205" y="22"/>
                    <a:pt x="173" y="57"/>
                  </a:cubicBezTo>
                  <a:lnTo>
                    <a:pt x="172" y="59"/>
                  </a:lnTo>
                  <a:lnTo>
                    <a:pt x="170" y="60"/>
                  </a:lnTo>
                  <a:lnTo>
                    <a:pt x="168" y="62"/>
                  </a:lnTo>
                  <a:lnTo>
                    <a:pt x="167" y="64"/>
                  </a:lnTo>
                  <a:cubicBezTo>
                    <a:pt x="145" y="86"/>
                    <a:pt x="129" y="115"/>
                    <a:pt x="123" y="128"/>
                  </a:cubicBezTo>
                  <a:lnTo>
                    <a:pt x="122" y="129"/>
                  </a:lnTo>
                  <a:cubicBezTo>
                    <a:pt x="116" y="141"/>
                    <a:pt x="104" y="159"/>
                    <a:pt x="95" y="174"/>
                  </a:cubicBezTo>
                  <a:cubicBezTo>
                    <a:pt x="91" y="180"/>
                    <a:pt x="86" y="189"/>
                    <a:pt x="83" y="194"/>
                  </a:cubicBezTo>
                  <a:cubicBezTo>
                    <a:pt x="77" y="203"/>
                    <a:pt x="68" y="216"/>
                    <a:pt x="66" y="221"/>
                  </a:cubicBezTo>
                  <a:lnTo>
                    <a:pt x="152" y="307"/>
                  </a:lnTo>
                  <a:cubicBezTo>
                    <a:pt x="162" y="301"/>
                    <a:pt x="179" y="290"/>
                    <a:pt x="187" y="285"/>
                  </a:cubicBezTo>
                  <a:lnTo>
                    <a:pt x="188" y="285"/>
                  </a:lnTo>
                  <a:lnTo>
                    <a:pt x="189" y="285"/>
                  </a:lnTo>
                  <a:lnTo>
                    <a:pt x="190" y="284"/>
                  </a:lnTo>
                  <a:cubicBezTo>
                    <a:pt x="212" y="271"/>
                    <a:pt x="236" y="256"/>
                    <a:pt x="243" y="251"/>
                  </a:cubicBezTo>
                  <a:cubicBezTo>
                    <a:pt x="246" y="249"/>
                    <a:pt x="254" y="244"/>
                    <a:pt x="256" y="243"/>
                  </a:cubicBezTo>
                  <a:lnTo>
                    <a:pt x="257" y="243"/>
                  </a:lnTo>
                  <a:cubicBezTo>
                    <a:pt x="270" y="236"/>
                    <a:pt x="295" y="220"/>
                    <a:pt x="308" y="206"/>
                  </a:cubicBezTo>
                  <a:lnTo>
                    <a:pt x="309" y="205"/>
                  </a:lnTo>
                  <a:lnTo>
                    <a:pt x="310" y="204"/>
                  </a:lnTo>
                  <a:lnTo>
                    <a:pt x="312" y="203"/>
                  </a:lnTo>
                  <a:lnTo>
                    <a:pt x="314" y="201"/>
                  </a:lnTo>
                  <a:cubicBezTo>
                    <a:pt x="353" y="163"/>
                    <a:pt x="378" y="61"/>
                    <a:pt x="371" y="1"/>
                  </a:cubicBezTo>
                  <a:close/>
                  <a:moveTo>
                    <a:pt x="227" y="90"/>
                  </a:moveTo>
                  <a:lnTo>
                    <a:pt x="228" y="89"/>
                  </a:lnTo>
                  <a:cubicBezTo>
                    <a:pt x="242" y="74"/>
                    <a:pt x="270" y="77"/>
                    <a:pt x="281" y="89"/>
                  </a:cubicBezTo>
                  <a:lnTo>
                    <a:pt x="282" y="90"/>
                  </a:lnTo>
                  <a:lnTo>
                    <a:pt x="283" y="91"/>
                  </a:lnTo>
                  <a:cubicBezTo>
                    <a:pt x="299" y="106"/>
                    <a:pt x="295" y="134"/>
                    <a:pt x="283" y="145"/>
                  </a:cubicBezTo>
                  <a:lnTo>
                    <a:pt x="282" y="146"/>
                  </a:lnTo>
                  <a:lnTo>
                    <a:pt x="281" y="147"/>
                  </a:lnTo>
                  <a:cubicBezTo>
                    <a:pt x="266" y="163"/>
                    <a:pt x="238" y="159"/>
                    <a:pt x="227" y="147"/>
                  </a:cubicBezTo>
                  <a:lnTo>
                    <a:pt x="226" y="146"/>
                  </a:lnTo>
                  <a:lnTo>
                    <a:pt x="225" y="145"/>
                  </a:lnTo>
                  <a:cubicBezTo>
                    <a:pt x="210" y="130"/>
                    <a:pt x="214" y="102"/>
                    <a:pt x="225" y="91"/>
                  </a:cubicBezTo>
                  <a:lnTo>
                    <a:pt x="227" y="90"/>
                  </a:lnTo>
                  <a:close/>
                  <a:moveTo>
                    <a:pt x="112" y="118"/>
                  </a:moveTo>
                  <a:cubicBezTo>
                    <a:pt x="91" y="118"/>
                    <a:pt x="46" y="147"/>
                    <a:pt x="22" y="172"/>
                  </a:cubicBezTo>
                  <a:cubicBezTo>
                    <a:pt x="13" y="180"/>
                    <a:pt x="5" y="190"/>
                    <a:pt x="0" y="197"/>
                  </a:cubicBezTo>
                  <a:cubicBezTo>
                    <a:pt x="27" y="189"/>
                    <a:pt x="50" y="186"/>
                    <a:pt x="71" y="184"/>
                  </a:cubicBezTo>
                  <a:cubicBezTo>
                    <a:pt x="82" y="163"/>
                    <a:pt x="98" y="137"/>
                    <a:pt x="112" y="118"/>
                  </a:cubicBezTo>
                  <a:close/>
                  <a:moveTo>
                    <a:pt x="255" y="261"/>
                  </a:moveTo>
                  <a:cubicBezTo>
                    <a:pt x="256" y="283"/>
                    <a:pt x="226" y="328"/>
                    <a:pt x="202" y="352"/>
                  </a:cubicBezTo>
                  <a:cubicBezTo>
                    <a:pt x="194" y="360"/>
                    <a:pt x="183" y="369"/>
                    <a:pt x="176" y="373"/>
                  </a:cubicBezTo>
                  <a:cubicBezTo>
                    <a:pt x="184" y="347"/>
                    <a:pt x="188" y="323"/>
                    <a:pt x="189" y="302"/>
                  </a:cubicBezTo>
                  <a:cubicBezTo>
                    <a:pt x="210" y="291"/>
                    <a:pt x="236" y="276"/>
                    <a:pt x="255" y="261"/>
                  </a:cubicBezTo>
                  <a:close/>
                  <a:moveTo>
                    <a:pt x="70" y="239"/>
                  </a:moveTo>
                  <a:cubicBezTo>
                    <a:pt x="67" y="241"/>
                    <a:pt x="61" y="246"/>
                    <a:pt x="58" y="249"/>
                  </a:cubicBezTo>
                  <a:cubicBezTo>
                    <a:pt x="36" y="267"/>
                    <a:pt x="21" y="304"/>
                    <a:pt x="31" y="344"/>
                  </a:cubicBezTo>
                  <a:cubicBezTo>
                    <a:pt x="72" y="353"/>
                    <a:pt x="104" y="341"/>
                    <a:pt x="118" y="321"/>
                  </a:cubicBezTo>
                  <a:cubicBezTo>
                    <a:pt x="125" y="315"/>
                    <a:pt x="131" y="306"/>
                    <a:pt x="134" y="302"/>
                  </a:cubicBezTo>
                  <a:cubicBezTo>
                    <a:pt x="130" y="303"/>
                    <a:pt x="123" y="305"/>
                    <a:pt x="120" y="306"/>
                  </a:cubicBezTo>
                  <a:cubicBezTo>
                    <a:pt x="99" y="313"/>
                    <a:pt x="75" y="320"/>
                    <a:pt x="54" y="320"/>
                  </a:cubicBezTo>
                  <a:cubicBezTo>
                    <a:pt x="54" y="293"/>
                    <a:pt x="62" y="263"/>
                    <a:pt x="70" y="239"/>
                  </a:cubicBezTo>
                  <a:close/>
                </a:path>
              </a:pathLst>
            </a:custGeom>
            <a:gradFill>
              <a:gsLst>
                <a:gs pos="2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427980" y="4079875"/>
            <a:ext cx="1337310" cy="1990090"/>
            <a:chOff x="8548" y="6425"/>
            <a:chExt cx="2106" cy="3134"/>
          </a:xfrm>
        </p:grpSpPr>
        <p:grpSp>
          <p:nvGrpSpPr>
            <p:cNvPr id="169" name="组合 168"/>
            <p:cNvGrpSpPr/>
            <p:nvPr/>
          </p:nvGrpSpPr>
          <p:grpSpPr>
            <a:xfrm>
              <a:off x="8548" y="6425"/>
              <a:ext cx="2106" cy="3135"/>
              <a:chOff x="8549" y="6315"/>
              <a:chExt cx="2106" cy="3135"/>
            </a:xfrm>
          </p:grpSpPr>
          <p:sp>
            <p:nvSpPr>
              <p:cNvPr id="92" name="任意多边形"/>
              <p:cNvSpPr/>
              <p:nvPr/>
            </p:nvSpPr>
            <p:spPr>
              <a:xfrm>
                <a:off x="8552" y="7966"/>
                <a:ext cx="2101" cy="1484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46" h="1515">
                    <a:moveTo>
                      <a:pt x="2146" y="0"/>
                    </a:moveTo>
                    <a:lnTo>
                      <a:pt x="2146" y="1515"/>
                    </a:lnTo>
                    <a:lnTo>
                      <a:pt x="0" y="1515"/>
                    </a:lnTo>
                    <a:lnTo>
                      <a:pt x="0" y="6"/>
                    </a:lnTo>
                    <a:lnTo>
                      <a:pt x="1071" y="625"/>
                    </a:lnTo>
                    <a:lnTo>
                      <a:pt x="214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4">
                      <a:alpha val="20000"/>
                    </a:schemeClr>
                  </a:gs>
                </a:gsLst>
                <a:lin ang="5400000" scaled="0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/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8549" y="6315"/>
                <a:ext cx="2106" cy="2130"/>
                <a:chOff x="7467" y="2826"/>
                <a:chExt cx="4268" cy="4316"/>
              </a:xfrm>
            </p:grpSpPr>
            <p:sp>
              <p:nvSpPr>
                <p:cNvPr id="157" name="任意多边形"/>
                <p:cNvSpPr/>
                <p:nvPr/>
              </p:nvSpPr>
              <p:spPr>
                <a:xfrm>
                  <a:off x="8013" y="3143"/>
                  <a:ext cx="3175" cy="367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4">
                        <a:alpha val="10000"/>
                      </a:schemeClr>
                    </a:gs>
                    <a:gs pos="0">
                      <a:schemeClr val="accent3">
                        <a:alpha val="40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16200000" scaled="0"/>
                </a:gradFill>
                <a:ln w="12700">
                  <a:gradFill>
                    <a:gsLst>
                      <a:gs pos="0">
                        <a:schemeClr val="accent4">
                          <a:alpha val="10000"/>
                        </a:schemeClr>
                      </a:gs>
                      <a:gs pos="100000">
                        <a:schemeClr val="accent4">
                          <a:alpha val="3500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58" name="任意多边形"/>
                <p:cNvSpPr/>
                <p:nvPr/>
              </p:nvSpPr>
              <p:spPr>
                <a:xfrm>
                  <a:off x="7739" y="2826"/>
                  <a:ext cx="3726" cy="431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67" h="1348">
                      <a:moveTo>
                        <a:pt x="584" y="0"/>
                      </a:moveTo>
                      <a:lnTo>
                        <a:pt x="1167" y="337"/>
                      </a:lnTo>
                      <a:lnTo>
                        <a:pt x="1166" y="1010"/>
                      </a:lnTo>
                      <a:lnTo>
                        <a:pt x="583" y="1348"/>
                      </a:lnTo>
                      <a:lnTo>
                        <a:pt x="0" y="1012"/>
                      </a:lnTo>
                      <a:lnTo>
                        <a:pt x="1" y="338"/>
                      </a:lnTo>
                      <a:lnTo>
                        <a:pt x="58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4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>
                    <a:buClrTx/>
                    <a:buSzTx/>
                    <a:buFontTx/>
                  </a:pPr>
                  <a:endParaRPr lang="en-US" altLang="zh-CN">
                    <a:noFill/>
                    <a:sym typeface="+mn-ea"/>
                  </a:endParaRPr>
                </a:p>
              </p:txBody>
            </p:sp>
            <p:sp>
              <p:nvSpPr>
                <p:cNvPr id="159" name="任意多边形"/>
                <p:cNvSpPr/>
                <p:nvPr/>
              </p:nvSpPr>
              <p:spPr>
                <a:xfrm>
                  <a:off x="7467" y="3040"/>
                  <a:ext cx="1226" cy="3888"/>
                </a:xfrm>
                <a:custGeom>
                  <a:avLst/>
                  <a:gdLst>
                    <a:gd name="connsiteX0" fmla="*/ 618 w 618"/>
                    <a:gd name="connsiteY0" fmla="*/ 1960 h 1960"/>
                    <a:gd name="connsiteX1" fmla="*/ 0 w 618"/>
                    <a:gd name="connsiteY1" fmla="*/ 1603 h 1960"/>
                    <a:gd name="connsiteX2" fmla="*/ 2 w 618"/>
                    <a:gd name="connsiteY2" fmla="*/ 358 h 1960"/>
                    <a:gd name="connsiteX3" fmla="*/ 618 w 618"/>
                    <a:gd name="connsiteY3" fmla="*/ 0 h 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60">
                      <a:moveTo>
                        <a:pt x="618" y="1960"/>
                      </a:moveTo>
                      <a:lnTo>
                        <a:pt x="0" y="1603"/>
                      </a:lnTo>
                      <a:lnTo>
                        <a:pt x="2" y="358"/>
                      </a:lnTo>
                      <a:lnTo>
                        <a:pt x="618" y="0"/>
                      </a:lnTo>
                    </a:path>
                  </a:pathLst>
                </a:custGeom>
                <a:noFill/>
                <a:ln w="12700">
                  <a:solidFill>
                    <a:schemeClr val="accent4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21" name="任意多边形"/>
                <p:cNvSpPr/>
                <p:nvPr/>
              </p:nvSpPr>
              <p:spPr>
                <a:xfrm>
                  <a:off x="10509" y="3038"/>
                  <a:ext cx="1226" cy="3886"/>
                </a:xfrm>
                <a:custGeom>
                  <a:avLst/>
                  <a:gdLst>
                    <a:gd name="connsiteX0" fmla="*/ 0 w 618"/>
                    <a:gd name="connsiteY0" fmla="*/ 0 h 1959"/>
                    <a:gd name="connsiteX1" fmla="*/ 618 w 618"/>
                    <a:gd name="connsiteY1" fmla="*/ 358 h 1959"/>
                    <a:gd name="connsiteX2" fmla="*/ 616 w 618"/>
                    <a:gd name="connsiteY2" fmla="*/ 1601 h 1959"/>
                    <a:gd name="connsiteX3" fmla="*/ 0 w 618"/>
                    <a:gd name="connsiteY3" fmla="*/ 1959 h 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" h="1959">
                      <a:moveTo>
                        <a:pt x="0" y="0"/>
                      </a:moveTo>
                      <a:lnTo>
                        <a:pt x="618" y="358"/>
                      </a:lnTo>
                      <a:lnTo>
                        <a:pt x="616" y="1601"/>
                      </a:lnTo>
                      <a:lnTo>
                        <a:pt x="0" y="1959"/>
                      </a:lnTo>
                    </a:path>
                  </a:pathLst>
                </a:custGeom>
                <a:noFill/>
                <a:ln w="12700">
                  <a:solidFill>
                    <a:schemeClr val="accent4">
                      <a:alpha val="50000"/>
                    </a:schemeClr>
                  </a:solidFill>
                  <a:headEnd type="oval" w="sm" len="sm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61" name="任意多边形"/>
                <p:cNvSpPr/>
                <p:nvPr/>
              </p:nvSpPr>
              <p:spPr>
                <a:xfrm>
                  <a:off x="8975" y="2826"/>
                  <a:ext cx="1250" cy="365"/>
                </a:xfrm>
                <a:custGeom>
                  <a:avLst/>
                  <a:gdLst>
                    <a:gd name="connsiteX0" fmla="*/ 630 w 630"/>
                    <a:gd name="connsiteY0" fmla="*/ 182 h 184"/>
                    <a:gd name="connsiteX1" fmla="*/ 317 w 630"/>
                    <a:gd name="connsiteY1" fmla="*/ 0 h 184"/>
                    <a:gd name="connsiteX2" fmla="*/ 0 w 630"/>
                    <a:gd name="connsiteY2" fmla="*/ 184 h 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4">
                      <a:moveTo>
                        <a:pt x="630" y="182"/>
                      </a:moveTo>
                      <a:lnTo>
                        <a:pt x="317" y="0"/>
                      </a:lnTo>
                      <a:lnTo>
                        <a:pt x="0" y="184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4"/>
                      </a:gs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/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  <p:sp>
              <p:nvSpPr>
                <p:cNvPr id="162" name="任意多边形"/>
                <p:cNvSpPr/>
                <p:nvPr/>
              </p:nvSpPr>
              <p:spPr>
                <a:xfrm>
                  <a:off x="8975" y="6780"/>
                  <a:ext cx="1250" cy="363"/>
                </a:xfrm>
                <a:custGeom>
                  <a:avLst/>
                  <a:gdLst>
                    <a:gd name="connsiteX0" fmla="*/ 0 w 630"/>
                    <a:gd name="connsiteY0" fmla="*/ 1 h 183"/>
                    <a:gd name="connsiteX1" fmla="*/ 315 w 630"/>
                    <a:gd name="connsiteY1" fmla="*/ 183 h 183"/>
                    <a:gd name="connsiteX2" fmla="*/ 630 w 630"/>
                    <a:gd name="connsiteY2" fmla="*/ 0 h 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0" h="183">
                      <a:moveTo>
                        <a:pt x="0" y="1"/>
                      </a:moveTo>
                      <a:lnTo>
                        <a:pt x="315" y="183"/>
                      </a:lnTo>
                      <a:lnTo>
                        <a:pt x="630" y="0"/>
                      </a:lnTo>
                    </a:path>
                  </a:pathLst>
                </a:custGeom>
                <a:noFill/>
                <a:ln w="12700">
                  <a:gradFill>
                    <a:gsLst>
                      <a:gs pos="50000">
                        <a:schemeClr val="accent4"/>
                      </a:gs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lIns="107950" tIns="71755" rIns="107950" bIns="179705" numCol="1" spcCol="0" rtlCol="0" fromWordArt="0" anchor="ctr" anchorCtr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just">
                    <a:lnSpc>
                      <a:spcPct val="130000"/>
                    </a:lnSpc>
                    <a:buClrTx/>
                    <a:buSzTx/>
                    <a:buFontTx/>
                  </a:pPr>
                  <a:endParaRPr lang="zh-CN" altLang="en-US" sz="2000">
                    <a:sym typeface="+mn-ea"/>
                  </a:endParaRPr>
                </a:p>
              </p:txBody>
            </p:sp>
          </p:grpSp>
        </p:grpSp>
        <p:sp>
          <p:nvSpPr>
            <p:cNvPr id="206" name="任意多边形 205"/>
            <p:cNvSpPr/>
            <p:nvPr/>
          </p:nvSpPr>
          <p:spPr>
            <a:xfrm>
              <a:off x="9202" y="7122"/>
              <a:ext cx="732" cy="645"/>
            </a:xfrm>
            <a:custGeom>
              <a:avLst/>
              <a:gdLst>
                <a:gd name="connisteX0" fmla="*/ 1221740 w 1221740"/>
                <a:gd name="connsiteY0" fmla="*/ 0 h 944880"/>
                <a:gd name="connisteX1" fmla="*/ 0 w 1221740"/>
                <a:gd name="connsiteY1" fmla="*/ 623570 h 944880"/>
                <a:gd name="connisteX2" fmla="*/ 417195 w 1221740"/>
                <a:gd name="connsiteY2" fmla="*/ 766445 h 944880"/>
                <a:gd name="connisteX3" fmla="*/ 979170 w 1221740"/>
                <a:gd name="connsiteY3" fmla="*/ 268605 h 944880"/>
                <a:gd name="connisteX4" fmla="*/ 531495 w 1221740"/>
                <a:gd name="connsiteY4" fmla="*/ 797560 h 944880"/>
                <a:gd name="connisteX5" fmla="*/ 1000125 w 1221740"/>
                <a:gd name="connsiteY5" fmla="*/ 944880 h 944880"/>
                <a:gd name="connisteX6" fmla="*/ 1221740 w 1221740"/>
                <a:gd name="connsiteY6" fmla="*/ 0 h 9448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425" h="374">
                  <a:moveTo>
                    <a:pt x="425" y="0"/>
                  </a:moveTo>
                  <a:lnTo>
                    <a:pt x="0" y="218"/>
                  </a:lnTo>
                  <a:lnTo>
                    <a:pt x="145" y="268"/>
                  </a:lnTo>
                  <a:lnTo>
                    <a:pt x="341" y="94"/>
                  </a:lnTo>
                  <a:lnTo>
                    <a:pt x="185" y="279"/>
                  </a:lnTo>
                  <a:lnTo>
                    <a:pt x="348" y="330"/>
                  </a:lnTo>
                  <a:lnTo>
                    <a:pt x="425" y="0"/>
                  </a:lnTo>
                  <a:close/>
                  <a:moveTo>
                    <a:pt x="184" y="298"/>
                  </a:moveTo>
                  <a:lnTo>
                    <a:pt x="251" y="317"/>
                  </a:lnTo>
                  <a:lnTo>
                    <a:pt x="239" y="374"/>
                  </a:lnTo>
                  <a:lnTo>
                    <a:pt x="184" y="298"/>
                  </a:lnTo>
                  <a:close/>
                </a:path>
              </a:pathLst>
            </a:custGeom>
            <a:gradFill>
              <a:gsLst>
                <a:gs pos="20000">
                  <a:schemeClr val="accent3"/>
                </a:gs>
                <a:gs pos="100000">
                  <a:schemeClr val="accent4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1637665" y="557657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团结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694430" y="557657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合作</a:t>
            </a:r>
          </a:p>
        </p:txBody>
      </p:sp>
      <p:sp>
        <p:nvSpPr>
          <p:cNvPr id="201" name="文本框 200"/>
          <p:cNvSpPr txBox="1"/>
          <p:nvPr/>
        </p:nvSpPr>
        <p:spPr>
          <a:xfrm>
            <a:off x="7807960" y="557657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希望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9864725" y="557657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突破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5751195" y="557657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奋斗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573148 L 0 0 " pathEditMode="relative" rAng="0" ptsTypes="">
                                      <p:cBhvr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7083 0 L 0 0 E" pathEditMode="relative" ptsTypes="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63021 0 L 0 0 " pathEditMode="relative" rAng="0" ptsTypes="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0.037963 L 0 0 E" pathEditMode="relative" ptsTypes="">
                                      <p:cBhvr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80" grpId="0"/>
      <p:bldP spid="201" grpId="0"/>
      <p:bldP spid="216" grpId="0"/>
      <p:bldP spid="1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可更换背景图" descr="44608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70" cy="6858000"/>
          </a:xfrm>
          <a:prstGeom prst="rect">
            <a:avLst/>
          </a:prstGeom>
        </p:spPr>
      </p:pic>
      <p:grpSp>
        <p:nvGrpSpPr>
          <p:cNvPr id="10" name="双层遮罩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sp>
          <p:nvSpPr>
            <p:cNvPr id="3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sp>
          <p:nvSpPr>
            <p:cNvPr id="5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2" name="六边形装饰"/>
          <p:cNvGrpSpPr/>
          <p:nvPr/>
        </p:nvGrpSpPr>
        <p:grpSpPr>
          <a:xfrm>
            <a:off x="2149475" y="95250"/>
            <a:ext cx="7894320" cy="3129915"/>
            <a:chOff x="3385" y="150"/>
            <a:chExt cx="12432" cy="4929"/>
          </a:xfrm>
        </p:grpSpPr>
        <p:sp>
          <p:nvSpPr>
            <p:cNvPr id="42" name="六边形"/>
            <p:cNvSpPr/>
            <p:nvPr/>
          </p:nvSpPr>
          <p:spPr>
            <a:xfrm rot="5400000">
              <a:off x="11499" y="569"/>
              <a:ext cx="632" cy="58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3" name="六边形"/>
            <p:cNvSpPr/>
            <p:nvPr/>
          </p:nvSpPr>
          <p:spPr>
            <a:xfrm rot="5400000">
              <a:off x="10314" y="183"/>
              <a:ext cx="814" cy="749"/>
            </a:xfrm>
            <a:prstGeom prst="hexagon">
              <a:avLst/>
            </a:prstGeom>
            <a:solidFill>
              <a:schemeClr val="accent6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6" name="六边形"/>
            <p:cNvSpPr/>
            <p:nvPr/>
          </p:nvSpPr>
          <p:spPr>
            <a:xfrm rot="5400000">
              <a:off x="6937" y="1261"/>
              <a:ext cx="748" cy="690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7" name="六边形"/>
            <p:cNvSpPr/>
            <p:nvPr/>
          </p:nvSpPr>
          <p:spPr>
            <a:xfrm rot="5400000">
              <a:off x="8861" y="2185"/>
              <a:ext cx="511" cy="47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8" name="六边形"/>
            <p:cNvSpPr/>
            <p:nvPr/>
          </p:nvSpPr>
          <p:spPr>
            <a:xfrm rot="5400000">
              <a:off x="12645" y="768"/>
              <a:ext cx="638" cy="588"/>
            </a:xfrm>
            <a:prstGeom prst="hexagon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9" name="六边形"/>
            <p:cNvSpPr/>
            <p:nvPr/>
          </p:nvSpPr>
          <p:spPr>
            <a:xfrm rot="5400000">
              <a:off x="13226" y="212"/>
              <a:ext cx="552" cy="509"/>
            </a:xfrm>
            <a:prstGeom prst="hexagon">
              <a:avLst/>
            </a:prstGeom>
            <a:solidFill>
              <a:schemeClr val="accent6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0" name="六边形"/>
            <p:cNvSpPr/>
            <p:nvPr/>
          </p:nvSpPr>
          <p:spPr>
            <a:xfrm rot="5400000">
              <a:off x="9244" y="3049"/>
              <a:ext cx="518" cy="478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4" name="六边形"/>
            <p:cNvSpPr/>
            <p:nvPr/>
          </p:nvSpPr>
          <p:spPr>
            <a:xfrm rot="5400000">
              <a:off x="8659" y="839"/>
              <a:ext cx="284" cy="264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5" name="六边形"/>
            <p:cNvSpPr/>
            <p:nvPr/>
          </p:nvSpPr>
          <p:spPr>
            <a:xfrm rot="5400000">
              <a:off x="9733" y="196"/>
              <a:ext cx="253" cy="23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6" name="六边形"/>
            <p:cNvSpPr/>
            <p:nvPr/>
          </p:nvSpPr>
          <p:spPr>
            <a:xfrm rot="5400000">
              <a:off x="7545" y="1209"/>
              <a:ext cx="424" cy="393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7" name="六边形"/>
            <p:cNvSpPr/>
            <p:nvPr/>
          </p:nvSpPr>
          <p:spPr>
            <a:xfrm rot="5400000">
              <a:off x="9171" y="817"/>
              <a:ext cx="567" cy="52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8" name="六边形"/>
            <p:cNvSpPr/>
            <p:nvPr/>
          </p:nvSpPr>
          <p:spPr>
            <a:xfrm rot="5400000">
              <a:off x="5723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59" name="六边形"/>
            <p:cNvSpPr/>
            <p:nvPr/>
          </p:nvSpPr>
          <p:spPr>
            <a:xfrm rot="5400000">
              <a:off x="7376" y="2083"/>
              <a:ext cx="649" cy="601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0" name="六边形"/>
            <p:cNvSpPr/>
            <p:nvPr/>
          </p:nvSpPr>
          <p:spPr>
            <a:xfrm rot="5400000">
              <a:off x="8437" y="4380"/>
              <a:ext cx="726" cy="673"/>
            </a:xfrm>
            <a:prstGeom prst="hexagon">
              <a:avLst/>
            </a:prstGeom>
            <a:solidFill>
              <a:schemeClr val="accent6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1" name="六边形"/>
            <p:cNvSpPr/>
            <p:nvPr/>
          </p:nvSpPr>
          <p:spPr>
            <a:xfrm rot="5400000">
              <a:off x="5838" y="3256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2" name="六边形"/>
            <p:cNvSpPr/>
            <p:nvPr/>
          </p:nvSpPr>
          <p:spPr>
            <a:xfrm rot="5400000">
              <a:off x="13879" y="208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3" name="六边形"/>
            <p:cNvSpPr/>
            <p:nvPr/>
          </p:nvSpPr>
          <p:spPr>
            <a:xfrm rot="5400000">
              <a:off x="10441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4" name="六边形"/>
            <p:cNvSpPr/>
            <p:nvPr/>
          </p:nvSpPr>
          <p:spPr>
            <a:xfrm rot="5400000">
              <a:off x="3699" y="66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5" name="六边形"/>
            <p:cNvSpPr/>
            <p:nvPr/>
          </p:nvSpPr>
          <p:spPr>
            <a:xfrm rot="5400000">
              <a:off x="3363" y="1723"/>
              <a:ext cx="615" cy="571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" name="六边形"/>
            <p:cNvSpPr/>
            <p:nvPr/>
          </p:nvSpPr>
          <p:spPr>
            <a:xfrm rot="5400000">
              <a:off x="5192" y="313"/>
              <a:ext cx="543" cy="501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7" name="六边形"/>
            <p:cNvSpPr/>
            <p:nvPr/>
          </p:nvSpPr>
          <p:spPr>
            <a:xfrm rot="5400000">
              <a:off x="4378" y="1639"/>
              <a:ext cx="543" cy="501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68" name="六边形"/>
            <p:cNvSpPr/>
            <p:nvPr/>
          </p:nvSpPr>
          <p:spPr>
            <a:xfrm rot="5400000">
              <a:off x="5192" y="2507"/>
              <a:ext cx="543" cy="50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20" name="六边形"/>
            <p:cNvSpPr/>
            <p:nvPr/>
          </p:nvSpPr>
          <p:spPr>
            <a:xfrm rot="5400000">
              <a:off x="9420" y="1715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25" name="六边形"/>
            <p:cNvSpPr/>
            <p:nvPr/>
          </p:nvSpPr>
          <p:spPr>
            <a:xfrm rot="5400000">
              <a:off x="9998" y="2396"/>
              <a:ext cx="361" cy="335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2" name="六边形"/>
            <p:cNvSpPr/>
            <p:nvPr/>
          </p:nvSpPr>
          <p:spPr>
            <a:xfrm rot="5400000">
              <a:off x="10909" y="2935"/>
              <a:ext cx="555" cy="514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3" name="六边形"/>
            <p:cNvSpPr/>
            <p:nvPr/>
          </p:nvSpPr>
          <p:spPr>
            <a:xfrm rot="5400000">
              <a:off x="13609" y="1997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4" name="六边形"/>
            <p:cNvSpPr/>
            <p:nvPr/>
          </p:nvSpPr>
          <p:spPr>
            <a:xfrm rot="5400000">
              <a:off x="15331" y="431"/>
              <a:ext cx="505" cy="469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5" name="六边形"/>
            <p:cNvSpPr/>
            <p:nvPr/>
          </p:nvSpPr>
          <p:spPr>
            <a:xfrm rot="5400000">
              <a:off x="14497" y="1206"/>
              <a:ext cx="340" cy="315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6" name="六边形"/>
            <p:cNvSpPr/>
            <p:nvPr/>
          </p:nvSpPr>
          <p:spPr>
            <a:xfrm rot="5400000">
              <a:off x="13380" y="1443"/>
              <a:ext cx="348" cy="32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7" name="六边形"/>
            <p:cNvSpPr/>
            <p:nvPr/>
          </p:nvSpPr>
          <p:spPr>
            <a:xfrm rot="5400000">
              <a:off x="12096" y="1789"/>
              <a:ext cx="280" cy="259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8" name="六边形"/>
            <p:cNvSpPr/>
            <p:nvPr/>
          </p:nvSpPr>
          <p:spPr>
            <a:xfrm rot="5400000">
              <a:off x="12451" y="2799"/>
              <a:ext cx="447" cy="414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9" name="六边形"/>
            <p:cNvSpPr/>
            <p:nvPr/>
          </p:nvSpPr>
          <p:spPr>
            <a:xfrm rot="5400000">
              <a:off x="7251" y="445"/>
              <a:ext cx="154" cy="14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1" name="六边形"/>
            <p:cNvSpPr/>
            <p:nvPr/>
          </p:nvSpPr>
          <p:spPr>
            <a:xfrm rot="5400000">
              <a:off x="7069" y="3104"/>
              <a:ext cx="188" cy="17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3" name="六边形"/>
            <p:cNvSpPr/>
            <p:nvPr/>
          </p:nvSpPr>
          <p:spPr>
            <a:xfrm rot="5400000">
              <a:off x="6218" y="161"/>
              <a:ext cx="331" cy="309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4" name="六边形"/>
            <p:cNvSpPr/>
            <p:nvPr/>
          </p:nvSpPr>
          <p:spPr>
            <a:xfrm rot="5400000">
              <a:off x="4811" y="2935"/>
              <a:ext cx="273" cy="257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sp>
        <p:nvSpPr>
          <p:cNvPr id="88" name="标题"/>
          <p:cNvSpPr txBox="1"/>
          <p:nvPr/>
        </p:nvSpPr>
        <p:spPr>
          <a:xfrm>
            <a:off x="2073275" y="2214245"/>
            <a:ext cx="8046720" cy="1198880"/>
          </a:xfrm>
          <a:prstGeom prst="rect">
            <a:avLst/>
          </a:prstGeom>
          <a:noFill/>
          <a:effectLst>
            <a:outerShdw blurRad="279400" dist="50800" dir="5400000" sx="120000" sy="120000" algn="ctr" rotWithShape="0">
              <a:srgbClr val="6D2C00">
                <a:alpha val="45000"/>
              </a:srgbClr>
            </a:outerShdw>
          </a:effectLst>
        </p:spPr>
        <p:txBody>
          <a:bodyPr wrap="non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7200" dirty="0">
                <a:gradFill>
                  <a:gsLst>
                    <a:gs pos="35000">
                      <a:schemeClr val="accent3"/>
                    </a:gs>
                    <a:gs pos="70000">
                      <a:schemeClr val="accent4"/>
                    </a:gs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96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  <a:sym typeface="+mn-ea"/>
              </a:rPr>
              <a:t>仰望星空</a:t>
            </a:r>
            <a:r>
              <a:rPr lang="en-US" altLang="zh-CN" sz="7200" dirty="0">
                <a:gradFill>
                  <a:gsLst>
                    <a:gs pos="35000">
                      <a:schemeClr val="accent3"/>
                    </a:gs>
                    <a:gs pos="70000">
                      <a:schemeClr val="accent4"/>
                    </a:gs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96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  <a:sym typeface="+mn-ea"/>
              </a:rPr>
              <a:t> </a:t>
            </a:r>
            <a:r>
              <a:rPr lang="zh-CN" altLang="en-US" sz="7200" dirty="0">
                <a:gradFill>
                  <a:gsLst>
                    <a:gs pos="35000">
                      <a:schemeClr val="accent3"/>
                    </a:gs>
                    <a:gs pos="70000">
                      <a:schemeClr val="accent4"/>
                    </a:gs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96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  <a:sym typeface="+mn-ea"/>
              </a:rPr>
              <a:t>逐梦前行</a:t>
            </a:r>
          </a:p>
        </p:txBody>
      </p:sp>
      <p:sp>
        <p:nvSpPr>
          <p:cNvPr id="89" name="副标题"/>
          <p:cNvSpPr txBox="1"/>
          <p:nvPr/>
        </p:nvSpPr>
        <p:spPr>
          <a:xfrm>
            <a:off x="3467735" y="3601720"/>
            <a:ext cx="5257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20XX</a:t>
            </a:r>
            <a:r>
              <a:rPr lang="zh-CN" altLang="en-US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稿定</a:t>
            </a:r>
            <a:r>
              <a:rPr lang="en-US" altLang="zh-CN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PPT</a:t>
            </a:r>
            <a:r>
              <a:rPr lang="zh-CN" altLang="en-US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设计参赛作品</a:t>
            </a:r>
            <a:r>
              <a:rPr lang="en-US" altLang="zh-CN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-</a:t>
            </a:r>
            <a:r>
              <a:rPr lang="zh-CN" altLang="zh-CN" sz="2000">
                <a:solidFill>
                  <a:schemeClr val="accent4"/>
                </a:solidFill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387963 " pathEditMode="relative" rAng="0" ptsTypes="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夜晚的雪地上&#10;&#10;中度可信度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4" name="图片 33" descr="QR 代码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2880995"/>
            <a:ext cx="1106805" cy="1106805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38" name="文本框 37"/>
          <p:cNvSpPr txBox="1"/>
          <p:nvPr/>
        </p:nvSpPr>
        <p:spPr>
          <a:xfrm>
            <a:off x="1807210" y="2880995"/>
            <a:ext cx="1985645" cy="40513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912620" y="3286125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826260" y="3344545"/>
            <a:ext cx="2510790" cy="654685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875" y="4527550"/>
            <a:ext cx="1106805" cy="1106805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48" name="文本框 47"/>
          <p:cNvSpPr txBox="1"/>
          <p:nvPr/>
        </p:nvSpPr>
        <p:spPr>
          <a:xfrm>
            <a:off x="1807210" y="4527550"/>
            <a:ext cx="1985645" cy="40513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912620" y="4932680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826260" y="4991735"/>
            <a:ext cx="2510790" cy="586105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5735955" y="3286125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4347210" y="2880995"/>
            <a:ext cx="3813175" cy="1106805"/>
            <a:chOff x="4408063" y="4781148"/>
            <a:chExt cx="3812878" cy="1106529"/>
          </a:xfrm>
        </p:grpSpPr>
        <p:pic>
          <p:nvPicPr>
            <p:cNvPr id="53" name="图片 52" descr="QR 代码&#10;&#10;描述已自动生成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54" name="文本框 53"/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5735955" y="4932680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347210" y="4527550"/>
            <a:ext cx="3813175" cy="1106805"/>
            <a:chOff x="4408063" y="3134061"/>
            <a:chExt cx="3812878" cy="1106529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8"/>
            <a:srcRect l="798" r="800"/>
            <a:stretch>
              <a:fillRect/>
            </a:stretch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59" name="文本框 58"/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61" name="图片 60" descr="QR 代码&#10;&#10;描述已自动生成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7865" y="2880995"/>
            <a:ext cx="1106805" cy="1106805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62" name="文本框 61"/>
          <p:cNvSpPr txBox="1"/>
          <p:nvPr/>
        </p:nvSpPr>
        <p:spPr>
          <a:xfrm>
            <a:off x="9601200" y="2880995"/>
            <a:ext cx="1985645" cy="40513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9706610" y="3286125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9620250" y="3344545"/>
            <a:ext cx="2510790" cy="654685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>
            <a:off x="8317865" y="4527550"/>
            <a:ext cx="1106805" cy="1106805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9601200" y="4527550"/>
            <a:ext cx="1985645" cy="40513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9706610" y="4932680"/>
            <a:ext cx="1684655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9620250" y="4991735"/>
            <a:ext cx="2510790" cy="586105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465830" y="1719580"/>
            <a:ext cx="5260975" cy="101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70" name="图片 69" descr="日程表&#10;&#10;描述已自动生成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3284855" y="2085340"/>
            <a:ext cx="908050" cy="1187450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1795" y="1652905"/>
            <a:ext cx="1873885" cy="2361565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7555" y="2054860"/>
            <a:ext cx="1339215" cy="1215390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66305" y="1958340"/>
            <a:ext cx="1374140" cy="1310640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190" y="4136390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/>
          <p:cNvSpPr txBox="1"/>
          <p:nvPr/>
        </p:nvSpPr>
        <p:spPr>
          <a:xfrm>
            <a:off x="4812030" y="5869305"/>
            <a:ext cx="256857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8410" y="2453833"/>
            <a:ext cx="47836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u="sng" dirty="0">
                <a:hlinkClick r:id="rId2"/>
              </a:rPr>
              <a:t>稿定年终</a:t>
            </a:r>
            <a:r>
              <a:rPr lang="en-US" altLang="zh-CN" sz="1600" b="1" u="sng" dirty="0">
                <a:hlinkClick r:id="rId2"/>
              </a:rPr>
              <a:t>PPT</a:t>
            </a:r>
            <a:r>
              <a:rPr lang="zh-CN" altLang="en-US" sz="1600" b="1" u="sng" dirty="0">
                <a:hlinkClick r:id="rId2"/>
              </a:rPr>
              <a:t>模板</a:t>
            </a:r>
            <a:r>
              <a:rPr lang="zh-CN" altLang="en-US" sz="1600" b="1" u="sng" dirty="0" smtClean="0">
                <a:hlinkClick r:id="rId2"/>
              </a:rPr>
              <a:t>大赛</a:t>
            </a:r>
            <a:r>
              <a:rPr lang="zh-CN" altLang="en-US" sz="1600" b="1" u="sng" dirty="0" smtClean="0"/>
              <a:t>   怕</a:t>
            </a:r>
            <a:r>
              <a:rPr lang="zh-CN" altLang="en-US" sz="1600" b="1" u="sng" dirty="0"/>
              <a:t>重名的</a:t>
            </a:r>
            <a:r>
              <a:rPr lang="zh-CN" altLang="en-US" sz="1600" b="1" u="sng" dirty="0" smtClean="0"/>
              <a:t>小庄   作品</a:t>
            </a:r>
            <a:endParaRPr lang="en-US" altLang="zh-CN" sz="1600" b="1" u="sng" dirty="0" smtClean="0"/>
          </a:p>
          <a:p>
            <a:endParaRPr lang="en-US" altLang="zh-CN" sz="1600" b="1" u="sng" dirty="0">
              <a:solidFill>
                <a:schemeClr val="bg1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endParaRPr lang="en-US" altLang="zh-CN" sz="1600" b="1" u="sng" dirty="0" smtClean="0">
              <a:solidFill>
                <a:srgbClr val="FF0000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r>
              <a:rPr lang="en-US" altLang="zh-CN" sz="1600" b="1" u="sng" dirty="0" smtClean="0">
                <a:solidFill>
                  <a:srgbClr val="FF0000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51PPT</a:t>
            </a:r>
            <a:r>
              <a:rPr lang="zh-CN" altLang="en-US" sz="1600" b="1" u="sng" dirty="0" smtClean="0">
                <a:solidFill>
                  <a:srgbClr val="FF0000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模板网   </a:t>
            </a:r>
            <a:r>
              <a:rPr lang="en-US" altLang="zh-CN" sz="1600" b="1" u="sng" dirty="0" smtClean="0">
                <a:solidFill>
                  <a:srgbClr val="FF0000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hlinkClick r:id="rId3"/>
              </a:rPr>
              <a:t>www.51pptmoban.com</a:t>
            </a:r>
            <a:r>
              <a:rPr lang="en-US" altLang="zh-CN" sz="1600" b="1" u="sng" dirty="0" smtClean="0">
                <a:solidFill>
                  <a:srgbClr val="FF0000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  </a:t>
            </a:r>
            <a:r>
              <a:rPr lang="zh-CN" altLang="en-US" sz="1600" b="1" u="sng" dirty="0" smtClean="0">
                <a:solidFill>
                  <a:srgbClr val="FF0000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授权发布</a:t>
            </a:r>
            <a:endParaRPr lang="zh-CN" altLang="en-US" sz="1600" dirty="0">
              <a:solidFill>
                <a:srgbClr val="FF0000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35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6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3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0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2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5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grpSp>
        <p:nvGrpSpPr>
          <p:cNvPr id="121" name="圆形底"/>
          <p:cNvGrpSpPr/>
          <p:nvPr/>
        </p:nvGrpSpPr>
        <p:grpSpPr>
          <a:xfrm>
            <a:off x="1240155" y="1935480"/>
            <a:ext cx="2910840" cy="2910840"/>
            <a:chOff x="1953" y="3048"/>
            <a:chExt cx="4584" cy="4584"/>
          </a:xfrm>
        </p:grpSpPr>
        <p:sp>
          <p:nvSpPr>
            <p:cNvPr id="87" name="椭圆"/>
            <p:cNvSpPr/>
            <p:nvPr/>
          </p:nvSpPr>
          <p:spPr>
            <a:xfrm>
              <a:off x="1953" y="3048"/>
              <a:ext cx="4584" cy="4584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"/>
            <p:cNvSpPr/>
            <p:nvPr/>
          </p:nvSpPr>
          <p:spPr>
            <a:xfrm>
              <a:off x="2463" y="3561"/>
              <a:ext cx="3564" cy="3564"/>
            </a:xfrm>
            <a:prstGeom prst="ellipse">
              <a:avLst/>
            </a:prstGeom>
            <a:noFill/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弧形"/>
            <p:cNvSpPr>
              <a:spLocks noChangeAspect="1"/>
            </p:cNvSpPr>
            <p:nvPr/>
          </p:nvSpPr>
          <p:spPr>
            <a:xfrm>
              <a:off x="2046" y="3141"/>
              <a:ext cx="4400" cy="4400"/>
            </a:xfrm>
            <a:prstGeom prst="arc">
              <a:avLst>
                <a:gd name="adj1" fmla="val 17969734"/>
                <a:gd name="adj2" fmla="val 3671743"/>
              </a:avLst>
            </a:prstGeom>
            <a:ln w="63500">
              <a:solidFill>
                <a:srgbClr val="1B6E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弧形"/>
            <p:cNvSpPr>
              <a:spLocks noChangeAspect="1"/>
            </p:cNvSpPr>
            <p:nvPr/>
          </p:nvSpPr>
          <p:spPr>
            <a:xfrm>
              <a:off x="2046" y="3141"/>
              <a:ext cx="4400" cy="4400"/>
            </a:xfrm>
            <a:prstGeom prst="arc">
              <a:avLst>
                <a:gd name="adj1" fmla="val 8702355"/>
                <a:gd name="adj2" fmla="val 12733725"/>
              </a:avLst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弧形"/>
            <p:cNvSpPr>
              <a:spLocks noChangeAspect="1"/>
            </p:cNvSpPr>
            <p:nvPr/>
          </p:nvSpPr>
          <p:spPr>
            <a:xfrm>
              <a:off x="2046" y="3141"/>
              <a:ext cx="4400" cy="4400"/>
            </a:xfrm>
            <a:prstGeom prst="arc">
              <a:avLst>
                <a:gd name="adj1" fmla="val 16636316"/>
                <a:gd name="adj2" fmla="val 17341303"/>
              </a:avLst>
            </a:prstGeom>
            <a:ln w="63500">
              <a:solidFill>
                <a:schemeClr val="accent2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2245" y="3340"/>
              <a:ext cx="4004" cy="4004"/>
            </a:xfrm>
            <a:prstGeom prst="arc">
              <a:avLst>
                <a:gd name="adj1" fmla="val 18493566"/>
                <a:gd name="adj2" fmla="val 5311871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"/>
            <p:cNvSpPr>
              <a:spLocks noChangeAspect="1"/>
            </p:cNvSpPr>
            <p:nvPr/>
          </p:nvSpPr>
          <p:spPr>
            <a:xfrm>
              <a:off x="2245" y="3340"/>
              <a:ext cx="4004" cy="4004"/>
            </a:xfrm>
            <a:prstGeom prst="arc">
              <a:avLst>
                <a:gd name="adj1" fmla="val 7119301"/>
                <a:gd name="adj2" fmla="val 16259333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目录"/>
          <p:cNvGrpSpPr/>
          <p:nvPr/>
        </p:nvGrpSpPr>
        <p:grpSpPr>
          <a:xfrm>
            <a:off x="1969135" y="2799715"/>
            <a:ext cx="1452880" cy="1148080"/>
            <a:chOff x="8457" y="4569"/>
            <a:chExt cx="2288" cy="1808"/>
          </a:xfrm>
        </p:grpSpPr>
        <p:sp>
          <p:nvSpPr>
            <p:cNvPr id="27" name="文本框 26"/>
            <p:cNvSpPr txBox="1"/>
            <p:nvPr/>
          </p:nvSpPr>
          <p:spPr>
            <a:xfrm>
              <a:off x="8457" y="4569"/>
              <a:ext cx="2288" cy="13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000">
                  <a:solidFill>
                    <a:schemeClr val="bg1"/>
                  </a:solidFill>
                  <a:latin typeface="OPPOSans B" panose="00020600040101010101" charset="-122"/>
                  <a:ea typeface="OPPOSans B" panose="00020600040101010101" charset="-122"/>
                  <a:cs typeface="OPPOSans R" panose="00020600040101010101" charset="-122"/>
                </a:rPr>
                <a:t>目录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65" y="5846"/>
              <a:ext cx="1673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accent2"/>
                  </a:solidFill>
                  <a:cs typeface="OPPOSans R" panose="00020600040101010101" charset="-122"/>
                </a:rPr>
                <a:t>Contents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9100" y="1114425"/>
            <a:ext cx="4714875" cy="4552950"/>
            <a:chOff x="660" y="1755"/>
            <a:chExt cx="7425" cy="7170"/>
          </a:xfrm>
        </p:grpSpPr>
        <p:sp>
          <p:nvSpPr>
            <p:cNvPr id="34" name="弧形 1段"/>
            <p:cNvSpPr/>
            <p:nvPr/>
          </p:nvSpPr>
          <p:spPr>
            <a:xfrm>
              <a:off x="660" y="1755"/>
              <a:ext cx="7170" cy="7170"/>
            </a:xfrm>
            <a:prstGeom prst="arc">
              <a:avLst>
                <a:gd name="adj1" fmla="val 16200000"/>
                <a:gd name="adj2" fmla="val 18647419"/>
              </a:avLst>
            </a:prstGeom>
            <a:noFill/>
            <a:ln>
              <a:gradFill>
                <a:gsLst>
                  <a:gs pos="10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2段"/>
            <p:cNvSpPr/>
            <p:nvPr/>
          </p:nvSpPr>
          <p:spPr>
            <a:xfrm>
              <a:off x="660" y="1755"/>
              <a:ext cx="7170" cy="7170"/>
            </a:xfrm>
            <a:prstGeom prst="arc">
              <a:avLst>
                <a:gd name="adj1" fmla="val 19412417"/>
                <a:gd name="adj2" fmla="val 20320206"/>
              </a:avLst>
            </a:prstGeom>
            <a:noFill/>
            <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3段"/>
            <p:cNvSpPr/>
            <p:nvPr/>
          </p:nvSpPr>
          <p:spPr>
            <a:xfrm>
              <a:off x="660" y="1755"/>
              <a:ext cx="7170" cy="7170"/>
            </a:xfrm>
            <a:prstGeom prst="arc">
              <a:avLst>
                <a:gd name="adj1" fmla="val 21090521"/>
                <a:gd name="adj2" fmla="val 505371"/>
              </a:avLst>
            </a:prstGeom>
            <a:noFill/>
            <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弧形 4段"/>
            <p:cNvSpPr/>
            <p:nvPr/>
          </p:nvSpPr>
          <p:spPr>
            <a:xfrm>
              <a:off x="660" y="1755"/>
              <a:ext cx="7170" cy="7170"/>
            </a:xfrm>
            <a:prstGeom prst="arc">
              <a:avLst>
                <a:gd name="adj1" fmla="val 1287375"/>
                <a:gd name="adj2" fmla="val 2178017"/>
              </a:avLst>
            </a:prstGeom>
            <a:noFill/>
            <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段"/>
            <p:cNvSpPr/>
            <p:nvPr/>
          </p:nvSpPr>
          <p:spPr>
            <a:xfrm>
              <a:off x="660" y="1755"/>
              <a:ext cx="7170" cy="7170"/>
            </a:xfrm>
            <a:prstGeom prst="arc">
              <a:avLst>
                <a:gd name="adj1" fmla="val 2947404"/>
                <a:gd name="adj2" fmla="val 5424172"/>
              </a:avLst>
            </a:prstGeom>
            <a:noFill/>
            <a:ln>
              <a:gradFill>
                <a:gsLst>
                  <a:gs pos="10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01"/>
            <p:cNvSpPr/>
            <p:nvPr/>
          </p:nvSpPr>
          <p:spPr>
            <a:xfrm>
              <a:off x="6452" y="2532"/>
              <a:ext cx="792" cy="792"/>
            </a:xfrm>
            <a:prstGeom prst="ellipse">
              <a:avLst/>
            </a:prstGeom>
            <a:gradFill>
              <a:gsLst>
                <a:gs pos="0">
                  <a:schemeClr val="accent3">
                    <a:alpha val="10000"/>
                  </a:schemeClr>
                </a:gs>
                <a:gs pos="100000">
                  <a:schemeClr val="accent3">
                    <a:alpha val="30000"/>
                  </a:schemeClr>
                </a:gs>
              </a:gsLst>
              <a:lin ang="0" scaled="0"/>
            </a:gradFill>
            <a:ln w="12700" cap="flat">
              <a:gradFill>
                <a:gsLst>
                  <a:gs pos="0">
                    <a:schemeClr val="accent3">
                      <a:alpha val="50000"/>
                    </a:schemeClr>
                  </a:gs>
                  <a:gs pos="100000">
                    <a:schemeClr val="accent3">
                      <a:alpha val="70000"/>
                    </a:schemeClr>
                  </a:gs>
                </a:gsLst>
                <a:lin ang="0" scaled="1"/>
              </a:gra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600">
                  <a:latin typeface="OPPOSans B" panose="00020600040101010101" charset="-122"/>
                  <a:ea typeface="OPPOSans B" panose="00020600040101010101" charset="-122"/>
                </a:rPr>
                <a:t>01</a:t>
              </a:r>
            </a:p>
          </p:txBody>
        </p:sp>
        <p:sp>
          <p:nvSpPr>
            <p:cNvPr id="15" name="02"/>
            <p:cNvSpPr/>
            <p:nvPr/>
          </p:nvSpPr>
          <p:spPr>
            <a:xfrm>
              <a:off x="7293" y="4025"/>
              <a:ext cx="792" cy="792"/>
            </a:xfrm>
            <a:prstGeom prst="ellips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16200000" scaled="0"/>
            </a:gradFill>
            <a:ln w="12700" cap="flat">
              <a:solidFill>
                <a:schemeClr val="accent2">
                  <a:alpha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600">
                  <a:latin typeface="OPPOSans B" panose="00020600040101010101" charset="-122"/>
                  <a:ea typeface="OPPOSans B" panose="00020600040101010101" charset="-122"/>
                </a:rPr>
                <a:t>02</a:t>
              </a:r>
            </a:p>
          </p:txBody>
        </p:sp>
        <p:sp>
          <p:nvSpPr>
            <p:cNvPr id="17" name="03"/>
            <p:cNvSpPr/>
            <p:nvPr/>
          </p:nvSpPr>
          <p:spPr>
            <a:xfrm>
              <a:off x="7293" y="5865"/>
              <a:ext cx="792" cy="792"/>
            </a:xfrm>
            <a:prstGeom prst="ellips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16200000" scaled="0"/>
            </a:gradFill>
            <a:ln w="12700" cap="flat">
              <a:solidFill>
                <a:schemeClr val="accent2">
                  <a:alpha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600">
                  <a:latin typeface="OPPOSans B" panose="00020600040101010101" charset="-122"/>
                  <a:ea typeface="OPPOSans B" panose="00020600040101010101" charset="-122"/>
                </a:rPr>
                <a:t>03</a:t>
              </a:r>
            </a:p>
          </p:txBody>
        </p:sp>
        <p:sp>
          <p:nvSpPr>
            <p:cNvPr id="19" name="04"/>
            <p:cNvSpPr/>
            <p:nvPr/>
          </p:nvSpPr>
          <p:spPr>
            <a:xfrm>
              <a:off x="6452" y="7344"/>
              <a:ext cx="792" cy="792"/>
            </a:xfrm>
            <a:prstGeom prst="ellips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16200000" scaled="0"/>
            </a:gradFill>
            <a:ln w="12700" cap="flat">
              <a:solidFill>
                <a:schemeClr val="accent2">
                  <a:alpha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600">
                  <a:latin typeface="OPPOSans B" panose="00020600040101010101" charset="-122"/>
                  <a:ea typeface="OPPOSans B" panose="00020600040101010101" charset="-122"/>
                </a:rPr>
                <a:t>04</a:t>
              </a:r>
            </a:p>
          </p:txBody>
        </p:sp>
      </p:grpSp>
      <p:sp>
        <p:nvSpPr>
          <p:cNvPr id="38" name="线4"/>
          <p:cNvSpPr/>
          <p:nvPr/>
        </p:nvSpPr>
        <p:spPr>
          <a:xfrm>
            <a:off x="4606290" y="4915535"/>
            <a:ext cx="2176145" cy="228600"/>
          </a:xfrm>
          <a:custGeom>
            <a:avLst/>
            <a:gdLst>
              <a:gd name="connisteX0" fmla="*/ 0 w 2176145"/>
              <a:gd name="connsiteY0" fmla="*/ 0 h 228600"/>
              <a:gd name="connisteX1" fmla="*/ 1352550 w 2176145"/>
              <a:gd name="connsiteY1" fmla="*/ 0 h 228600"/>
              <a:gd name="connisteX2" fmla="*/ 1581150 w 2176145"/>
              <a:gd name="connsiteY2" fmla="*/ 228600 h 228600"/>
              <a:gd name="connisteX3" fmla="*/ 2176145 w 2176145"/>
              <a:gd name="connsiteY3" fmla="*/ 228600 h 228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76145" h="228600">
                <a:moveTo>
                  <a:pt x="0" y="0"/>
                </a:moveTo>
                <a:lnTo>
                  <a:pt x="1352550" y="0"/>
                </a:lnTo>
                <a:lnTo>
                  <a:pt x="1581150" y="228600"/>
                </a:lnTo>
                <a:lnTo>
                  <a:pt x="2176145" y="228600"/>
                </a:lnTo>
              </a:path>
            </a:pathLst>
          </a:custGeom>
          <a:ln w="12700">
            <a:gradFill>
              <a:gsLst>
                <a:gs pos="0">
                  <a:schemeClr val="accent2">
                    <a:alpha val="50000"/>
                  </a:schemeClr>
                </a:gs>
                <a:gs pos="95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线3"/>
          <p:cNvCxnSpPr/>
          <p:nvPr/>
        </p:nvCxnSpPr>
        <p:spPr>
          <a:xfrm>
            <a:off x="5137785" y="3975735"/>
            <a:ext cx="1641475" cy="0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50000"/>
                  </a:schemeClr>
                </a:gs>
                <a:gs pos="95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线2"/>
          <p:cNvCxnSpPr/>
          <p:nvPr/>
        </p:nvCxnSpPr>
        <p:spPr>
          <a:xfrm>
            <a:off x="5137785" y="2807335"/>
            <a:ext cx="1641475" cy="0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50000"/>
                  </a:schemeClr>
                </a:gs>
                <a:gs pos="95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线1"/>
          <p:cNvSpPr/>
          <p:nvPr/>
        </p:nvSpPr>
        <p:spPr>
          <a:xfrm>
            <a:off x="4607560" y="1626235"/>
            <a:ext cx="2181225" cy="233045"/>
          </a:xfrm>
          <a:custGeom>
            <a:avLst/>
            <a:gdLst>
              <a:gd name="connisteX0" fmla="*/ 0 w 2181225"/>
              <a:gd name="connsiteY0" fmla="*/ 233045 h 233045"/>
              <a:gd name="connisteX1" fmla="*/ 1347470 w 2181225"/>
              <a:gd name="connsiteY1" fmla="*/ 233045 h 233045"/>
              <a:gd name="connisteX2" fmla="*/ 1581150 w 2181225"/>
              <a:gd name="connsiteY2" fmla="*/ 0 h 233045"/>
              <a:gd name="connisteX3" fmla="*/ 2181225 w 2181225"/>
              <a:gd name="connsiteY3" fmla="*/ 0 h 2330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81225" h="233045">
                <a:moveTo>
                  <a:pt x="0" y="233045"/>
                </a:moveTo>
                <a:lnTo>
                  <a:pt x="1347470" y="233045"/>
                </a:lnTo>
                <a:lnTo>
                  <a:pt x="1581150" y="0"/>
                </a:lnTo>
                <a:lnTo>
                  <a:pt x="2181225" y="0"/>
                </a:lnTo>
              </a:path>
            </a:pathLst>
          </a:custGeom>
          <a:ln w="12700">
            <a:gradFill>
              <a:gsLst>
                <a:gs pos="0">
                  <a:schemeClr val="accent3">
                    <a:alpha val="50000"/>
                  </a:schemeClr>
                </a:gs>
                <a:gs pos="95000">
                  <a:schemeClr val="accent3"/>
                </a:gs>
                <a:gs pos="80000">
                  <a:schemeClr val="accent3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34" name="title1"/>
          <p:cNvGrpSpPr/>
          <p:nvPr/>
        </p:nvGrpSpPr>
        <p:grpSpPr>
          <a:xfrm>
            <a:off x="6758305" y="1245235"/>
            <a:ext cx="3465830" cy="787400"/>
            <a:chOff x="10193" y="2021"/>
            <a:chExt cx="5458" cy="1240"/>
          </a:xfrm>
        </p:grpSpPr>
        <p:sp>
          <p:nvSpPr>
            <p:cNvPr id="24" name="圆角矩形 23"/>
            <p:cNvSpPr/>
            <p:nvPr/>
          </p:nvSpPr>
          <p:spPr>
            <a:xfrm>
              <a:off x="10240" y="2138"/>
              <a:ext cx="5216" cy="10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>
                    <a:alpha val="10000"/>
                  </a:schemeClr>
                </a:gs>
                <a:gs pos="100000">
                  <a:schemeClr val="accent3">
                    <a:alpha val="3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3">
                      <a:alpha val="50000"/>
                    </a:schemeClr>
                  </a:gs>
                  <a:gs pos="100000">
                    <a:schemeClr val="accent3">
                      <a:alpha val="7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pc="6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uFillTx/>
                  <a:latin typeface="OPPOSans B" panose="00020600040101010101" charset="-122"/>
                  <a:ea typeface="OPPOSans B" panose="00020600040101010101" charset="-122"/>
                </a:rPr>
                <a:t>年终颁奖</a:t>
              </a: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10193" y="2021"/>
              <a:ext cx="5458" cy="124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3">
                      <a:alpha val="0"/>
                    </a:schemeClr>
                  </a:gs>
                  <a:gs pos="100000">
                    <a:schemeClr val="accent3">
                      <a:alpha val="2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gradFill>
                  <a:gsLst>
                    <a:gs pos="0">
                      <a:srgbClr val="FFFBD5"/>
                    </a:gs>
                    <a:gs pos="100000">
                      <a:srgbClr val="D7B76A"/>
                    </a:gs>
                  </a:gsLst>
                  <a:lin ang="5400000" scaled="0"/>
                </a:gradFill>
                <a:uFillTx/>
              </a:endParaRPr>
            </a:p>
          </p:txBody>
        </p:sp>
      </p:grpSp>
      <p:grpSp>
        <p:nvGrpSpPr>
          <p:cNvPr id="133" name="title2"/>
          <p:cNvGrpSpPr/>
          <p:nvPr/>
        </p:nvGrpSpPr>
        <p:grpSpPr>
          <a:xfrm>
            <a:off x="6758305" y="2413635"/>
            <a:ext cx="3465830" cy="787400"/>
            <a:chOff x="10193" y="3861"/>
            <a:chExt cx="5458" cy="1240"/>
          </a:xfrm>
        </p:grpSpPr>
        <p:sp>
          <p:nvSpPr>
            <p:cNvPr id="30" name="圆角矩形 29"/>
            <p:cNvSpPr/>
            <p:nvPr/>
          </p:nvSpPr>
          <p:spPr>
            <a:xfrm>
              <a:off x="10240" y="3978"/>
              <a:ext cx="5216" cy="10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0"/>
            </a:gradFill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pc="600">
                  <a:solidFill>
                    <a:schemeClr val="accent2"/>
                  </a:solidFill>
                  <a:uFillTx/>
                  <a:latin typeface="OPPOSans B" panose="00020600040101010101" charset="-122"/>
                  <a:ea typeface="OPPOSans B" panose="00020600040101010101" charset="-122"/>
                </a:rPr>
                <a:t>文艺演出</a:t>
              </a: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10193" y="3861"/>
              <a:ext cx="5458" cy="124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2">
                      <a:alpha val="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gradFill>
                  <a:gsLst>
                    <a:gs pos="0">
                      <a:srgbClr val="FFFBD5"/>
                    </a:gs>
                    <a:gs pos="100000">
                      <a:srgbClr val="D7B76A"/>
                    </a:gs>
                  </a:gsLst>
                  <a:lin ang="5400000" scaled="0"/>
                </a:gradFill>
                <a:uFillTx/>
              </a:endParaRPr>
            </a:p>
          </p:txBody>
        </p:sp>
      </p:grpSp>
      <p:grpSp>
        <p:nvGrpSpPr>
          <p:cNvPr id="132" name="title3"/>
          <p:cNvGrpSpPr/>
          <p:nvPr/>
        </p:nvGrpSpPr>
        <p:grpSpPr>
          <a:xfrm>
            <a:off x="6758305" y="3582035"/>
            <a:ext cx="3465830" cy="787400"/>
            <a:chOff x="10193" y="5701"/>
            <a:chExt cx="5458" cy="1240"/>
          </a:xfrm>
        </p:grpSpPr>
        <p:sp>
          <p:nvSpPr>
            <p:cNvPr id="31" name="圆角矩形 30"/>
            <p:cNvSpPr/>
            <p:nvPr/>
          </p:nvSpPr>
          <p:spPr>
            <a:xfrm>
              <a:off x="10240" y="5818"/>
              <a:ext cx="5216" cy="10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0"/>
            </a:gradFill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pc="600">
                  <a:solidFill>
                    <a:schemeClr val="accent2"/>
                  </a:solidFill>
                  <a:uFillTx/>
                  <a:latin typeface="OPPOSans B" panose="00020600040101010101" charset="-122"/>
                  <a:ea typeface="OPPOSans B" panose="00020600040101010101" charset="-122"/>
                </a:rPr>
                <a:t>公司聚会</a:t>
              </a: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0193" y="5701"/>
              <a:ext cx="5458" cy="124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2">
                      <a:alpha val="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gradFill>
                  <a:gsLst>
                    <a:gs pos="0">
                      <a:srgbClr val="FFFBD5"/>
                    </a:gs>
                    <a:gs pos="100000">
                      <a:srgbClr val="D7B76A"/>
                    </a:gs>
                  </a:gsLst>
                  <a:lin ang="5400000" scaled="0"/>
                </a:gradFill>
                <a:uFillTx/>
              </a:endParaRPr>
            </a:p>
          </p:txBody>
        </p:sp>
      </p:grpSp>
      <p:grpSp>
        <p:nvGrpSpPr>
          <p:cNvPr id="131" name="title4"/>
          <p:cNvGrpSpPr/>
          <p:nvPr/>
        </p:nvGrpSpPr>
        <p:grpSpPr>
          <a:xfrm>
            <a:off x="6729730" y="4750435"/>
            <a:ext cx="3465830" cy="787400"/>
            <a:chOff x="10148" y="7541"/>
            <a:chExt cx="5458" cy="1240"/>
          </a:xfrm>
        </p:grpSpPr>
        <p:sp>
          <p:nvSpPr>
            <p:cNvPr id="32" name="圆角矩形 31"/>
            <p:cNvSpPr/>
            <p:nvPr/>
          </p:nvSpPr>
          <p:spPr>
            <a:xfrm>
              <a:off x="10240" y="7658"/>
              <a:ext cx="5216" cy="10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0"/>
            </a:gradFill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pc="600">
                  <a:solidFill>
                    <a:schemeClr val="accent2"/>
                  </a:solidFill>
                  <a:uFillTx/>
                  <a:latin typeface="OPPOSans B" panose="00020600040101010101" charset="-122"/>
                  <a:ea typeface="OPPOSans B" panose="00020600040101010101" charset="-122"/>
                </a:rPr>
                <a:t>抽奖环节</a:t>
              </a:r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10148" y="7541"/>
              <a:ext cx="5458" cy="124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20000">
                    <a:schemeClr val="accent2">
                      <a:alpha val="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gradFill>
                  <a:gsLst>
                    <a:gs pos="0">
                      <a:srgbClr val="FFFBD5"/>
                    </a:gs>
                    <a:gs pos="100000">
                      <a:srgbClr val="D7B76A"/>
                    </a:gs>
                  </a:gsLst>
                  <a:lin ang="5400000" scaled="0"/>
                </a:gradFill>
                <a:uFillTx/>
              </a:endParaRPr>
            </a:p>
          </p:txBody>
        </p:sp>
      </p:grpSp>
      <p:sp>
        <p:nvSpPr>
          <p:cNvPr id="3" name="说明"/>
          <p:cNvSpPr/>
          <p:nvPr/>
        </p:nvSpPr>
        <p:spPr>
          <a:xfrm>
            <a:off x="1499870" y="5917565"/>
            <a:ext cx="919353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章节不止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4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个？试着复制元素，拖拽弧形顶点，在动画窗格中调整动画顺序。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+mn-ea"/>
              </a:rPr>
              <a:t>请将此文本框删除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5" grpId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7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0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5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17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3105150" y="5917565"/>
            <a:ext cx="598297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英语没过</a:t>
            </a:r>
            <a:r>
              <a:rPr lang="en-US" altLang="zh-CN" sz="1600"/>
              <a:t>6</a:t>
            </a:r>
            <a:r>
              <a:rPr lang="zh-CN" altLang="en-US" sz="1600"/>
              <a:t>级？去百度翻译吧！</a:t>
            </a:r>
            <a:r>
              <a:rPr lang="en-US" altLang="zh-CN" sz="1600"/>
              <a:t> </a:t>
            </a:r>
            <a:r>
              <a:rPr lang="zh-CN" altLang="en-US" sz="1600"/>
              <a:t>https://fanyi.baidu.com/</a:t>
            </a:r>
          </a:p>
        </p:txBody>
      </p:sp>
      <p:sp>
        <p:nvSpPr>
          <p:cNvPr id="123" name="间隔线"/>
          <p:cNvSpPr/>
          <p:nvPr/>
        </p:nvSpPr>
        <p:spPr>
          <a:xfrm>
            <a:off x="4101465" y="3397885"/>
            <a:ext cx="8091805" cy="226695"/>
          </a:xfrm>
          <a:custGeom>
            <a:avLst/>
            <a:gdLst>
              <a:gd name="connsiteX0" fmla="*/ 12743 w 12743"/>
              <a:gd name="connsiteY0" fmla="*/ 162 h 357"/>
              <a:gd name="connsiteX1" fmla="*/ 3284 w 12743"/>
              <a:gd name="connsiteY1" fmla="*/ 162 h 357"/>
              <a:gd name="connsiteX2" fmla="*/ 3217 w 12743"/>
              <a:gd name="connsiteY2" fmla="*/ 0 h 357"/>
              <a:gd name="connsiteX3" fmla="*/ 3086 w 12743"/>
              <a:gd name="connsiteY3" fmla="*/ 357 h 357"/>
              <a:gd name="connsiteX4" fmla="*/ 3000 w 12743"/>
              <a:gd name="connsiteY4" fmla="*/ 162 h 357"/>
              <a:gd name="connsiteX5" fmla="*/ 0 w 12743"/>
              <a:gd name="connsiteY5" fmla="*/ 161 h 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43" h="357">
                <a:moveTo>
                  <a:pt x="12743" y="162"/>
                </a:moveTo>
                <a:lnTo>
                  <a:pt x="3284" y="162"/>
                </a:lnTo>
                <a:lnTo>
                  <a:pt x="3217" y="0"/>
                </a:lnTo>
                <a:lnTo>
                  <a:pt x="3086" y="357"/>
                </a:lnTo>
                <a:lnTo>
                  <a:pt x="3000" y="162"/>
                </a:lnTo>
                <a:lnTo>
                  <a:pt x="0" y="161"/>
                </a:lnTo>
              </a:path>
            </a:pathLst>
          </a:custGeom>
          <a:noFill/>
          <a:ln w="15875">
            <a:gradFill>
              <a:gsLst>
                <a:gs pos="0">
                  <a:schemeClr val="accent1">
                    <a:alpha val="50000"/>
                  </a:schemeClr>
                </a:gs>
                <a:gs pos="90000">
                  <a:schemeClr val="accent1">
                    <a:alpha val="0"/>
                  </a:schemeClr>
                </a:gs>
                <a:gs pos="50000">
                  <a:schemeClr val="accent1">
                    <a:alpha val="95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5" name="间隔线－加亮"/>
          <p:cNvSpPr/>
          <p:nvPr/>
        </p:nvSpPr>
        <p:spPr>
          <a:xfrm>
            <a:off x="5737860" y="3397885"/>
            <a:ext cx="717550" cy="226695"/>
          </a:xfrm>
          <a:custGeom>
            <a:avLst/>
            <a:gdLst>
              <a:gd name="connsiteX0" fmla="*/ 1130 w 1130"/>
              <a:gd name="connsiteY0" fmla="*/ 162 h 357"/>
              <a:gd name="connsiteX1" fmla="*/ 707 w 1130"/>
              <a:gd name="connsiteY1" fmla="*/ 162 h 357"/>
              <a:gd name="connsiteX2" fmla="*/ 640 w 1130"/>
              <a:gd name="connsiteY2" fmla="*/ 0 h 357"/>
              <a:gd name="connsiteX3" fmla="*/ 509 w 1130"/>
              <a:gd name="connsiteY3" fmla="*/ 357 h 357"/>
              <a:gd name="connsiteX4" fmla="*/ 423 w 1130"/>
              <a:gd name="connsiteY4" fmla="*/ 162 h 357"/>
              <a:gd name="connsiteX5" fmla="*/ 0 w 1130"/>
              <a:gd name="connsiteY5" fmla="*/ 162 h 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0" h="357">
                <a:moveTo>
                  <a:pt x="1130" y="162"/>
                </a:moveTo>
                <a:lnTo>
                  <a:pt x="707" y="162"/>
                </a:lnTo>
                <a:lnTo>
                  <a:pt x="640" y="0"/>
                </a:lnTo>
                <a:lnTo>
                  <a:pt x="509" y="357"/>
                </a:lnTo>
                <a:lnTo>
                  <a:pt x="423" y="162"/>
                </a:lnTo>
                <a:lnTo>
                  <a:pt x="0" y="162"/>
                </a:lnTo>
              </a:path>
            </a:pathLst>
          </a:custGeom>
          <a:noFill/>
          <a:ln w="15875">
            <a:gradFill>
              <a:gsLst>
                <a:gs pos="5000">
                  <a:schemeClr val="accent2">
                    <a:alpha val="0"/>
                  </a:schemeClr>
                </a:gs>
                <a:gs pos="95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7" name="标题"/>
          <p:cNvSpPr txBox="1"/>
          <p:nvPr/>
        </p:nvSpPr>
        <p:spPr>
          <a:xfrm>
            <a:off x="4329430" y="238633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年终颁奖</a:t>
            </a:r>
          </a:p>
        </p:txBody>
      </p:sp>
      <p:sp>
        <p:nvSpPr>
          <p:cNvPr id="9" name="副标题"/>
          <p:cNvSpPr txBox="1"/>
          <p:nvPr/>
        </p:nvSpPr>
        <p:spPr>
          <a:xfrm>
            <a:off x="4690110" y="3726815"/>
            <a:ext cx="2814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cap="all">
                <a:solidFill>
                  <a:schemeClr val="bg1"/>
                </a:solidFill>
                <a:uFillTx/>
                <a:cs typeface="OPPOSans R" panose="00020600040101010101" charset="-122"/>
              </a:rPr>
              <a:t>Year-end Awards</a:t>
            </a:r>
          </a:p>
        </p:txBody>
      </p:sp>
      <p:grpSp>
        <p:nvGrpSpPr>
          <p:cNvPr id="19" name="圆形底"/>
          <p:cNvGrpSpPr/>
          <p:nvPr/>
        </p:nvGrpSpPr>
        <p:grpSpPr>
          <a:xfrm>
            <a:off x="2302510" y="2408555"/>
            <a:ext cx="1817370" cy="1817370"/>
            <a:chOff x="3626" y="3793"/>
            <a:chExt cx="2862" cy="2862"/>
          </a:xfrm>
        </p:grpSpPr>
        <p:sp>
          <p:nvSpPr>
            <p:cNvPr id="87" name="椭圆"/>
            <p:cNvSpPr/>
            <p:nvPr/>
          </p:nvSpPr>
          <p:spPr>
            <a:xfrm>
              <a:off x="3626" y="3793"/>
              <a:ext cx="2862" cy="2862"/>
            </a:xfrm>
            <a:prstGeom prst="ellipse">
              <a:avLst/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"/>
            <p:cNvSpPr>
              <a:spLocks noChangeAspect="1"/>
            </p:cNvSpPr>
            <p:nvPr/>
          </p:nvSpPr>
          <p:spPr>
            <a:xfrm>
              <a:off x="3719" y="3886"/>
              <a:ext cx="2678" cy="2678"/>
            </a:xfrm>
            <a:prstGeom prst="ellips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3879" y="4046"/>
              <a:ext cx="2360" cy="2360"/>
            </a:xfrm>
            <a:prstGeom prst="arc">
              <a:avLst>
                <a:gd name="adj1" fmla="val 18493566"/>
                <a:gd name="adj2" fmla="val 5311871"/>
              </a:avLst>
            </a:prstGeom>
            <a:ln w="50800" cap="rnd">
              <a:gradFill>
                <a:gsLst>
                  <a:gs pos="0">
                    <a:schemeClr val="accent2">
                      <a:lumMod val="75000"/>
                    </a:schemeClr>
                  </a:gs>
                  <a:gs pos="85000">
                    <a:schemeClr val="accent2">
                      <a:lumMod val="75000"/>
                      <a:alpha val="0"/>
                    </a:schemeClr>
                  </a:gs>
                </a:gsLst>
                <a:lin ang="1620000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"/>
            <p:cNvSpPr>
              <a:spLocks noChangeAspect="1"/>
            </p:cNvSpPr>
            <p:nvPr/>
          </p:nvSpPr>
          <p:spPr>
            <a:xfrm>
              <a:off x="3879" y="4046"/>
              <a:ext cx="2360" cy="2360"/>
            </a:xfrm>
            <a:prstGeom prst="arc">
              <a:avLst>
                <a:gd name="adj1" fmla="val 7119301"/>
                <a:gd name="adj2" fmla="val 16259333"/>
              </a:avLst>
            </a:prstGeom>
            <a:ln w="50800" cap="rnd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600000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01"/>
          <p:cNvSpPr/>
          <p:nvPr/>
        </p:nvSpPr>
        <p:spPr>
          <a:xfrm>
            <a:off x="2700020" y="2806065"/>
            <a:ext cx="1021080" cy="1021080"/>
          </a:xfrm>
          <a:prstGeom prst="ellipse">
            <a:avLst/>
          </a:pr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6200000" scaled="0"/>
          </a:gradFill>
          <a:ln w="12700" cap="flat">
            <a:solidFill>
              <a:schemeClr val="accent2">
                <a:alpha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3600">
                <a:latin typeface="OPPOSans B" panose="00020600040101010101" charset="-122"/>
                <a:ea typeface="OPPOSans B" panose="00020600040101010101" charset="-122"/>
                <a:sym typeface="+mn-ea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333 -0.2125 L 0 0 E" pathEditMode="relative" ptsTypes="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.082222 L 0 0 E" pathEditMode="relative" ptsTypes="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-0.051111 L 0 0 E" pathEditMode="relative" ptsTypes="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3" grpId="0" animBg="1"/>
      <p:bldP spid="125" grpId="0" bldLvl="0" animBg="1"/>
      <p:bldP spid="27" grpId="1"/>
      <p:bldP spid="27" grpId="2"/>
      <p:bldP spid="9" grpId="1"/>
      <p:bldP spid="9" grpId="2"/>
      <p:bldP spid="12" grpId="1" animBg="1"/>
      <p:bldP spid="1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9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2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3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7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9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1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32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2195195" y="5917565"/>
            <a:ext cx="780288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不是你的领导？解决方案</a:t>
            </a:r>
            <a:r>
              <a:rPr lang="en-US" altLang="zh-CN" sz="1600"/>
              <a:t>1</a:t>
            </a:r>
            <a:r>
              <a:rPr lang="zh-CN" altLang="en-US" sz="1600"/>
              <a:t>：加入稿定公司。解决方案</a:t>
            </a:r>
            <a:r>
              <a:rPr lang="en-US" altLang="zh-CN" sz="1600"/>
              <a:t>2</a:t>
            </a:r>
            <a:r>
              <a:rPr lang="zh-CN" altLang="en-US" sz="1600"/>
              <a:t>：点击</a:t>
            </a:r>
            <a:r>
              <a:rPr lang="en-US" altLang="zh-CN" sz="1600"/>
              <a:t>“</a:t>
            </a:r>
            <a:r>
              <a:rPr lang="zh-CN" altLang="en-US" sz="1600"/>
              <a:t>更改图片</a:t>
            </a:r>
            <a:r>
              <a:rPr lang="en-US" altLang="zh-CN" sz="1600"/>
              <a:t>”</a:t>
            </a:r>
            <a:r>
              <a:rPr lang="zh-CN" altLang="en-US" sz="1600"/>
              <a:t>按钮。</a:t>
            </a:r>
          </a:p>
        </p:txBody>
      </p:sp>
      <p:sp>
        <p:nvSpPr>
          <p:cNvPr id="7" name="章节标题"/>
          <p:cNvSpPr txBox="1"/>
          <p:nvPr/>
        </p:nvSpPr>
        <p:spPr>
          <a:xfrm>
            <a:off x="5090795" y="43878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领导致辞</a:t>
            </a:r>
          </a:p>
        </p:txBody>
      </p:sp>
      <p:grpSp>
        <p:nvGrpSpPr>
          <p:cNvPr id="195" name="标题饰线左"/>
          <p:cNvGrpSpPr/>
          <p:nvPr/>
        </p:nvGrpSpPr>
        <p:grpSpPr>
          <a:xfrm>
            <a:off x="4137660" y="704215"/>
            <a:ext cx="1007745" cy="86995"/>
            <a:chOff x="6516" y="1137"/>
            <a:chExt cx="1587" cy="1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16" y="1274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3" y="1137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标题饰线右"/>
          <p:cNvGrpSpPr/>
          <p:nvPr/>
        </p:nvGrpSpPr>
        <p:grpSpPr>
          <a:xfrm>
            <a:off x="7047865" y="704215"/>
            <a:ext cx="1009015" cy="86995"/>
            <a:chOff x="11099" y="1137"/>
            <a:chExt cx="1589" cy="1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11099" y="1274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214" y="1137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领导照片" descr="48191266"/>
          <p:cNvPicPr>
            <a:picLocks noChangeAspect="1"/>
          </p:cNvPicPr>
          <p:nvPr/>
        </p:nvPicPr>
        <p:blipFill>
          <a:blip r:embed="rId3"/>
          <a:srcRect l="550" t="550" r="550" b="550"/>
          <a:stretch>
            <a:fillRect/>
          </a:stretch>
        </p:blipFill>
        <p:spPr>
          <a:xfrm>
            <a:off x="1609090" y="2068195"/>
            <a:ext cx="2721610" cy="27216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4320">
                <a:moveTo>
                  <a:pt x="0" y="2160"/>
                </a:moveTo>
                <a:cubicBezTo>
                  <a:pt x="0" y="967"/>
                  <a:pt x="967" y="0"/>
                  <a:pt x="2160" y="0"/>
                </a:cubicBezTo>
                <a:cubicBezTo>
                  <a:pt x="3353" y="0"/>
                  <a:pt x="4320" y="967"/>
                  <a:pt x="4320" y="2160"/>
                </a:cubicBezTo>
                <a:cubicBezTo>
                  <a:pt x="4320" y="3353"/>
                  <a:pt x="3353" y="4320"/>
                  <a:pt x="2160" y="4320"/>
                </a:cubicBezTo>
                <a:cubicBezTo>
                  <a:pt x="967" y="4320"/>
                  <a:pt x="0" y="3353"/>
                  <a:pt x="0" y="2160"/>
                </a:cubicBezTo>
                <a:close/>
              </a:path>
            </a:pathLst>
          </a:custGeom>
        </p:spPr>
      </p:pic>
      <p:grpSp>
        <p:nvGrpSpPr>
          <p:cNvPr id="35" name="圆形底"/>
          <p:cNvGrpSpPr/>
          <p:nvPr/>
        </p:nvGrpSpPr>
        <p:grpSpPr>
          <a:xfrm>
            <a:off x="1205230" y="1664970"/>
            <a:ext cx="3528060" cy="3528060"/>
            <a:chOff x="1898" y="2622"/>
            <a:chExt cx="5556" cy="5556"/>
          </a:xfrm>
        </p:grpSpPr>
        <p:sp>
          <p:nvSpPr>
            <p:cNvPr id="87" name="椭圆"/>
            <p:cNvSpPr/>
            <p:nvPr/>
          </p:nvSpPr>
          <p:spPr>
            <a:xfrm>
              <a:off x="1898" y="2622"/>
              <a:ext cx="5557" cy="5557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"/>
            <p:cNvSpPr/>
            <p:nvPr/>
          </p:nvSpPr>
          <p:spPr>
            <a:xfrm>
              <a:off x="2516" y="3243"/>
              <a:ext cx="4320" cy="4320"/>
            </a:xfrm>
            <a:prstGeom prst="ellipse">
              <a:avLst/>
            </a:prstGeom>
            <a:noFill/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弧形组合"/>
            <p:cNvGrpSpPr/>
            <p:nvPr/>
          </p:nvGrpSpPr>
          <p:grpSpPr>
            <a:xfrm>
              <a:off x="2011" y="2735"/>
              <a:ext cx="5334" cy="5334"/>
              <a:chOff x="2011" y="2735"/>
              <a:chExt cx="5334" cy="5334"/>
            </a:xfrm>
          </p:grpSpPr>
          <p:sp>
            <p:nvSpPr>
              <p:cNvPr id="90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20908994"/>
                  <a:gd name="adj2" fmla="val 5653250"/>
                </a:avLst>
              </a:prstGeom>
              <a:ln w="635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9162316"/>
                  <a:gd name="adj2" fmla="val 12896104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"/>
              <p:cNvSpPr>
                <a:spLocks noChangeAspect="1"/>
              </p:cNvSpPr>
              <p:nvPr/>
            </p:nvSpPr>
            <p:spPr>
              <a:xfrm>
                <a:off x="2011" y="2735"/>
                <a:ext cx="5334" cy="5334"/>
              </a:xfrm>
              <a:prstGeom prst="arc">
                <a:avLst>
                  <a:gd name="adj1" fmla="val 13679315"/>
                  <a:gd name="adj2" fmla="val 15261392"/>
                </a:avLst>
              </a:prstGeom>
              <a:ln w="635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18493566"/>
                <a:gd name="adj2" fmla="val 5311871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"/>
            <p:cNvSpPr>
              <a:spLocks noChangeAspect="1"/>
            </p:cNvSpPr>
            <p:nvPr/>
          </p:nvSpPr>
          <p:spPr>
            <a:xfrm>
              <a:off x="2251" y="2975"/>
              <a:ext cx="4854" cy="4854"/>
            </a:xfrm>
            <a:prstGeom prst="arc">
              <a:avLst>
                <a:gd name="adj1" fmla="val 7119301"/>
                <a:gd name="adj2" fmla="val 16259333"/>
              </a:avLst>
            </a:prstGeom>
            <a:ln w="635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底色"/>
          <p:cNvSpPr/>
          <p:nvPr/>
        </p:nvSpPr>
        <p:spPr>
          <a:xfrm>
            <a:off x="3857957" y="1741170"/>
            <a:ext cx="7452663" cy="33756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736" h="5316">
                <a:moveTo>
                  <a:pt x="0" y="0"/>
                </a:moveTo>
                <a:lnTo>
                  <a:pt x="11736" y="0"/>
                </a:lnTo>
                <a:lnTo>
                  <a:pt x="11736" y="5316"/>
                </a:lnTo>
                <a:lnTo>
                  <a:pt x="0" y="5316"/>
                </a:lnTo>
                <a:cubicBezTo>
                  <a:pt x="955" y="4869"/>
                  <a:pt x="1641" y="3663"/>
                  <a:pt x="1604" y="2658"/>
                </a:cubicBezTo>
                <a:cubicBezTo>
                  <a:pt x="1654" y="1499"/>
                  <a:pt x="817" y="3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标题文本框"/>
          <p:cNvSpPr txBox="1"/>
          <p:nvPr/>
        </p:nvSpPr>
        <p:spPr>
          <a:xfrm>
            <a:off x="5347335" y="2086610"/>
            <a:ext cx="44259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</a:rPr>
              <a:t>稿定科技创始人</a:t>
            </a:r>
            <a:r>
              <a:rPr lang="en-US" altLang="zh-CN" sz="200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</a:rPr>
              <a:t>·CEO</a:t>
            </a:r>
            <a:r>
              <a:rPr lang="zh-CN" altLang="en-US" sz="200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</a:rPr>
              <a:t>高小定新年致辞</a:t>
            </a:r>
          </a:p>
        </p:txBody>
      </p:sp>
      <p:sp>
        <p:nvSpPr>
          <p:cNvPr id="38" name="文本框 A"/>
          <p:cNvSpPr txBox="1"/>
          <p:nvPr/>
        </p:nvSpPr>
        <p:spPr>
          <a:xfrm>
            <a:off x="5347335" y="2663190"/>
            <a:ext cx="5081905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新年伊始，万像更新，又一个生机勃发的春天向我们走来。凭借着大家的热心、爱护和培育，走到今天，我们的集团已初具规模。</a:t>
            </a:r>
          </a:p>
        </p:txBody>
      </p:sp>
      <p:sp>
        <p:nvSpPr>
          <p:cNvPr id="44" name="文本框 B"/>
          <p:cNvSpPr txBox="1"/>
          <p:nvPr/>
        </p:nvSpPr>
        <p:spPr>
          <a:xfrm>
            <a:off x="5347335" y="4018915"/>
            <a:ext cx="5081905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今天，我们欢聚一堂，共庆丰收的喜悦！祝大家在新的一年里身体健康、阖家幸福、事业有成、大展宏图！</a:t>
            </a:r>
          </a:p>
        </p:txBody>
      </p:sp>
      <p:sp>
        <p:nvSpPr>
          <p:cNvPr id="52" name="亮边"/>
          <p:cNvSpPr/>
          <p:nvPr/>
        </p:nvSpPr>
        <p:spPr>
          <a:xfrm>
            <a:off x="3857957" y="1741170"/>
            <a:ext cx="1079803" cy="33756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04" h="5316">
                <a:moveTo>
                  <a:pt x="0" y="0"/>
                </a:moveTo>
                <a:lnTo>
                  <a:pt x="196" y="0"/>
                </a:lnTo>
                <a:cubicBezTo>
                  <a:pt x="1065" y="455"/>
                  <a:pt x="1749" y="1683"/>
                  <a:pt x="1700" y="2658"/>
                </a:cubicBezTo>
                <a:cubicBezTo>
                  <a:pt x="1763" y="3790"/>
                  <a:pt x="928" y="4917"/>
                  <a:pt x="196" y="5316"/>
                </a:cubicBezTo>
                <a:lnTo>
                  <a:pt x="0" y="5316"/>
                </a:lnTo>
                <a:cubicBezTo>
                  <a:pt x="940" y="4908"/>
                  <a:pt x="1619" y="3638"/>
                  <a:pt x="1605" y="2754"/>
                </a:cubicBezTo>
                <a:lnTo>
                  <a:pt x="1605" y="2706"/>
                </a:lnTo>
                <a:lnTo>
                  <a:pt x="1604" y="2658"/>
                </a:lnTo>
                <a:lnTo>
                  <a:pt x="1606" y="2603"/>
                </a:lnTo>
                <a:lnTo>
                  <a:pt x="1606" y="2548"/>
                </a:lnTo>
                <a:cubicBezTo>
                  <a:pt x="1626" y="1423"/>
                  <a:pt x="713" y="326"/>
                  <a:pt x="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68000">
                <a:schemeClr val="accent1">
                  <a:alpha val="95000"/>
                </a:schemeClr>
              </a:gs>
              <a:gs pos="33000">
                <a:schemeClr val="accent5"/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间隔线"/>
          <p:cNvSpPr/>
          <p:nvPr/>
        </p:nvSpPr>
        <p:spPr>
          <a:xfrm>
            <a:off x="4921885" y="3781425"/>
            <a:ext cx="5980430" cy="167005"/>
          </a:xfrm>
          <a:custGeom>
            <a:avLst/>
            <a:gdLst>
              <a:gd name="connsiteX0" fmla="*/ 9418 w 9418"/>
              <a:gd name="connsiteY0" fmla="*/ 144 h 263"/>
              <a:gd name="connsiteX1" fmla="*/ 4896 w 9418"/>
              <a:gd name="connsiteY1" fmla="*/ 143 h 263"/>
              <a:gd name="connsiteX2" fmla="*/ 4832 w 9418"/>
              <a:gd name="connsiteY2" fmla="*/ 263 h 263"/>
              <a:gd name="connsiteX3" fmla="*/ 4674 w 9418"/>
              <a:gd name="connsiteY3" fmla="*/ 0 h 263"/>
              <a:gd name="connsiteX4" fmla="*/ 4581 w 9418"/>
              <a:gd name="connsiteY4" fmla="*/ 143 h 263"/>
              <a:gd name="connsiteX5" fmla="*/ 0 w 9418"/>
              <a:gd name="connsiteY5" fmla="*/ 144 h 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18" h="263">
                <a:moveTo>
                  <a:pt x="9418" y="144"/>
                </a:moveTo>
                <a:lnTo>
                  <a:pt x="4896" y="143"/>
                </a:lnTo>
                <a:lnTo>
                  <a:pt x="4832" y="263"/>
                </a:lnTo>
                <a:lnTo>
                  <a:pt x="4674" y="0"/>
                </a:lnTo>
                <a:lnTo>
                  <a:pt x="4581" y="143"/>
                </a:lnTo>
                <a:lnTo>
                  <a:pt x="0" y="144"/>
                </a:lnTo>
              </a:path>
            </a:pathLst>
          </a:custGeom>
          <a:noFill/>
          <a:ln>
            <a:gradFill>
              <a:gsLst>
                <a:gs pos="100000">
                  <a:schemeClr val="accent1">
                    <a:alpha val="10000"/>
                  </a:schemeClr>
                </a:gs>
                <a:gs pos="50000">
                  <a:srgbClr val="1964E1">
                    <a:alpha val="80000"/>
                  </a:srgbClr>
                </a:gs>
                <a:gs pos="15000">
                  <a:srgbClr val="1964E1">
                    <a:alpha val="30000"/>
                  </a:srgbClr>
                </a:gs>
                <a:gs pos="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844 -0.016296 L 0 0 E" pathEditMode="relative" ptsTypes="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30" grpId="0" animBg="1"/>
      <p:bldP spid="36" grpId="0"/>
      <p:bldP spid="38" grpId="0"/>
      <p:bldP spid="44" grpId="0"/>
      <p:bldP spid="52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2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3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7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18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9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3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6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7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29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0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31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7" name="章节标题"/>
          <p:cNvSpPr txBox="1"/>
          <p:nvPr/>
        </p:nvSpPr>
        <p:spPr>
          <a:xfrm>
            <a:off x="5090795" y="43878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年终颁奖</a:t>
            </a:r>
          </a:p>
        </p:txBody>
      </p:sp>
      <p:grpSp>
        <p:nvGrpSpPr>
          <p:cNvPr id="195" name="标题饰线左"/>
          <p:cNvGrpSpPr/>
          <p:nvPr/>
        </p:nvGrpSpPr>
        <p:grpSpPr>
          <a:xfrm>
            <a:off x="4137660" y="704215"/>
            <a:ext cx="1007745" cy="86995"/>
            <a:chOff x="6516" y="1137"/>
            <a:chExt cx="1587" cy="1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16" y="1274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3" y="1137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标题饰线右"/>
          <p:cNvGrpSpPr/>
          <p:nvPr/>
        </p:nvGrpSpPr>
        <p:grpSpPr>
          <a:xfrm>
            <a:off x="7047865" y="704215"/>
            <a:ext cx="1009015" cy="86995"/>
            <a:chOff x="11099" y="1137"/>
            <a:chExt cx="1589" cy="1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11099" y="1274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214" y="1137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任意多边形"/>
          <p:cNvSpPr/>
          <p:nvPr/>
        </p:nvSpPr>
        <p:spPr>
          <a:xfrm>
            <a:off x="1212215" y="4324985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6" name="底色1"/>
          <p:cNvGrpSpPr/>
          <p:nvPr/>
        </p:nvGrpSpPr>
        <p:grpSpPr>
          <a:xfrm>
            <a:off x="1381125" y="2277745"/>
            <a:ext cx="2366010" cy="2740660"/>
            <a:chOff x="2175" y="3587"/>
            <a:chExt cx="3726" cy="4316"/>
          </a:xfrm>
        </p:grpSpPr>
        <p:sp>
          <p:nvSpPr>
            <p:cNvPr id="119" name="任意多边形"/>
            <p:cNvSpPr/>
            <p:nvPr/>
          </p:nvSpPr>
          <p:spPr>
            <a:xfrm>
              <a:off x="2449" y="3904"/>
              <a:ext cx="3175" cy="27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75" h="2746">
                  <a:moveTo>
                    <a:pt x="1589" y="0"/>
                  </a:moveTo>
                  <a:lnTo>
                    <a:pt x="3175" y="919"/>
                  </a:lnTo>
                  <a:lnTo>
                    <a:pt x="3172" y="2746"/>
                  </a:lnTo>
                  <a:lnTo>
                    <a:pt x="0" y="2746"/>
                  </a:lnTo>
                  <a:lnTo>
                    <a:pt x="3" y="922"/>
                  </a:lnTo>
                  <a:lnTo>
                    <a:pt x="1589" y="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2">
                    <a:alpha val="10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1600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20" name="任意多边形"/>
            <p:cNvSpPr/>
            <p:nvPr/>
          </p:nvSpPr>
          <p:spPr>
            <a:xfrm>
              <a:off x="2175" y="3587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5400000" scaled="0"/>
            </a:gradFill>
            <a:ln w="1270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24" name="任意多边形"/>
            <p:cNvSpPr/>
            <p:nvPr/>
          </p:nvSpPr>
          <p:spPr>
            <a:xfrm>
              <a:off x="3411" y="3587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25" name="任意多边形"/>
            <p:cNvSpPr/>
            <p:nvPr/>
          </p:nvSpPr>
          <p:spPr>
            <a:xfrm>
              <a:off x="3411" y="7541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17" name="任意多边形"/>
            <p:cNvSpPr/>
            <p:nvPr/>
          </p:nvSpPr>
          <p:spPr>
            <a:xfrm>
              <a:off x="3714" y="7406"/>
              <a:ext cx="636" cy="18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6" h="810">
                  <a:moveTo>
                    <a:pt x="2796" y="0"/>
                  </a:moveTo>
                  <a:lnTo>
                    <a:pt x="1402" y="810"/>
                  </a:lnTo>
                  <a:lnTo>
                    <a:pt x="0" y="0"/>
                  </a:lnTo>
                  <a:lnTo>
                    <a:pt x="279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6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54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00000"/>
                </a:lnSpc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122" name="任意多边形"/>
          <p:cNvSpPr/>
          <p:nvPr/>
        </p:nvSpPr>
        <p:spPr>
          <a:xfrm>
            <a:off x="1142365" y="2580640"/>
            <a:ext cx="425450" cy="2136140"/>
          </a:xfrm>
          <a:custGeom>
            <a:avLst/>
            <a:gdLst>
              <a:gd name="connsiteX0" fmla="*/ 670 w 670"/>
              <a:gd name="connsiteY0" fmla="*/ 3364 h 3364"/>
              <a:gd name="connsiteX1" fmla="*/ 0 w 670"/>
              <a:gd name="connsiteY1" fmla="*/ 2977 h 3364"/>
              <a:gd name="connsiteX2" fmla="*/ 4 w 670"/>
              <a:gd name="connsiteY2" fmla="*/ 387 h 3364"/>
              <a:gd name="connsiteX3" fmla="*/ 670 w 670"/>
              <a:gd name="connsiteY3" fmla="*/ 0 h 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" h="3364">
                <a:moveTo>
                  <a:pt x="670" y="3364"/>
                </a:moveTo>
                <a:lnTo>
                  <a:pt x="0" y="2977"/>
                </a:lnTo>
                <a:lnTo>
                  <a:pt x="4" y="387"/>
                </a:lnTo>
                <a:lnTo>
                  <a:pt x="670" y="0"/>
                </a:lnTo>
              </a:path>
            </a:pathLst>
          </a:custGeom>
          <a:noFill/>
          <a:ln w="12700">
            <a:solidFill>
              <a:schemeClr val="accent2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23" name="任意多边形"/>
          <p:cNvSpPr/>
          <p:nvPr/>
        </p:nvSpPr>
        <p:spPr>
          <a:xfrm>
            <a:off x="3558540" y="2578100"/>
            <a:ext cx="426085" cy="2134870"/>
          </a:xfrm>
          <a:custGeom>
            <a:avLst/>
            <a:gdLst>
              <a:gd name="connsiteX0" fmla="*/ 0 w 671"/>
              <a:gd name="connsiteY0" fmla="*/ 0 h 3362"/>
              <a:gd name="connsiteX1" fmla="*/ 671 w 671"/>
              <a:gd name="connsiteY1" fmla="*/ 389 h 3362"/>
              <a:gd name="connsiteX2" fmla="*/ 667 w 671"/>
              <a:gd name="connsiteY2" fmla="*/ 2975 h 3362"/>
              <a:gd name="connsiteX3" fmla="*/ 0 w 671"/>
              <a:gd name="connsiteY3" fmla="*/ 3362 h 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" h="3362">
                <a:moveTo>
                  <a:pt x="0" y="0"/>
                </a:moveTo>
                <a:lnTo>
                  <a:pt x="671" y="389"/>
                </a:lnTo>
                <a:lnTo>
                  <a:pt x="667" y="2975"/>
                </a:lnTo>
                <a:lnTo>
                  <a:pt x="0" y="3362"/>
                </a:lnTo>
              </a:path>
            </a:pathLst>
          </a:custGeom>
          <a:noFill/>
          <a:ln w="12700">
            <a:solidFill>
              <a:schemeClr val="accent2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13" name="文本框 B"/>
          <p:cNvSpPr txBox="1"/>
          <p:nvPr/>
        </p:nvSpPr>
        <p:spPr>
          <a:xfrm>
            <a:off x="1341755" y="5179060"/>
            <a:ext cx="2444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最佳团队</a:t>
            </a:r>
          </a:p>
        </p:txBody>
      </p:sp>
      <p:sp>
        <p:nvSpPr>
          <p:cNvPr id="104" name="文本框 A"/>
          <p:cNvSpPr txBox="1"/>
          <p:nvPr/>
        </p:nvSpPr>
        <p:spPr>
          <a:xfrm>
            <a:off x="2091690" y="426656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bg1"/>
                </a:solidFill>
                <a:latin typeface="OPPOSans B" panose="00020600040101010101" charset="-122"/>
                <a:ea typeface="OPPOSans B" panose="00020600040101010101" charset="-122"/>
              </a:rPr>
              <a:t>市场部</a:t>
            </a:r>
          </a:p>
        </p:txBody>
      </p:sp>
      <p:grpSp>
        <p:nvGrpSpPr>
          <p:cNvPr id="2" name="照片1"/>
          <p:cNvGrpSpPr/>
          <p:nvPr/>
        </p:nvGrpSpPr>
        <p:grpSpPr>
          <a:xfrm>
            <a:off x="1635760" y="1706880"/>
            <a:ext cx="1854200" cy="2439670"/>
            <a:chOff x="2576" y="2688"/>
            <a:chExt cx="2920" cy="3842"/>
          </a:xfrm>
        </p:grpSpPr>
        <p:pic>
          <p:nvPicPr>
            <p:cNvPr id="70" name="照片" descr="48190161"/>
            <p:cNvPicPr/>
            <p:nvPr/>
          </p:nvPicPr>
          <p:blipFill>
            <a:blip r:embed="rId3"/>
            <a:srcRect l="5212" t="15388" r="55802" b="6613"/>
            <a:stretch>
              <a:fillRect/>
            </a:stretch>
          </p:blipFill>
          <p:spPr>
            <a:xfrm>
              <a:off x="2619" y="2724"/>
              <a:ext cx="2835" cy="37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35" h="3781">
                  <a:moveTo>
                    <a:pt x="0" y="0"/>
                  </a:moveTo>
                  <a:lnTo>
                    <a:pt x="2835" y="0"/>
                  </a:lnTo>
                  <a:lnTo>
                    <a:pt x="2835" y="3781"/>
                  </a:lnTo>
                  <a:lnTo>
                    <a:pt x="0" y="3781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  <a:effectLst>
              <a:outerShdw blurRad="152400" dist="12700" dir="5400000" algn="t" rotWithShape="0">
                <a:schemeClr val="accent1">
                  <a:alpha val="30000"/>
                </a:schemeClr>
              </a:outerShdw>
            </a:effectLst>
          </p:spPr>
        </p:pic>
        <p:grpSp>
          <p:nvGrpSpPr>
            <p:cNvPr id="139" name="照片四角"/>
            <p:cNvGrpSpPr/>
            <p:nvPr/>
          </p:nvGrpSpPr>
          <p:grpSpPr>
            <a:xfrm>
              <a:off x="2576" y="2688"/>
              <a:ext cx="2921" cy="3842"/>
              <a:chOff x="2585" y="2568"/>
              <a:chExt cx="2921" cy="3842"/>
            </a:xfrm>
          </p:grpSpPr>
          <p:sp>
            <p:nvSpPr>
              <p:cNvPr id="133" name="任意多边形 132"/>
              <p:cNvSpPr/>
              <p:nvPr/>
            </p:nvSpPr>
            <p:spPr>
              <a:xfrm>
                <a:off x="2585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 rot="5400000">
                <a:off x="5292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 rot="16200000">
                <a:off x="2585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 rot="10800000">
                <a:off x="5292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2" name="任意多边形"/>
          <p:cNvSpPr/>
          <p:nvPr/>
        </p:nvSpPr>
        <p:spPr>
          <a:xfrm>
            <a:off x="4745990" y="4324985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0"/>
                </a:schemeClr>
              </a:gs>
              <a:gs pos="0">
                <a:schemeClr val="accent4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8" name="底色2"/>
          <p:cNvGrpSpPr/>
          <p:nvPr/>
        </p:nvGrpSpPr>
        <p:grpSpPr>
          <a:xfrm>
            <a:off x="4914900" y="2277745"/>
            <a:ext cx="2366010" cy="2740660"/>
            <a:chOff x="7740" y="3587"/>
            <a:chExt cx="3726" cy="4316"/>
          </a:xfrm>
        </p:grpSpPr>
        <p:sp>
          <p:nvSpPr>
            <p:cNvPr id="148" name="任意多边形"/>
            <p:cNvSpPr/>
            <p:nvPr/>
          </p:nvSpPr>
          <p:spPr>
            <a:xfrm>
              <a:off x="8014" y="3904"/>
              <a:ext cx="3175" cy="27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75" h="2746">
                  <a:moveTo>
                    <a:pt x="1589" y="0"/>
                  </a:moveTo>
                  <a:lnTo>
                    <a:pt x="3175" y="919"/>
                  </a:lnTo>
                  <a:lnTo>
                    <a:pt x="3172" y="2746"/>
                  </a:lnTo>
                  <a:lnTo>
                    <a:pt x="0" y="2746"/>
                  </a:lnTo>
                  <a:lnTo>
                    <a:pt x="3" y="922"/>
                  </a:lnTo>
                  <a:lnTo>
                    <a:pt x="1589" y="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4">
                    <a:alpha val="10000"/>
                  </a:schemeClr>
                </a:gs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16000">
                    <a:schemeClr val="accent4">
                      <a:alpha val="10000"/>
                    </a:schemeClr>
                  </a:gs>
                  <a:gs pos="100000">
                    <a:schemeClr val="accent4">
                      <a:alpha val="3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49" name="任意多边形"/>
            <p:cNvSpPr/>
            <p:nvPr/>
          </p:nvSpPr>
          <p:spPr>
            <a:xfrm>
              <a:off x="7740" y="3587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3">
                    <a:alpha val="20000"/>
                  </a:schemeClr>
                </a:gs>
              </a:gsLst>
              <a:lin ang="5400000" scaled="0"/>
            </a:gradFill>
            <a:ln w="12700">
              <a:solidFill>
                <a:schemeClr val="accent4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50" name="任意多边形"/>
            <p:cNvSpPr/>
            <p:nvPr/>
          </p:nvSpPr>
          <p:spPr>
            <a:xfrm>
              <a:off x="8976" y="3587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4"/>
                  </a:gs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51" name="任意多边形"/>
            <p:cNvSpPr/>
            <p:nvPr/>
          </p:nvSpPr>
          <p:spPr>
            <a:xfrm>
              <a:off x="8976" y="7541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4"/>
                  </a:gs>
                  <a:gs pos="0">
                    <a:schemeClr val="accent4">
                      <a:alpha val="0"/>
                    </a:schemeClr>
                  </a:gs>
                  <a:gs pos="100000">
                    <a:schemeClr val="accent4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53" name="任意多边形"/>
            <p:cNvSpPr/>
            <p:nvPr/>
          </p:nvSpPr>
          <p:spPr>
            <a:xfrm>
              <a:off x="9279" y="7406"/>
              <a:ext cx="636" cy="18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6" h="810">
                  <a:moveTo>
                    <a:pt x="2796" y="0"/>
                  </a:moveTo>
                  <a:lnTo>
                    <a:pt x="1402" y="810"/>
                  </a:lnTo>
                  <a:lnTo>
                    <a:pt x="0" y="0"/>
                  </a:lnTo>
                  <a:lnTo>
                    <a:pt x="279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alpha val="60000"/>
                  </a:schemeClr>
                </a:gs>
                <a:gs pos="0">
                  <a:schemeClr val="accent4">
                    <a:alpha val="20000"/>
                  </a:schemeClr>
                </a:gs>
              </a:gsLst>
              <a:lin ang="54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00000"/>
                </a:lnSpc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155" name="任意多边形"/>
          <p:cNvSpPr/>
          <p:nvPr/>
        </p:nvSpPr>
        <p:spPr>
          <a:xfrm>
            <a:off x="4676140" y="2580640"/>
            <a:ext cx="425450" cy="2136140"/>
          </a:xfrm>
          <a:custGeom>
            <a:avLst/>
            <a:gdLst>
              <a:gd name="connsiteX0" fmla="*/ 670 w 670"/>
              <a:gd name="connsiteY0" fmla="*/ 3364 h 3364"/>
              <a:gd name="connsiteX1" fmla="*/ 0 w 670"/>
              <a:gd name="connsiteY1" fmla="*/ 2977 h 3364"/>
              <a:gd name="connsiteX2" fmla="*/ 4 w 670"/>
              <a:gd name="connsiteY2" fmla="*/ 387 h 3364"/>
              <a:gd name="connsiteX3" fmla="*/ 670 w 670"/>
              <a:gd name="connsiteY3" fmla="*/ 0 h 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" h="3364">
                <a:moveTo>
                  <a:pt x="670" y="3364"/>
                </a:moveTo>
                <a:lnTo>
                  <a:pt x="0" y="2977"/>
                </a:lnTo>
                <a:lnTo>
                  <a:pt x="4" y="387"/>
                </a:lnTo>
                <a:lnTo>
                  <a:pt x="670" y="0"/>
                </a:lnTo>
              </a:path>
            </a:pathLst>
          </a:custGeom>
          <a:noFill/>
          <a:ln w="12700">
            <a:solidFill>
              <a:schemeClr val="accent4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64" name="任意多边形 163"/>
          <p:cNvSpPr/>
          <p:nvPr/>
        </p:nvSpPr>
        <p:spPr>
          <a:xfrm>
            <a:off x="7092315" y="2578100"/>
            <a:ext cx="426085" cy="2134870"/>
          </a:xfrm>
          <a:custGeom>
            <a:avLst/>
            <a:gdLst>
              <a:gd name="connsiteX0" fmla="*/ 0 w 671"/>
              <a:gd name="connsiteY0" fmla="*/ 0 h 3362"/>
              <a:gd name="connsiteX1" fmla="*/ 671 w 671"/>
              <a:gd name="connsiteY1" fmla="*/ 389 h 3362"/>
              <a:gd name="connsiteX2" fmla="*/ 667 w 671"/>
              <a:gd name="connsiteY2" fmla="*/ 2975 h 3362"/>
              <a:gd name="connsiteX3" fmla="*/ 0 w 671"/>
              <a:gd name="connsiteY3" fmla="*/ 3362 h 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" h="3362">
                <a:moveTo>
                  <a:pt x="0" y="0"/>
                </a:moveTo>
                <a:lnTo>
                  <a:pt x="671" y="389"/>
                </a:lnTo>
                <a:lnTo>
                  <a:pt x="667" y="2975"/>
                </a:lnTo>
                <a:lnTo>
                  <a:pt x="0" y="3362"/>
                </a:lnTo>
              </a:path>
            </a:pathLst>
          </a:custGeom>
          <a:noFill/>
          <a:ln w="12700">
            <a:solidFill>
              <a:schemeClr val="accent4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65" name="文本框 B"/>
          <p:cNvSpPr txBox="1"/>
          <p:nvPr/>
        </p:nvSpPr>
        <p:spPr>
          <a:xfrm>
            <a:off x="4875530" y="5179060"/>
            <a:ext cx="2444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最佳团队</a:t>
            </a:r>
          </a:p>
        </p:txBody>
      </p:sp>
      <p:sp>
        <p:nvSpPr>
          <p:cNvPr id="166" name="文本框 A"/>
          <p:cNvSpPr txBox="1"/>
          <p:nvPr/>
        </p:nvSpPr>
        <p:spPr>
          <a:xfrm>
            <a:off x="5625465" y="426656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bg1"/>
                </a:solidFill>
                <a:latin typeface="OPPOSans B" panose="00020600040101010101" charset="-122"/>
                <a:ea typeface="OPPOSans B" panose="00020600040101010101" charset="-122"/>
              </a:rPr>
              <a:t>运营部</a:t>
            </a:r>
          </a:p>
        </p:txBody>
      </p:sp>
      <p:grpSp>
        <p:nvGrpSpPr>
          <p:cNvPr id="4" name="照片2"/>
          <p:cNvGrpSpPr/>
          <p:nvPr/>
        </p:nvGrpSpPr>
        <p:grpSpPr>
          <a:xfrm>
            <a:off x="5169535" y="1706880"/>
            <a:ext cx="1854200" cy="2439670"/>
            <a:chOff x="8141" y="2688"/>
            <a:chExt cx="2920" cy="3842"/>
          </a:xfrm>
        </p:grpSpPr>
        <p:pic>
          <p:nvPicPr>
            <p:cNvPr id="86" name="照片2" descr="48190161"/>
            <p:cNvPicPr/>
            <p:nvPr/>
          </p:nvPicPr>
          <p:blipFill>
            <a:blip r:embed="rId3"/>
            <a:srcRect l="49922" t="6917" r="6061" b="5021"/>
            <a:stretch>
              <a:fillRect/>
            </a:stretch>
          </p:blipFill>
          <p:spPr>
            <a:xfrm>
              <a:off x="8184" y="2724"/>
              <a:ext cx="2835" cy="37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35" h="3781">
                  <a:moveTo>
                    <a:pt x="0" y="0"/>
                  </a:moveTo>
                  <a:lnTo>
                    <a:pt x="2835" y="0"/>
                  </a:lnTo>
                  <a:lnTo>
                    <a:pt x="2835" y="3781"/>
                  </a:lnTo>
                  <a:lnTo>
                    <a:pt x="0" y="3781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</p:pic>
        <p:grpSp>
          <p:nvGrpSpPr>
            <p:cNvPr id="168" name="照片四角"/>
            <p:cNvGrpSpPr/>
            <p:nvPr/>
          </p:nvGrpSpPr>
          <p:grpSpPr>
            <a:xfrm>
              <a:off x="8141" y="2688"/>
              <a:ext cx="2921" cy="3842"/>
              <a:chOff x="2585" y="2568"/>
              <a:chExt cx="2921" cy="3842"/>
            </a:xfrm>
          </p:grpSpPr>
          <p:sp>
            <p:nvSpPr>
              <p:cNvPr id="169" name="任意多边形 168"/>
              <p:cNvSpPr/>
              <p:nvPr/>
            </p:nvSpPr>
            <p:spPr>
              <a:xfrm>
                <a:off x="2585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chemeClr val="accent3">
                      <a:lumMod val="60000"/>
                      <a:lumOff val="40000"/>
                    </a:schemeClr>
                  </a:gs>
                  <a:gs pos="10000">
                    <a:schemeClr val="accent4">
                      <a:lumMod val="9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27000" dist="12700" dir="5400000" algn="t" rotWithShape="0">
                  <a:schemeClr val="accent3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 rot="5400000">
                <a:off x="5292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chemeClr val="accent3">
                      <a:lumMod val="60000"/>
                      <a:lumOff val="40000"/>
                    </a:schemeClr>
                  </a:gs>
                  <a:gs pos="10000">
                    <a:schemeClr val="accent4">
                      <a:lumMod val="9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27000" dist="12700" dir="5400000" algn="t" rotWithShape="0">
                  <a:schemeClr val="accent3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 rot="16200000">
                <a:off x="2585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chemeClr val="accent3">
                      <a:lumMod val="60000"/>
                      <a:lumOff val="40000"/>
                    </a:schemeClr>
                  </a:gs>
                  <a:gs pos="10000">
                    <a:schemeClr val="accent4">
                      <a:lumMod val="9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27000" dist="12700" dir="5400000" algn="t" rotWithShape="0">
                  <a:schemeClr val="accent3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 rot="10800000">
                <a:off x="5292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chemeClr val="accent3">
                      <a:lumMod val="60000"/>
                      <a:lumOff val="40000"/>
                    </a:schemeClr>
                  </a:gs>
                  <a:gs pos="10000">
                    <a:schemeClr val="accent4">
                      <a:lumMod val="9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27000" dist="12700" dir="5400000" algn="t" rotWithShape="0">
                  <a:schemeClr val="accent3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9" name="任意多边形"/>
          <p:cNvSpPr/>
          <p:nvPr/>
        </p:nvSpPr>
        <p:spPr>
          <a:xfrm>
            <a:off x="8279765" y="4324985"/>
            <a:ext cx="2703830" cy="1908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11" name="底色3"/>
          <p:cNvGrpSpPr/>
          <p:nvPr/>
        </p:nvGrpSpPr>
        <p:grpSpPr>
          <a:xfrm>
            <a:off x="8448675" y="2277745"/>
            <a:ext cx="2366010" cy="2740660"/>
            <a:chOff x="13305" y="3587"/>
            <a:chExt cx="3726" cy="4316"/>
          </a:xfrm>
        </p:grpSpPr>
        <p:sp>
          <p:nvSpPr>
            <p:cNvPr id="175" name="任意多边形"/>
            <p:cNvSpPr/>
            <p:nvPr/>
          </p:nvSpPr>
          <p:spPr>
            <a:xfrm>
              <a:off x="13579" y="3904"/>
              <a:ext cx="3175" cy="27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75" h="2746">
                  <a:moveTo>
                    <a:pt x="1589" y="0"/>
                  </a:moveTo>
                  <a:lnTo>
                    <a:pt x="3175" y="919"/>
                  </a:lnTo>
                  <a:lnTo>
                    <a:pt x="3172" y="2746"/>
                  </a:lnTo>
                  <a:lnTo>
                    <a:pt x="0" y="2746"/>
                  </a:lnTo>
                  <a:lnTo>
                    <a:pt x="3" y="922"/>
                  </a:lnTo>
                  <a:lnTo>
                    <a:pt x="1589" y="0"/>
                  </a:lnTo>
                  <a:close/>
                </a:path>
              </a:pathLst>
            </a:custGeom>
            <a:gradFill flip="none" rotWithShape="1">
              <a:gsLst>
                <a:gs pos="44000">
                  <a:schemeClr val="accent2">
                    <a:alpha val="10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16000">
                    <a:schemeClr val="accent2">
                      <a:alpha val="1000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76" name="任意多边形"/>
            <p:cNvSpPr/>
            <p:nvPr/>
          </p:nvSpPr>
          <p:spPr>
            <a:xfrm>
              <a:off x="13305" y="3587"/>
              <a:ext cx="3726" cy="431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7" h="1348">
                  <a:moveTo>
                    <a:pt x="584" y="0"/>
                  </a:moveTo>
                  <a:lnTo>
                    <a:pt x="1167" y="337"/>
                  </a:lnTo>
                  <a:lnTo>
                    <a:pt x="1166" y="1010"/>
                  </a:lnTo>
                  <a:lnTo>
                    <a:pt x="583" y="1348"/>
                  </a:lnTo>
                  <a:lnTo>
                    <a:pt x="0" y="1012"/>
                  </a:lnTo>
                  <a:lnTo>
                    <a:pt x="1" y="338"/>
                  </a:lnTo>
                  <a:lnTo>
                    <a:pt x="584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5400000" scaled="0"/>
            </a:gradFill>
            <a:ln w="1270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77" name="任意多边形"/>
            <p:cNvSpPr/>
            <p:nvPr/>
          </p:nvSpPr>
          <p:spPr>
            <a:xfrm>
              <a:off x="14541" y="3587"/>
              <a:ext cx="1250" cy="365"/>
            </a:xfrm>
            <a:custGeom>
              <a:avLst/>
              <a:gdLst>
                <a:gd name="connsiteX0" fmla="*/ 630 w 630"/>
                <a:gd name="connsiteY0" fmla="*/ 182 h 184"/>
                <a:gd name="connsiteX1" fmla="*/ 317 w 630"/>
                <a:gd name="connsiteY1" fmla="*/ 0 h 184"/>
                <a:gd name="connsiteX2" fmla="*/ 0 w 630"/>
                <a:gd name="connsiteY2" fmla="*/ 184 h 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4">
                  <a:moveTo>
                    <a:pt x="630" y="182"/>
                  </a:moveTo>
                  <a:lnTo>
                    <a:pt x="317" y="0"/>
                  </a:lnTo>
                  <a:lnTo>
                    <a:pt x="0" y="184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/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78" name="任意多边形"/>
            <p:cNvSpPr/>
            <p:nvPr/>
          </p:nvSpPr>
          <p:spPr>
            <a:xfrm>
              <a:off x="14541" y="7541"/>
              <a:ext cx="1250" cy="363"/>
            </a:xfrm>
            <a:custGeom>
              <a:avLst/>
              <a:gdLst>
                <a:gd name="connsiteX0" fmla="*/ 0 w 630"/>
                <a:gd name="connsiteY0" fmla="*/ 1 h 183"/>
                <a:gd name="connsiteX1" fmla="*/ 315 w 630"/>
                <a:gd name="connsiteY1" fmla="*/ 183 h 183"/>
                <a:gd name="connsiteX2" fmla="*/ 630 w 630"/>
                <a:gd name="connsiteY2" fmla="*/ 0 h 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" h="183">
                  <a:moveTo>
                    <a:pt x="0" y="1"/>
                  </a:moveTo>
                  <a:lnTo>
                    <a:pt x="315" y="183"/>
                  </a:lnTo>
                  <a:lnTo>
                    <a:pt x="630" y="0"/>
                  </a:lnTo>
                </a:path>
              </a:pathLst>
            </a:custGeom>
            <a:noFill/>
            <a:ln w="12700"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107950" tIns="71755" rIns="107950" bIns="179705" numCol="1" spcCol="0" rtlCol="0" fromWordArt="0" anchor="ctr" anchorCtr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80" name="任意多边形"/>
            <p:cNvSpPr/>
            <p:nvPr/>
          </p:nvSpPr>
          <p:spPr>
            <a:xfrm>
              <a:off x="14844" y="7406"/>
              <a:ext cx="636" cy="18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96" h="810">
                  <a:moveTo>
                    <a:pt x="2796" y="0"/>
                  </a:moveTo>
                  <a:lnTo>
                    <a:pt x="1402" y="810"/>
                  </a:lnTo>
                  <a:lnTo>
                    <a:pt x="0" y="0"/>
                  </a:lnTo>
                  <a:lnTo>
                    <a:pt x="279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6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54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00000"/>
                </a:lnSpc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181" name="任意多边形"/>
          <p:cNvSpPr/>
          <p:nvPr/>
        </p:nvSpPr>
        <p:spPr>
          <a:xfrm>
            <a:off x="8209915" y="2580640"/>
            <a:ext cx="425450" cy="2136140"/>
          </a:xfrm>
          <a:custGeom>
            <a:avLst/>
            <a:gdLst>
              <a:gd name="connsiteX0" fmla="*/ 670 w 670"/>
              <a:gd name="connsiteY0" fmla="*/ 3364 h 3364"/>
              <a:gd name="connsiteX1" fmla="*/ 0 w 670"/>
              <a:gd name="connsiteY1" fmla="*/ 2977 h 3364"/>
              <a:gd name="connsiteX2" fmla="*/ 4 w 670"/>
              <a:gd name="connsiteY2" fmla="*/ 387 h 3364"/>
              <a:gd name="connsiteX3" fmla="*/ 670 w 670"/>
              <a:gd name="connsiteY3" fmla="*/ 0 h 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" h="3364">
                <a:moveTo>
                  <a:pt x="670" y="3364"/>
                </a:moveTo>
                <a:lnTo>
                  <a:pt x="0" y="2977"/>
                </a:lnTo>
                <a:lnTo>
                  <a:pt x="4" y="387"/>
                </a:lnTo>
                <a:lnTo>
                  <a:pt x="670" y="0"/>
                </a:lnTo>
              </a:path>
            </a:pathLst>
          </a:custGeom>
          <a:noFill/>
          <a:ln w="12700">
            <a:solidFill>
              <a:schemeClr val="accent2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82" name="任意多边形"/>
          <p:cNvSpPr/>
          <p:nvPr/>
        </p:nvSpPr>
        <p:spPr>
          <a:xfrm>
            <a:off x="10626090" y="2578100"/>
            <a:ext cx="426085" cy="2134870"/>
          </a:xfrm>
          <a:custGeom>
            <a:avLst/>
            <a:gdLst>
              <a:gd name="connsiteX0" fmla="*/ 0 w 671"/>
              <a:gd name="connsiteY0" fmla="*/ 0 h 3362"/>
              <a:gd name="connsiteX1" fmla="*/ 671 w 671"/>
              <a:gd name="connsiteY1" fmla="*/ 389 h 3362"/>
              <a:gd name="connsiteX2" fmla="*/ 667 w 671"/>
              <a:gd name="connsiteY2" fmla="*/ 2975 h 3362"/>
              <a:gd name="connsiteX3" fmla="*/ 0 w 671"/>
              <a:gd name="connsiteY3" fmla="*/ 3362 h 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" h="3362">
                <a:moveTo>
                  <a:pt x="0" y="0"/>
                </a:moveTo>
                <a:lnTo>
                  <a:pt x="671" y="389"/>
                </a:lnTo>
                <a:lnTo>
                  <a:pt x="667" y="2975"/>
                </a:lnTo>
                <a:lnTo>
                  <a:pt x="0" y="3362"/>
                </a:lnTo>
              </a:path>
            </a:pathLst>
          </a:custGeom>
          <a:noFill/>
          <a:ln w="12700">
            <a:solidFill>
              <a:schemeClr val="accent2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sp>
        <p:nvSpPr>
          <p:cNvPr id="183" name="文本框 B"/>
          <p:cNvSpPr txBox="1"/>
          <p:nvPr/>
        </p:nvSpPr>
        <p:spPr>
          <a:xfrm>
            <a:off x="8409305" y="5179060"/>
            <a:ext cx="2444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最佳团队</a:t>
            </a:r>
          </a:p>
        </p:txBody>
      </p:sp>
      <p:sp>
        <p:nvSpPr>
          <p:cNvPr id="184" name="文本框 A"/>
          <p:cNvSpPr txBox="1"/>
          <p:nvPr/>
        </p:nvSpPr>
        <p:spPr>
          <a:xfrm>
            <a:off x="9159240" y="426656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bg1"/>
                </a:solidFill>
                <a:latin typeface="OPPOSans B" panose="00020600040101010101" charset="-122"/>
                <a:ea typeface="OPPOSans B" panose="00020600040101010101" charset="-122"/>
              </a:rPr>
              <a:t>销售部</a:t>
            </a:r>
          </a:p>
        </p:txBody>
      </p:sp>
      <p:grpSp>
        <p:nvGrpSpPr>
          <p:cNvPr id="5" name="照片3"/>
          <p:cNvGrpSpPr/>
          <p:nvPr/>
        </p:nvGrpSpPr>
        <p:grpSpPr>
          <a:xfrm>
            <a:off x="8703310" y="1706880"/>
            <a:ext cx="1854200" cy="2439670"/>
            <a:chOff x="13706" y="2688"/>
            <a:chExt cx="2920" cy="3842"/>
          </a:xfrm>
        </p:grpSpPr>
        <p:pic>
          <p:nvPicPr>
            <p:cNvPr id="185" name="照片" descr="48190161"/>
            <p:cNvPicPr/>
            <p:nvPr/>
          </p:nvPicPr>
          <p:blipFill>
            <a:blip r:embed="rId3"/>
            <a:srcRect l="5212" t="15388" r="55802" b="6613"/>
            <a:stretch>
              <a:fillRect/>
            </a:stretch>
          </p:blipFill>
          <p:spPr>
            <a:xfrm flipH="1">
              <a:off x="13749" y="2724"/>
              <a:ext cx="2835" cy="37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35" h="3781">
                  <a:moveTo>
                    <a:pt x="0" y="0"/>
                  </a:moveTo>
                  <a:lnTo>
                    <a:pt x="2835" y="0"/>
                  </a:lnTo>
                  <a:lnTo>
                    <a:pt x="2835" y="3781"/>
                  </a:lnTo>
                  <a:lnTo>
                    <a:pt x="0" y="3781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  <a:effectLst>
              <a:outerShdw blurRad="152400" dist="12700" dir="5400000" algn="t" rotWithShape="0">
                <a:schemeClr val="accent1">
                  <a:alpha val="30000"/>
                </a:schemeClr>
              </a:outerShdw>
            </a:effectLst>
          </p:spPr>
        </p:pic>
        <p:grpSp>
          <p:nvGrpSpPr>
            <p:cNvPr id="186" name="照片四角"/>
            <p:cNvGrpSpPr/>
            <p:nvPr/>
          </p:nvGrpSpPr>
          <p:grpSpPr>
            <a:xfrm>
              <a:off x="13706" y="2688"/>
              <a:ext cx="2921" cy="3842"/>
              <a:chOff x="2585" y="2568"/>
              <a:chExt cx="2921" cy="3842"/>
            </a:xfrm>
          </p:grpSpPr>
          <p:sp>
            <p:nvSpPr>
              <p:cNvPr id="187" name="任意多边形 186"/>
              <p:cNvSpPr/>
              <p:nvPr/>
            </p:nvSpPr>
            <p:spPr>
              <a:xfrm>
                <a:off x="2585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 187"/>
              <p:cNvSpPr/>
              <p:nvPr/>
            </p:nvSpPr>
            <p:spPr>
              <a:xfrm rot="5400000">
                <a:off x="5292" y="2568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任意多边形 188"/>
              <p:cNvSpPr/>
              <p:nvPr/>
            </p:nvSpPr>
            <p:spPr>
              <a:xfrm rot="16200000">
                <a:off x="2585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 rot="10800000">
                <a:off x="5292" y="6196"/>
                <a:ext cx="215" cy="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15" h="215">
                    <a:moveTo>
                      <a:pt x="0" y="0"/>
                    </a:moveTo>
                    <a:lnTo>
                      <a:pt x="215" y="0"/>
                    </a:lnTo>
                    <a:lnTo>
                      <a:pt x="176" y="39"/>
                    </a:lnTo>
                    <a:lnTo>
                      <a:pt x="39" y="39"/>
                    </a:lnTo>
                    <a:lnTo>
                      <a:pt x="39" y="176"/>
                    </a:lnTo>
                    <a:lnTo>
                      <a:pt x="0" y="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27000" dist="127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说明"/>
          <p:cNvSpPr/>
          <p:nvPr/>
        </p:nvSpPr>
        <p:spPr>
          <a:xfrm>
            <a:off x="985520" y="5917565"/>
            <a:ext cx="1022223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试着把你喜欢的团队放在中间。其他队长不同意？我的地盘我作主。这里设置了点击触发动画方便控制入场节奏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2" grpId="0" animBg="1"/>
      <p:bldP spid="123" grpId="0" animBg="1"/>
      <p:bldP spid="113" grpId="0"/>
      <p:bldP spid="104" grpId="0"/>
      <p:bldP spid="152" grpId="0" animBg="1"/>
      <p:bldP spid="155" grpId="0" animBg="1"/>
      <p:bldP spid="164" grpId="0" animBg="1"/>
      <p:bldP spid="165" grpId="0"/>
      <p:bldP spid="166" grpId="0"/>
      <p:bldP spid="179" grpId="0" animBg="1"/>
      <p:bldP spid="181" grpId="0" animBg="1"/>
      <p:bldP spid="182" grpId="0" animBg="1"/>
      <p:bldP spid="183" grpId="0"/>
      <p:bldP spid="184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3" name="背景图" descr="44608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32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35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36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5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1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53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66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5050790" y="6075045"/>
            <a:ext cx="6621145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使用</a:t>
            </a:r>
            <a:r>
              <a:rPr lang="en-US" altLang="zh-CN" sz="1600"/>
              <a:t>“</a:t>
            </a:r>
            <a:r>
              <a:rPr lang="zh-CN" altLang="en-US" sz="1600"/>
              <a:t>更改图片</a:t>
            </a:r>
            <a:r>
              <a:rPr lang="en-US" altLang="zh-CN" sz="1600"/>
              <a:t>”</a:t>
            </a:r>
            <a:r>
              <a:rPr lang="zh-CN" altLang="en-US" sz="1600"/>
              <a:t>按钮更换团队照片，icon使用PPT绘制，无版权问题。</a:t>
            </a:r>
          </a:p>
        </p:txBody>
      </p:sp>
      <p:grpSp>
        <p:nvGrpSpPr>
          <p:cNvPr id="12" name="标题"/>
          <p:cNvGrpSpPr/>
          <p:nvPr/>
        </p:nvGrpSpPr>
        <p:grpSpPr>
          <a:xfrm>
            <a:off x="4137660" y="438785"/>
            <a:ext cx="3919220" cy="645160"/>
            <a:chOff x="6516" y="691"/>
            <a:chExt cx="6172" cy="1016"/>
          </a:xfrm>
        </p:grpSpPr>
        <p:sp>
          <p:nvSpPr>
            <p:cNvPr id="7" name="章节标题"/>
            <p:cNvSpPr txBox="1"/>
            <p:nvPr/>
          </p:nvSpPr>
          <p:spPr>
            <a:xfrm>
              <a:off x="8017" y="691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OPPOSans R" panose="00020600040101010101" charset="-122"/>
                </a:rPr>
                <a:t>优秀团队</a:t>
              </a:r>
            </a:p>
          </p:txBody>
        </p:sp>
        <p:grpSp>
          <p:nvGrpSpPr>
            <p:cNvPr id="195" name="标题饰线左"/>
            <p:cNvGrpSpPr/>
            <p:nvPr/>
          </p:nvGrpSpPr>
          <p:grpSpPr>
            <a:xfrm>
              <a:off x="6516" y="1109"/>
              <a:ext cx="1587" cy="137"/>
              <a:chOff x="6516" y="1137"/>
              <a:chExt cx="1587" cy="13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516" y="1274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083" y="1137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标题饰线右"/>
            <p:cNvGrpSpPr/>
            <p:nvPr/>
          </p:nvGrpSpPr>
          <p:grpSpPr>
            <a:xfrm>
              <a:off x="11099" y="1109"/>
              <a:ext cx="1589" cy="137"/>
              <a:chOff x="11099" y="1137"/>
              <a:chExt cx="1589" cy="137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1099" y="1274"/>
                <a:ext cx="1020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1214" y="1137"/>
                <a:ext cx="1474" cy="0"/>
              </a:xfrm>
              <a:prstGeom prst="line">
                <a:avLst/>
              </a:prstGeom>
              <a:ln w="19050" cap="rnd"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任意多边形"/>
          <p:cNvSpPr/>
          <p:nvPr/>
        </p:nvSpPr>
        <p:spPr>
          <a:xfrm>
            <a:off x="0" y="1652270"/>
            <a:ext cx="1940560" cy="159385"/>
          </a:xfrm>
          <a:custGeom>
            <a:avLst/>
            <a:gdLst>
              <a:gd name="connsiteX0" fmla="*/ 3056 w 3056"/>
              <a:gd name="connsiteY0" fmla="*/ 133 h 251"/>
              <a:gd name="connsiteX1" fmla="*/ 1662 w 3056"/>
              <a:gd name="connsiteY1" fmla="*/ 133 h 251"/>
              <a:gd name="connsiteX2" fmla="*/ 1583 w 3056"/>
              <a:gd name="connsiteY2" fmla="*/ 251 h 251"/>
              <a:gd name="connsiteX3" fmla="*/ 1418 w 3056"/>
              <a:gd name="connsiteY3" fmla="*/ 0 h 251"/>
              <a:gd name="connsiteX4" fmla="*/ 1327 w 3056"/>
              <a:gd name="connsiteY4" fmla="*/ 133 h 251"/>
              <a:gd name="connsiteX5" fmla="*/ 0 w 3056"/>
              <a:gd name="connsiteY5" fmla="*/ 133 h 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56" h="251">
                <a:moveTo>
                  <a:pt x="3056" y="133"/>
                </a:moveTo>
                <a:lnTo>
                  <a:pt x="1662" y="133"/>
                </a:lnTo>
                <a:lnTo>
                  <a:pt x="1583" y="251"/>
                </a:lnTo>
                <a:lnTo>
                  <a:pt x="1418" y="0"/>
                </a:lnTo>
                <a:lnTo>
                  <a:pt x="1327" y="133"/>
                </a:lnTo>
                <a:lnTo>
                  <a:pt x="0" y="133"/>
                </a:lnTo>
              </a:path>
            </a:pathLst>
          </a:custGeom>
          <a:noFill/>
          <a:ln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rgbClr val="1964E1">
                    <a:alpha val="0"/>
                  </a:srgbClr>
                </a:gs>
                <a:gs pos="50000">
                  <a:schemeClr val="accent1">
                    <a:alpha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74895" y="1445895"/>
            <a:ext cx="7318375" cy="582930"/>
            <a:chOff x="7677" y="2277"/>
            <a:chExt cx="11525" cy="918"/>
          </a:xfrm>
        </p:grpSpPr>
        <p:grpSp>
          <p:nvGrpSpPr>
            <p:cNvPr id="128" name="小标题"/>
            <p:cNvGrpSpPr/>
            <p:nvPr/>
          </p:nvGrpSpPr>
          <p:grpSpPr>
            <a:xfrm>
              <a:off x="11858" y="2277"/>
              <a:ext cx="3682" cy="918"/>
              <a:chOff x="12356" y="2277"/>
              <a:chExt cx="3682" cy="918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12356" y="2277"/>
                <a:ext cx="3682" cy="918"/>
                <a:chOff x="12356" y="2277"/>
                <a:chExt cx="3682" cy="918"/>
              </a:xfrm>
            </p:grpSpPr>
            <p:sp>
              <p:nvSpPr>
                <p:cNvPr id="29" name="任意多边形"/>
                <p:cNvSpPr/>
                <p:nvPr/>
              </p:nvSpPr>
              <p:spPr>
                <a:xfrm>
                  <a:off x="12356" y="2277"/>
                  <a:ext cx="3682" cy="918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682" h="918">
                      <a:moveTo>
                        <a:pt x="0" y="0"/>
                      </a:moveTo>
                      <a:lnTo>
                        <a:pt x="3682" y="0"/>
                      </a:lnTo>
                      <a:lnTo>
                        <a:pt x="3682" y="918"/>
                      </a:lnTo>
                      <a:lnTo>
                        <a:pt x="0" y="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>
                      <a:alpha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4" name="直接连接符"/>
                <p:cNvCxnSpPr/>
                <p:nvPr/>
              </p:nvCxnSpPr>
              <p:spPr>
                <a:xfrm>
                  <a:off x="12606" y="2277"/>
                  <a:ext cx="1365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  <a:gs pos="70000">
                        <a:schemeClr val="accent5">
                          <a:alpha val="80000"/>
                        </a:schemeClr>
                      </a:gs>
                    </a:gsLst>
                    <a:lin ang="0" scaled="0"/>
                  </a:gra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9" name="文本框"/>
              <p:cNvSpPr txBox="1"/>
              <p:nvPr/>
            </p:nvSpPr>
            <p:spPr>
              <a:xfrm>
                <a:off x="13333" y="2389"/>
                <a:ext cx="1728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chemeClr val="accent2"/>
                    </a:solidFill>
                    <a:latin typeface="OPPOSans B" panose="00020600040101010101" charset="-122"/>
                    <a:ea typeface="OPPOSans B" panose="00020600040101010101" charset="-122"/>
                    <a:cs typeface="OPPOSans R" panose="00020600040101010101" charset="-122"/>
                  </a:rPr>
                  <a:t>设计部</a:t>
                </a:r>
              </a:p>
            </p:txBody>
          </p:sp>
        </p:grpSp>
        <p:sp>
          <p:nvSpPr>
            <p:cNvPr id="30" name="任意多边形"/>
            <p:cNvSpPr/>
            <p:nvPr/>
          </p:nvSpPr>
          <p:spPr>
            <a:xfrm>
              <a:off x="7677" y="2581"/>
              <a:ext cx="4182" cy="345"/>
            </a:xfrm>
            <a:custGeom>
              <a:avLst/>
              <a:gdLst>
                <a:gd name="connsiteX0" fmla="*/ 0 w 4182"/>
                <a:gd name="connsiteY0" fmla="*/ 155 h 345"/>
                <a:gd name="connsiteX1" fmla="*/ 1408 w 4182"/>
                <a:gd name="connsiteY1" fmla="*/ 154 h 345"/>
                <a:gd name="connsiteX2" fmla="*/ 1541 w 4182"/>
                <a:gd name="connsiteY2" fmla="*/ 345 h 345"/>
                <a:gd name="connsiteX3" fmla="*/ 1755 w 4182"/>
                <a:gd name="connsiteY3" fmla="*/ 0 h 345"/>
                <a:gd name="connsiteX4" fmla="*/ 1858 w 4182"/>
                <a:gd name="connsiteY4" fmla="*/ 154 h 345"/>
                <a:gd name="connsiteX5" fmla="*/ 4182 w 4182"/>
                <a:gd name="connsiteY5" fmla="*/ 155 h 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2" h="345">
                  <a:moveTo>
                    <a:pt x="0" y="155"/>
                  </a:moveTo>
                  <a:lnTo>
                    <a:pt x="1408" y="154"/>
                  </a:lnTo>
                  <a:lnTo>
                    <a:pt x="1541" y="345"/>
                  </a:lnTo>
                  <a:lnTo>
                    <a:pt x="1755" y="0"/>
                  </a:lnTo>
                  <a:lnTo>
                    <a:pt x="1858" y="154"/>
                  </a:lnTo>
                  <a:lnTo>
                    <a:pt x="4182" y="155"/>
                  </a:ln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20000"/>
                    </a:schemeClr>
                  </a:gs>
                  <a:gs pos="0">
                    <a:schemeClr val="accent1">
                      <a:alpha val="80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6" name="直接连接符 125"/>
            <p:cNvCxnSpPr>
              <a:stCxn id="29" idx="3"/>
            </p:cNvCxnSpPr>
            <p:nvPr/>
          </p:nvCxnSpPr>
          <p:spPr>
            <a:xfrm>
              <a:off x="15540" y="2736"/>
              <a:ext cx="3662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40000">
                    <a:schemeClr val="accent1">
                      <a:alpha val="8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8" name="底2"/>
          <p:cNvGrpSpPr/>
          <p:nvPr/>
        </p:nvGrpSpPr>
        <p:grpSpPr>
          <a:xfrm>
            <a:off x="5577205" y="4551045"/>
            <a:ext cx="5674360" cy="1327150"/>
            <a:chOff x="8783" y="7167"/>
            <a:chExt cx="8936" cy="2090"/>
          </a:xfrm>
        </p:grpSpPr>
        <p:sp>
          <p:nvSpPr>
            <p:cNvPr id="134" name="任意多边形"/>
            <p:cNvSpPr/>
            <p:nvPr/>
          </p:nvSpPr>
          <p:spPr>
            <a:xfrm>
              <a:off x="8783" y="7167"/>
              <a:ext cx="8937" cy="209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937" h="2091">
                  <a:moveTo>
                    <a:pt x="8937" y="0"/>
                  </a:moveTo>
                  <a:lnTo>
                    <a:pt x="8937" y="1826"/>
                  </a:lnTo>
                  <a:lnTo>
                    <a:pt x="8672" y="2091"/>
                  </a:lnTo>
                  <a:lnTo>
                    <a:pt x="0" y="2091"/>
                  </a:lnTo>
                  <a:cubicBezTo>
                    <a:pt x="542" y="1623"/>
                    <a:pt x="1006" y="511"/>
                    <a:pt x="1114" y="0"/>
                  </a:cubicBezTo>
                  <a:lnTo>
                    <a:pt x="8937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饰线"/>
            <p:cNvSpPr/>
            <p:nvPr/>
          </p:nvSpPr>
          <p:spPr>
            <a:xfrm>
              <a:off x="17035" y="8645"/>
              <a:ext cx="685" cy="613"/>
            </a:xfrm>
            <a:custGeom>
              <a:avLst/>
              <a:gdLst>
                <a:gd name="connsiteX0" fmla="*/ 685 w 685"/>
                <a:gd name="connsiteY0" fmla="*/ 0 h 613"/>
                <a:gd name="connsiteX1" fmla="*/ 685 w 685"/>
                <a:gd name="connsiteY1" fmla="*/ 348 h 613"/>
                <a:gd name="connsiteX2" fmla="*/ 420 w 685"/>
                <a:gd name="connsiteY2" fmla="*/ 613 h 613"/>
                <a:gd name="connsiteX3" fmla="*/ 0 w 685"/>
                <a:gd name="connsiteY3" fmla="*/ 613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" h="613">
                  <a:moveTo>
                    <a:pt x="685" y="0"/>
                  </a:moveTo>
                  <a:lnTo>
                    <a:pt x="685" y="348"/>
                  </a:lnTo>
                  <a:lnTo>
                    <a:pt x="420" y="613"/>
                  </a:lnTo>
                  <a:lnTo>
                    <a:pt x="0" y="613"/>
                  </a:lnTo>
                </a:path>
              </a:pathLst>
            </a:custGeom>
            <a:noFill/>
            <a:ln w="25400">
              <a:solidFill>
                <a:schemeClr val="accent2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23280" y="2309495"/>
            <a:ext cx="5328920" cy="1963420"/>
            <a:chOff x="9328" y="3637"/>
            <a:chExt cx="8392" cy="3092"/>
          </a:xfrm>
        </p:grpSpPr>
        <p:sp>
          <p:nvSpPr>
            <p:cNvPr id="43" name="底1"/>
            <p:cNvSpPr/>
            <p:nvPr/>
          </p:nvSpPr>
          <p:spPr>
            <a:xfrm>
              <a:off x="9328" y="3637"/>
              <a:ext cx="8392" cy="30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392" h="3092">
                  <a:moveTo>
                    <a:pt x="0" y="0"/>
                  </a:moveTo>
                  <a:lnTo>
                    <a:pt x="8392" y="0"/>
                  </a:lnTo>
                  <a:lnTo>
                    <a:pt x="8392" y="3092"/>
                  </a:lnTo>
                  <a:lnTo>
                    <a:pt x="656" y="3092"/>
                  </a:lnTo>
                  <a:cubicBezTo>
                    <a:pt x="683" y="2944"/>
                    <a:pt x="703" y="2629"/>
                    <a:pt x="699" y="2549"/>
                  </a:cubicBezTo>
                  <a:lnTo>
                    <a:pt x="699" y="2501"/>
                  </a:lnTo>
                  <a:lnTo>
                    <a:pt x="698" y="2453"/>
                  </a:lnTo>
                  <a:lnTo>
                    <a:pt x="701" y="2411"/>
                  </a:lnTo>
                  <a:lnTo>
                    <a:pt x="703" y="2369"/>
                  </a:lnTo>
                  <a:lnTo>
                    <a:pt x="704" y="2326"/>
                  </a:lnTo>
                  <a:lnTo>
                    <a:pt x="705" y="2283"/>
                  </a:lnTo>
                  <a:cubicBezTo>
                    <a:pt x="712" y="1424"/>
                    <a:pt x="197" y="253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文本框"/>
            <p:cNvSpPr txBox="1"/>
            <p:nvPr/>
          </p:nvSpPr>
          <p:spPr>
            <a:xfrm>
              <a:off x="10831" y="4332"/>
              <a:ext cx="6091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对于团队中的每一个人而言，没有你我，只有我们。只有所有人都向着同一个目标前进，为团队做同力所能及的最大贡献。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41055" y="4858385"/>
            <a:ext cx="589280" cy="828040"/>
            <a:chOff x="13293" y="7669"/>
            <a:chExt cx="928" cy="1304"/>
          </a:xfrm>
        </p:grpSpPr>
        <p:sp>
          <p:nvSpPr>
            <p:cNvPr id="8" name="奖杯"/>
            <p:cNvSpPr/>
            <p:nvPr/>
          </p:nvSpPr>
          <p:spPr>
            <a:xfrm>
              <a:off x="13367" y="7669"/>
              <a:ext cx="780" cy="58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281" h="967">
                  <a:moveTo>
                    <a:pt x="233" y="89"/>
                  </a:moveTo>
                  <a:cubicBezTo>
                    <a:pt x="233" y="87"/>
                    <a:pt x="233" y="80"/>
                    <a:pt x="233" y="80"/>
                  </a:cubicBezTo>
                  <a:lnTo>
                    <a:pt x="233" y="80"/>
                  </a:lnTo>
                  <a:cubicBezTo>
                    <a:pt x="233" y="46"/>
                    <a:pt x="236" y="1"/>
                    <a:pt x="237" y="0"/>
                  </a:cubicBezTo>
                  <a:lnTo>
                    <a:pt x="1045" y="0"/>
                  </a:lnTo>
                  <a:cubicBezTo>
                    <a:pt x="1048" y="24"/>
                    <a:pt x="1049" y="69"/>
                    <a:pt x="1049" y="82"/>
                  </a:cubicBezTo>
                  <a:lnTo>
                    <a:pt x="1049" y="82"/>
                  </a:lnTo>
                  <a:lnTo>
                    <a:pt x="1049" y="83"/>
                  </a:lnTo>
                  <a:lnTo>
                    <a:pt x="1049" y="85"/>
                  </a:lnTo>
                  <a:lnTo>
                    <a:pt x="1049" y="87"/>
                  </a:lnTo>
                  <a:lnTo>
                    <a:pt x="1049" y="88"/>
                  </a:lnTo>
                  <a:lnTo>
                    <a:pt x="1049" y="89"/>
                  </a:lnTo>
                  <a:lnTo>
                    <a:pt x="1049" y="89"/>
                  </a:lnTo>
                  <a:lnTo>
                    <a:pt x="1049" y="108"/>
                  </a:lnTo>
                  <a:cubicBezTo>
                    <a:pt x="1049" y="111"/>
                    <a:pt x="1049" y="116"/>
                    <a:pt x="1049" y="117"/>
                  </a:cubicBezTo>
                  <a:cubicBezTo>
                    <a:pt x="1049" y="150"/>
                    <a:pt x="1045" y="203"/>
                    <a:pt x="1044" y="206"/>
                  </a:cubicBezTo>
                  <a:lnTo>
                    <a:pt x="1044" y="206"/>
                  </a:lnTo>
                  <a:lnTo>
                    <a:pt x="1044" y="206"/>
                  </a:lnTo>
                  <a:lnTo>
                    <a:pt x="1044" y="206"/>
                  </a:lnTo>
                  <a:lnTo>
                    <a:pt x="1044" y="207"/>
                  </a:lnTo>
                  <a:lnTo>
                    <a:pt x="1044" y="206"/>
                  </a:lnTo>
                  <a:lnTo>
                    <a:pt x="1044" y="206"/>
                  </a:lnTo>
                  <a:lnTo>
                    <a:pt x="1044" y="206"/>
                  </a:lnTo>
                  <a:lnTo>
                    <a:pt x="1044" y="206"/>
                  </a:lnTo>
                  <a:lnTo>
                    <a:pt x="1280" y="206"/>
                  </a:lnTo>
                  <a:lnTo>
                    <a:pt x="1280" y="219"/>
                  </a:lnTo>
                  <a:lnTo>
                    <a:pt x="1280" y="231"/>
                  </a:lnTo>
                  <a:lnTo>
                    <a:pt x="1281" y="240"/>
                  </a:lnTo>
                  <a:lnTo>
                    <a:pt x="1281" y="249"/>
                  </a:lnTo>
                  <a:cubicBezTo>
                    <a:pt x="1284" y="442"/>
                    <a:pt x="1004" y="637"/>
                    <a:pt x="858" y="672"/>
                  </a:cubicBezTo>
                  <a:cubicBezTo>
                    <a:pt x="832" y="711"/>
                    <a:pt x="726" y="773"/>
                    <a:pt x="707" y="772"/>
                  </a:cubicBezTo>
                  <a:lnTo>
                    <a:pt x="706" y="772"/>
                  </a:lnTo>
                  <a:cubicBezTo>
                    <a:pt x="743" y="853"/>
                    <a:pt x="808" y="943"/>
                    <a:pt x="838" y="967"/>
                  </a:cubicBezTo>
                  <a:lnTo>
                    <a:pt x="443" y="967"/>
                  </a:lnTo>
                  <a:cubicBezTo>
                    <a:pt x="489" y="934"/>
                    <a:pt x="554" y="831"/>
                    <a:pt x="581" y="774"/>
                  </a:cubicBezTo>
                  <a:cubicBezTo>
                    <a:pt x="539" y="772"/>
                    <a:pt x="445" y="703"/>
                    <a:pt x="426" y="676"/>
                  </a:cubicBezTo>
                  <a:cubicBezTo>
                    <a:pt x="192" y="622"/>
                    <a:pt x="-5" y="368"/>
                    <a:pt x="0" y="241"/>
                  </a:cubicBezTo>
                  <a:lnTo>
                    <a:pt x="0" y="234"/>
                  </a:lnTo>
                  <a:lnTo>
                    <a:pt x="0" y="227"/>
                  </a:lnTo>
                  <a:lnTo>
                    <a:pt x="1" y="217"/>
                  </a:lnTo>
                  <a:lnTo>
                    <a:pt x="1" y="206"/>
                  </a:lnTo>
                  <a:lnTo>
                    <a:pt x="239" y="206"/>
                  </a:lnTo>
                  <a:cubicBezTo>
                    <a:pt x="237" y="204"/>
                    <a:pt x="233" y="127"/>
                    <a:pt x="233" y="111"/>
                  </a:cubicBezTo>
                  <a:cubicBezTo>
                    <a:pt x="233" y="108"/>
                    <a:pt x="233" y="106"/>
                    <a:pt x="233" y="106"/>
                  </a:cubicBezTo>
                  <a:lnTo>
                    <a:pt x="233" y="106"/>
                  </a:lnTo>
                  <a:lnTo>
                    <a:pt x="233" y="89"/>
                  </a:lnTo>
                  <a:close/>
                  <a:moveTo>
                    <a:pt x="1035" y="280"/>
                  </a:moveTo>
                  <a:cubicBezTo>
                    <a:pt x="1027" y="355"/>
                    <a:pt x="968" y="516"/>
                    <a:pt x="944" y="549"/>
                  </a:cubicBezTo>
                  <a:cubicBezTo>
                    <a:pt x="1082" y="498"/>
                    <a:pt x="1189" y="376"/>
                    <a:pt x="1184" y="300"/>
                  </a:cubicBezTo>
                  <a:lnTo>
                    <a:pt x="1184" y="296"/>
                  </a:lnTo>
                  <a:lnTo>
                    <a:pt x="1184" y="288"/>
                  </a:lnTo>
                  <a:lnTo>
                    <a:pt x="1184" y="280"/>
                  </a:lnTo>
                  <a:lnTo>
                    <a:pt x="1035" y="280"/>
                  </a:lnTo>
                  <a:close/>
                  <a:moveTo>
                    <a:pt x="341" y="553"/>
                  </a:moveTo>
                  <a:cubicBezTo>
                    <a:pt x="306" y="503"/>
                    <a:pt x="251" y="321"/>
                    <a:pt x="249" y="280"/>
                  </a:cubicBezTo>
                  <a:lnTo>
                    <a:pt x="97" y="280"/>
                  </a:lnTo>
                  <a:lnTo>
                    <a:pt x="97" y="287"/>
                  </a:lnTo>
                  <a:lnTo>
                    <a:pt x="97" y="294"/>
                  </a:lnTo>
                  <a:lnTo>
                    <a:pt x="97" y="298"/>
                  </a:lnTo>
                  <a:lnTo>
                    <a:pt x="97" y="302"/>
                  </a:lnTo>
                  <a:cubicBezTo>
                    <a:pt x="93" y="387"/>
                    <a:pt x="234" y="512"/>
                    <a:pt x="341" y="553"/>
                  </a:cubicBezTo>
                  <a:close/>
                  <a:moveTo>
                    <a:pt x="438" y="281"/>
                  </a:moveTo>
                  <a:lnTo>
                    <a:pt x="593" y="281"/>
                  </a:lnTo>
                  <a:lnTo>
                    <a:pt x="641" y="126"/>
                  </a:lnTo>
                  <a:lnTo>
                    <a:pt x="689" y="281"/>
                  </a:lnTo>
                  <a:lnTo>
                    <a:pt x="844" y="281"/>
                  </a:lnTo>
                  <a:lnTo>
                    <a:pt x="719" y="377"/>
                  </a:lnTo>
                  <a:lnTo>
                    <a:pt x="766" y="532"/>
                  </a:lnTo>
                  <a:lnTo>
                    <a:pt x="641" y="436"/>
                  </a:lnTo>
                  <a:lnTo>
                    <a:pt x="516" y="532"/>
                  </a:lnTo>
                  <a:lnTo>
                    <a:pt x="563" y="377"/>
                  </a:lnTo>
                  <a:lnTo>
                    <a:pt x="438" y="281"/>
                  </a:ln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"/>
            <p:cNvSpPr txBox="1"/>
            <p:nvPr/>
          </p:nvSpPr>
          <p:spPr>
            <a:xfrm>
              <a:off x="13293" y="8443"/>
              <a:ext cx="92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贡献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23100" y="4848225"/>
            <a:ext cx="589280" cy="838200"/>
            <a:chOff x="11060" y="7653"/>
            <a:chExt cx="928" cy="1320"/>
          </a:xfrm>
        </p:grpSpPr>
        <p:grpSp>
          <p:nvGrpSpPr>
            <p:cNvPr id="5" name="团队"/>
            <p:cNvGrpSpPr/>
            <p:nvPr/>
          </p:nvGrpSpPr>
          <p:grpSpPr>
            <a:xfrm>
              <a:off x="11124" y="7653"/>
              <a:ext cx="801" cy="613"/>
              <a:chOff x="13605" y="7994"/>
              <a:chExt cx="870" cy="666"/>
            </a:xfr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</p:grpSpPr>
          <p:sp>
            <p:nvSpPr>
              <p:cNvPr id="141" name="任意多边形 140"/>
              <p:cNvSpPr/>
              <p:nvPr/>
            </p:nvSpPr>
            <p:spPr>
              <a:xfrm>
                <a:off x="13743" y="7994"/>
                <a:ext cx="594" cy="667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2183" h="2446">
                    <a:moveTo>
                      <a:pt x="347" y="743"/>
                    </a:moveTo>
                    <a:cubicBezTo>
                      <a:pt x="335" y="326"/>
                      <a:pt x="716" y="-10"/>
                      <a:pt x="1090" y="0"/>
                    </a:cubicBezTo>
                    <a:cubicBezTo>
                      <a:pt x="1507" y="-13"/>
                      <a:pt x="1843" y="369"/>
                      <a:pt x="1832" y="743"/>
                    </a:cubicBezTo>
                    <a:cubicBezTo>
                      <a:pt x="1853" y="1060"/>
                      <a:pt x="1581" y="1360"/>
                      <a:pt x="1364" y="1433"/>
                    </a:cubicBezTo>
                    <a:cubicBezTo>
                      <a:pt x="1799" y="1517"/>
                      <a:pt x="2210" y="2080"/>
                      <a:pt x="2180" y="2446"/>
                    </a:cubicBezTo>
                    <a:lnTo>
                      <a:pt x="0" y="2446"/>
                    </a:lnTo>
                    <a:cubicBezTo>
                      <a:pt x="-30" y="1980"/>
                      <a:pt x="455" y="1513"/>
                      <a:pt x="820" y="1434"/>
                    </a:cubicBezTo>
                    <a:cubicBezTo>
                      <a:pt x="557" y="1349"/>
                      <a:pt x="332" y="1022"/>
                      <a:pt x="347" y="7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13605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任意多边形 1"/>
              <p:cNvSpPr/>
              <p:nvPr/>
            </p:nvSpPr>
            <p:spPr>
              <a:xfrm flipH="1">
                <a:off x="14203" y="8105"/>
                <a:ext cx="272" cy="446"/>
              </a:xfrm>
              <a:custGeom>
                <a:avLst/>
                <a:gdLst>
                  <a:gd name="connsiteX0" fmla="*/ 233 w 997"/>
                  <a:gd name="connsiteY0" fmla="*/ 496 h 1635"/>
                  <a:gd name="connsiteX1" fmla="*/ 233 w 997"/>
                  <a:gd name="connsiteY1" fmla="*/ 482 h 1635"/>
                  <a:gd name="connsiteX2" fmla="*/ 681 w 997"/>
                  <a:gd name="connsiteY2" fmla="*/ 0 h 1635"/>
                  <a:gd name="connsiteX3" fmla="*/ 602 w 997"/>
                  <a:gd name="connsiteY3" fmla="*/ 316 h 1635"/>
                  <a:gd name="connsiteX4" fmla="*/ 602 w 997"/>
                  <a:gd name="connsiteY4" fmla="*/ 336 h 1635"/>
                  <a:gd name="connsiteX5" fmla="*/ 601 w 997"/>
                  <a:gd name="connsiteY5" fmla="*/ 349 h 1635"/>
                  <a:gd name="connsiteX6" fmla="*/ 601 w 997"/>
                  <a:gd name="connsiteY6" fmla="*/ 362 h 1635"/>
                  <a:gd name="connsiteX7" fmla="*/ 997 w 997"/>
                  <a:gd name="connsiteY7" fmla="*/ 1020 h 1635"/>
                  <a:gd name="connsiteX8" fmla="*/ 348 w 997"/>
                  <a:gd name="connsiteY8" fmla="*/ 1635 h 1635"/>
                  <a:gd name="connsiteX9" fmla="*/ 1 w 997"/>
                  <a:gd name="connsiteY9" fmla="*/ 1635 h 1635"/>
                  <a:gd name="connsiteX10" fmla="*/ 0 w 997"/>
                  <a:gd name="connsiteY10" fmla="*/ 1620 h 1635"/>
                  <a:gd name="connsiteX11" fmla="*/ 0 w 997"/>
                  <a:gd name="connsiteY11" fmla="*/ 1605 h 1635"/>
                  <a:gd name="connsiteX12" fmla="*/ 548 w 997"/>
                  <a:gd name="connsiteY12" fmla="*/ 958 h 1635"/>
                  <a:gd name="connsiteX13" fmla="*/ 232 w 997"/>
                  <a:gd name="connsiteY13" fmla="*/ 513 h 1635"/>
                  <a:gd name="connsiteX14" fmla="*/ 233 w 997"/>
                  <a:gd name="connsiteY14" fmla="*/ 505 h 1635"/>
                  <a:gd name="connsiteX15" fmla="*/ 233 w 997"/>
                  <a:gd name="connsiteY15" fmla="*/ 496 h 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7" h="1635">
                    <a:moveTo>
                      <a:pt x="233" y="496"/>
                    </a:moveTo>
                    <a:lnTo>
                      <a:pt x="233" y="482"/>
                    </a:lnTo>
                    <a:cubicBezTo>
                      <a:pt x="218" y="219"/>
                      <a:pt x="498" y="4"/>
                      <a:pt x="681" y="0"/>
                    </a:cubicBezTo>
                    <a:cubicBezTo>
                      <a:pt x="639" y="64"/>
                      <a:pt x="594" y="242"/>
                      <a:pt x="602" y="316"/>
                    </a:cubicBezTo>
                    <a:lnTo>
                      <a:pt x="602" y="336"/>
                    </a:lnTo>
                    <a:lnTo>
                      <a:pt x="601" y="349"/>
                    </a:lnTo>
                    <a:lnTo>
                      <a:pt x="601" y="362"/>
                    </a:lnTo>
                    <a:cubicBezTo>
                      <a:pt x="593" y="637"/>
                      <a:pt x="791" y="908"/>
                      <a:pt x="997" y="1020"/>
                    </a:cubicBezTo>
                    <a:cubicBezTo>
                      <a:pt x="727" y="1095"/>
                      <a:pt x="457" y="1393"/>
                      <a:pt x="348" y="1635"/>
                    </a:cubicBezTo>
                    <a:lnTo>
                      <a:pt x="1" y="1635"/>
                    </a:lnTo>
                    <a:lnTo>
                      <a:pt x="0" y="1620"/>
                    </a:lnTo>
                    <a:lnTo>
                      <a:pt x="0" y="1605"/>
                    </a:lnTo>
                    <a:cubicBezTo>
                      <a:pt x="-6" y="1300"/>
                      <a:pt x="338" y="996"/>
                      <a:pt x="548" y="958"/>
                    </a:cubicBezTo>
                    <a:cubicBezTo>
                      <a:pt x="376" y="907"/>
                      <a:pt x="228" y="678"/>
                      <a:pt x="232" y="513"/>
                    </a:cubicBezTo>
                    <a:lnTo>
                      <a:pt x="233" y="505"/>
                    </a:lnTo>
                    <a:lnTo>
                      <a:pt x="233" y="4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"/>
            <p:cNvSpPr txBox="1"/>
            <p:nvPr/>
          </p:nvSpPr>
          <p:spPr>
            <a:xfrm>
              <a:off x="11060" y="8443"/>
              <a:ext cx="92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团队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31070" y="4824095"/>
            <a:ext cx="589280" cy="873760"/>
            <a:chOff x="15482" y="7597"/>
            <a:chExt cx="928" cy="1376"/>
          </a:xfrm>
        </p:grpSpPr>
        <p:sp>
          <p:nvSpPr>
            <p:cNvPr id="140" name="火箭"/>
            <p:cNvSpPr/>
            <p:nvPr/>
          </p:nvSpPr>
          <p:spPr>
            <a:xfrm>
              <a:off x="15599" y="7597"/>
              <a:ext cx="694" cy="69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2" h="373">
                  <a:moveTo>
                    <a:pt x="371" y="1"/>
                  </a:moveTo>
                  <a:cubicBezTo>
                    <a:pt x="309" y="-7"/>
                    <a:pt x="205" y="22"/>
                    <a:pt x="173" y="57"/>
                  </a:cubicBezTo>
                  <a:lnTo>
                    <a:pt x="172" y="59"/>
                  </a:lnTo>
                  <a:lnTo>
                    <a:pt x="170" y="60"/>
                  </a:lnTo>
                  <a:lnTo>
                    <a:pt x="168" y="62"/>
                  </a:lnTo>
                  <a:lnTo>
                    <a:pt x="167" y="64"/>
                  </a:lnTo>
                  <a:cubicBezTo>
                    <a:pt x="145" y="86"/>
                    <a:pt x="129" y="115"/>
                    <a:pt x="123" y="128"/>
                  </a:cubicBezTo>
                  <a:lnTo>
                    <a:pt x="122" y="129"/>
                  </a:lnTo>
                  <a:cubicBezTo>
                    <a:pt x="116" y="141"/>
                    <a:pt x="104" y="159"/>
                    <a:pt x="95" y="174"/>
                  </a:cubicBezTo>
                  <a:cubicBezTo>
                    <a:pt x="91" y="180"/>
                    <a:pt x="86" y="189"/>
                    <a:pt x="83" y="194"/>
                  </a:cubicBezTo>
                  <a:cubicBezTo>
                    <a:pt x="77" y="203"/>
                    <a:pt x="68" y="216"/>
                    <a:pt x="66" y="221"/>
                  </a:cubicBezTo>
                  <a:lnTo>
                    <a:pt x="152" y="307"/>
                  </a:lnTo>
                  <a:cubicBezTo>
                    <a:pt x="162" y="301"/>
                    <a:pt x="179" y="290"/>
                    <a:pt x="187" y="285"/>
                  </a:cubicBezTo>
                  <a:lnTo>
                    <a:pt x="188" y="285"/>
                  </a:lnTo>
                  <a:lnTo>
                    <a:pt x="189" y="285"/>
                  </a:lnTo>
                  <a:lnTo>
                    <a:pt x="190" y="284"/>
                  </a:lnTo>
                  <a:cubicBezTo>
                    <a:pt x="212" y="271"/>
                    <a:pt x="236" y="256"/>
                    <a:pt x="243" y="251"/>
                  </a:cubicBezTo>
                  <a:cubicBezTo>
                    <a:pt x="246" y="249"/>
                    <a:pt x="254" y="244"/>
                    <a:pt x="256" y="243"/>
                  </a:cubicBezTo>
                  <a:lnTo>
                    <a:pt x="257" y="243"/>
                  </a:lnTo>
                  <a:cubicBezTo>
                    <a:pt x="270" y="236"/>
                    <a:pt x="295" y="220"/>
                    <a:pt x="308" y="206"/>
                  </a:cubicBezTo>
                  <a:lnTo>
                    <a:pt x="309" y="205"/>
                  </a:lnTo>
                  <a:lnTo>
                    <a:pt x="310" y="204"/>
                  </a:lnTo>
                  <a:lnTo>
                    <a:pt x="312" y="203"/>
                  </a:lnTo>
                  <a:lnTo>
                    <a:pt x="314" y="201"/>
                  </a:lnTo>
                  <a:cubicBezTo>
                    <a:pt x="353" y="163"/>
                    <a:pt x="378" y="61"/>
                    <a:pt x="371" y="1"/>
                  </a:cubicBezTo>
                  <a:close/>
                  <a:moveTo>
                    <a:pt x="227" y="90"/>
                  </a:moveTo>
                  <a:lnTo>
                    <a:pt x="228" y="89"/>
                  </a:lnTo>
                  <a:cubicBezTo>
                    <a:pt x="242" y="74"/>
                    <a:pt x="270" y="77"/>
                    <a:pt x="281" y="89"/>
                  </a:cubicBezTo>
                  <a:lnTo>
                    <a:pt x="282" y="90"/>
                  </a:lnTo>
                  <a:lnTo>
                    <a:pt x="283" y="91"/>
                  </a:lnTo>
                  <a:cubicBezTo>
                    <a:pt x="299" y="106"/>
                    <a:pt x="295" y="134"/>
                    <a:pt x="283" y="145"/>
                  </a:cubicBezTo>
                  <a:lnTo>
                    <a:pt x="282" y="146"/>
                  </a:lnTo>
                  <a:lnTo>
                    <a:pt x="281" y="147"/>
                  </a:lnTo>
                  <a:cubicBezTo>
                    <a:pt x="266" y="163"/>
                    <a:pt x="238" y="159"/>
                    <a:pt x="227" y="147"/>
                  </a:cubicBezTo>
                  <a:lnTo>
                    <a:pt x="226" y="146"/>
                  </a:lnTo>
                  <a:lnTo>
                    <a:pt x="225" y="145"/>
                  </a:lnTo>
                  <a:cubicBezTo>
                    <a:pt x="210" y="130"/>
                    <a:pt x="214" y="102"/>
                    <a:pt x="225" y="91"/>
                  </a:cubicBezTo>
                  <a:lnTo>
                    <a:pt x="227" y="90"/>
                  </a:lnTo>
                  <a:close/>
                  <a:moveTo>
                    <a:pt x="112" y="118"/>
                  </a:moveTo>
                  <a:cubicBezTo>
                    <a:pt x="91" y="118"/>
                    <a:pt x="46" y="147"/>
                    <a:pt x="22" y="172"/>
                  </a:cubicBezTo>
                  <a:cubicBezTo>
                    <a:pt x="13" y="180"/>
                    <a:pt x="5" y="190"/>
                    <a:pt x="0" y="197"/>
                  </a:cubicBezTo>
                  <a:cubicBezTo>
                    <a:pt x="27" y="189"/>
                    <a:pt x="50" y="186"/>
                    <a:pt x="71" y="184"/>
                  </a:cubicBezTo>
                  <a:cubicBezTo>
                    <a:pt x="82" y="163"/>
                    <a:pt x="98" y="137"/>
                    <a:pt x="112" y="118"/>
                  </a:cubicBezTo>
                  <a:close/>
                  <a:moveTo>
                    <a:pt x="255" y="261"/>
                  </a:moveTo>
                  <a:cubicBezTo>
                    <a:pt x="256" y="283"/>
                    <a:pt x="226" y="328"/>
                    <a:pt x="202" y="352"/>
                  </a:cubicBezTo>
                  <a:cubicBezTo>
                    <a:pt x="194" y="360"/>
                    <a:pt x="183" y="369"/>
                    <a:pt x="176" y="373"/>
                  </a:cubicBezTo>
                  <a:cubicBezTo>
                    <a:pt x="184" y="347"/>
                    <a:pt x="188" y="323"/>
                    <a:pt x="189" y="302"/>
                  </a:cubicBezTo>
                  <a:cubicBezTo>
                    <a:pt x="210" y="291"/>
                    <a:pt x="236" y="276"/>
                    <a:pt x="255" y="261"/>
                  </a:cubicBezTo>
                  <a:close/>
                  <a:moveTo>
                    <a:pt x="70" y="239"/>
                  </a:moveTo>
                  <a:cubicBezTo>
                    <a:pt x="67" y="241"/>
                    <a:pt x="61" y="246"/>
                    <a:pt x="58" y="249"/>
                  </a:cubicBezTo>
                  <a:cubicBezTo>
                    <a:pt x="36" y="267"/>
                    <a:pt x="21" y="304"/>
                    <a:pt x="31" y="344"/>
                  </a:cubicBezTo>
                  <a:cubicBezTo>
                    <a:pt x="72" y="353"/>
                    <a:pt x="104" y="341"/>
                    <a:pt x="118" y="321"/>
                  </a:cubicBezTo>
                  <a:cubicBezTo>
                    <a:pt x="125" y="315"/>
                    <a:pt x="131" y="306"/>
                    <a:pt x="134" y="302"/>
                  </a:cubicBezTo>
                  <a:cubicBezTo>
                    <a:pt x="130" y="303"/>
                    <a:pt x="123" y="305"/>
                    <a:pt x="120" y="306"/>
                  </a:cubicBezTo>
                  <a:cubicBezTo>
                    <a:pt x="99" y="313"/>
                    <a:pt x="75" y="320"/>
                    <a:pt x="54" y="320"/>
                  </a:cubicBezTo>
                  <a:cubicBezTo>
                    <a:pt x="54" y="293"/>
                    <a:pt x="62" y="263"/>
                    <a:pt x="70" y="239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"/>
            <p:cNvSpPr txBox="1"/>
            <p:nvPr/>
          </p:nvSpPr>
          <p:spPr>
            <a:xfrm>
              <a:off x="15482" y="8443"/>
              <a:ext cx="92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前进</a:t>
              </a:r>
            </a:p>
          </p:txBody>
        </p:sp>
      </p:grpSp>
      <p:grpSp>
        <p:nvGrpSpPr>
          <p:cNvPr id="121" name="圆形底"/>
          <p:cNvGrpSpPr/>
          <p:nvPr/>
        </p:nvGrpSpPr>
        <p:grpSpPr>
          <a:xfrm>
            <a:off x="822325" y="1282065"/>
            <a:ext cx="5168900" cy="5168900"/>
            <a:chOff x="1295" y="2019"/>
            <a:chExt cx="8140" cy="8140"/>
          </a:xfrm>
        </p:grpSpPr>
        <p:sp>
          <p:nvSpPr>
            <p:cNvPr id="87" name="椭圆"/>
            <p:cNvSpPr/>
            <p:nvPr/>
          </p:nvSpPr>
          <p:spPr>
            <a:xfrm>
              <a:off x="1295" y="2019"/>
              <a:ext cx="8141" cy="8141"/>
            </a:xfrm>
            <a:prstGeom prst="ellipse">
              <a:avLst/>
            </a:prstGeom>
            <a:noFill/>
            <a:ln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"/>
            <p:cNvSpPr/>
            <p:nvPr/>
          </p:nvSpPr>
          <p:spPr>
            <a:xfrm>
              <a:off x="2200" y="2929"/>
              <a:ext cx="6329" cy="6329"/>
            </a:xfrm>
            <a:prstGeom prst="ellipse">
              <a:avLst/>
            </a:prstGeom>
            <a:noFill/>
            <a:ln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弧形组合"/>
            <p:cNvGrpSpPr/>
            <p:nvPr/>
          </p:nvGrpSpPr>
          <p:grpSpPr>
            <a:xfrm>
              <a:off x="1460" y="2184"/>
              <a:ext cx="7814" cy="7814"/>
              <a:chOff x="1460" y="2184"/>
              <a:chExt cx="7814" cy="7814"/>
            </a:xfrm>
          </p:grpSpPr>
          <p:sp>
            <p:nvSpPr>
              <p:cNvPr id="90" name="弧形"/>
              <p:cNvSpPr>
                <a:spLocks noChangeAspect="1"/>
              </p:cNvSpPr>
              <p:nvPr/>
            </p:nvSpPr>
            <p:spPr>
              <a:xfrm>
                <a:off x="1460" y="2184"/>
                <a:ext cx="7814" cy="7814"/>
              </a:xfrm>
              <a:prstGeom prst="arc">
                <a:avLst>
                  <a:gd name="adj1" fmla="val 20920515"/>
                  <a:gd name="adj2" fmla="val 3671743"/>
                </a:avLst>
              </a:prstGeom>
              <a:ln w="76200">
                <a:solidFill>
                  <a:srgbClr val="1B6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弧形"/>
              <p:cNvSpPr>
                <a:spLocks noChangeAspect="1"/>
              </p:cNvSpPr>
              <p:nvPr/>
            </p:nvSpPr>
            <p:spPr>
              <a:xfrm>
                <a:off x="1460" y="2184"/>
                <a:ext cx="7814" cy="7814"/>
              </a:xfrm>
              <a:prstGeom prst="arc">
                <a:avLst>
                  <a:gd name="adj1" fmla="val 6837928"/>
                  <a:gd name="adj2" fmla="val 12071627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"/>
              <p:cNvSpPr>
                <a:spLocks noChangeAspect="1"/>
              </p:cNvSpPr>
              <p:nvPr/>
            </p:nvSpPr>
            <p:spPr>
              <a:xfrm>
                <a:off x="1460" y="2184"/>
                <a:ext cx="7814" cy="7814"/>
              </a:xfrm>
              <a:prstGeom prst="arc">
                <a:avLst>
                  <a:gd name="adj1" fmla="val 17463190"/>
                  <a:gd name="adj2" fmla="val 20447177"/>
                </a:avLst>
              </a:prstGeom>
              <a:ln w="76200">
                <a:solidFill>
                  <a:schemeClr val="accent2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弧形"/>
            <p:cNvSpPr>
              <a:spLocks noChangeAspect="1"/>
            </p:cNvSpPr>
            <p:nvPr/>
          </p:nvSpPr>
          <p:spPr>
            <a:xfrm>
              <a:off x="1813" y="2537"/>
              <a:ext cx="7110" cy="7110"/>
            </a:xfrm>
            <a:prstGeom prst="arc">
              <a:avLst>
                <a:gd name="adj1" fmla="val 18493566"/>
                <a:gd name="adj2" fmla="val 5311871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"/>
            <p:cNvSpPr>
              <a:spLocks noChangeAspect="1"/>
            </p:cNvSpPr>
            <p:nvPr/>
          </p:nvSpPr>
          <p:spPr>
            <a:xfrm>
              <a:off x="1813" y="2537"/>
              <a:ext cx="7110" cy="7110"/>
            </a:xfrm>
            <a:prstGeom prst="arc">
              <a:avLst>
                <a:gd name="adj1" fmla="val 7119301"/>
                <a:gd name="adj2" fmla="val 16259333"/>
              </a:avLst>
            </a:prstGeom>
            <a:ln w="76200">
              <a:gradFill>
                <a:gsLst>
                  <a:gs pos="0">
                    <a:schemeClr val="accent2"/>
                  </a:gs>
                  <a:gs pos="85000">
                    <a:schemeClr val="accent2">
                      <a:alpha val="0"/>
                    </a:schemeClr>
                  </a:gs>
                </a:gsLst>
                <a:lin ang="156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照片" descr="481935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290" y="2378710"/>
            <a:ext cx="4461510" cy="2977515"/>
          </a:xfrm>
          <a:prstGeom prst="rect">
            <a:avLst/>
          </a:prstGeom>
          <a:ln w="63500" cap="rnd">
            <a:gradFill>
              <a:gsLst>
                <a:gs pos="0">
                  <a:schemeClr val="accent1"/>
                </a:gs>
                <a:gs pos="70000">
                  <a:schemeClr val="accent2"/>
                </a:gs>
              </a:gsLst>
              <a:lin ang="16200000" scaled="1"/>
            </a:gradFill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7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01042 0 L 0 0 E" pathEditMode="relative" ptsTypes="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101042 0 L 0 0 E" pathEditMode="relative" ptsTypes="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80469 0 L 0 0 E" pathEditMode="relative" ptsTypes="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97656 0 L 0 0 E" pathEditMode="relative" ptsTypes="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139063 0 L 0 0 E" pathEditMode="relative" ptsTypes="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背景层组合"/>
          <p:cNvGrpSpPr/>
          <p:nvPr/>
        </p:nvGrpSpPr>
        <p:grpSpPr>
          <a:xfrm>
            <a:off x="0" y="0"/>
            <a:ext cx="12193270" cy="6858000"/>
            <a:chOff x="0" y="0"/>
            <a:chExt cx="19202" cy="10800"/>
          </a:xfrm>
        </p:grpSpPr>
        <p:pic>
          <p:nvPicPr>
            <p:cNvPr id="17" name="背景图" descr="44608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2" cy="10800"/>
            </a:xfrm>
            <a:prstGeom prst="rect">
              <a:avLst/>
            </a:prstGeom>
          </p:spPr>
        </p:pic>
        <p:sp>
          <p:nvSpPr>
            <p:cNvPr id="18" name="遮罩1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20000">
                  <a:schemeClr val="tx2">
                    <a:alpha val="98000"/>
                  </a:schemeClr>
                </a:gs>
                <a:gs pos="9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  <p:grpSp>
          <p:nvGrpSpPr>
            <p:cNvPr id="19" name="六边形装饰"/>
            <p:cNvGrpSpPr/>
            <p:nvPr/>
          </p:nvGrpSpPr>
          <p:grpSpPr>
            <a:xfrm>
              <a:off x="3385" y="150"/>
              <a:ext cx="12432" cy="4929"/>
              <a:chOff x="3385" y="150"/>
              <a:chExt cx="12432" cy="4929"/>
            </a:xfrm>
          </p:grpSpPr>
          <p:sp>
            <p:nvSpPr>
              <p:cNvPr id="23" name="六边形"/>
              <p:cNvSpPr/>
              <p:nvPr/>
            </p:nvSpPr>
            <p:spPr>
              <a:xfrm rot="5400000">
                <a:off x="11499" y="569"/>
                <a:ext cx="632" cy="58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36" name="六边形"/>
              <p:cNvSpPr/>
              <p:nvPr/>
            </p:nvSpPr>
            <p:spPr>
              <a:xfrm rot="5400000">
                <a:off x="10314" y="183"/>
                <a:ext cx="814" cy="749"/>
              </a:xfrm>
              <a:prstGeom prst="hexagon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44" name="六边形"/>
              <p:cNvSpPr/>
              <p:nvPr/>
            </p:nvSpPr>
            <p:spPr>
              <a:xfrm rot="5400000">
                <a:off x="6937" y="1261"/>
                <a:ext cx="748" cy="690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70" name="六边形"/>
              <p:cNvSpPr/>
              <p:nvPr/>
            </p:nvSpPr>
            <p:spPr>
              <a:xfrm rot="5400000">
                <a:off x="8861" y="2185"/>
                <a:ext cx="511" cy="47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2" name="六边形"/>
              <p:cNvSpPr/>
              <p:nvPr/>
            </p:nvSpPr>
            <p:spPr>
              <a:xfrm rot="5400000">
                <a:off x="12645" y="768"/>
                <a:ext cx="638" cy="588"/>
              </a:xfrm>
              <a:prstGeom prst="hexagon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5" name="六边形"/>
              <p:cNvSpPr/>
              <p:nvPr/>
            </p:nvSpPr>
            <p:spPr>
              <a:xfrm rot="5400000">
                <a:off x="13226" y="212"/>
                <a:ext cx="552" cy="509"/>
              </a:xfrm>
              <a:prstGeom prst="hexagon">
                <a:avLst/>
              </a:prstGeom>
              <a:solidFill>
                <a:schemeClr val="accent6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6" name="六边形"/>
              <p:cNvSpPr/>
              <p:nvPr/>
            </p:nvSpPr>
            <p:spPr>
              <a:xfrm rot="5400000">
                <a:off x="9244" y="3049"/>
                <a:ext cx="518" cy="478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8" name="六边形"/>
              <p:cNvSpPr/>
              <p:nvPr/>
            </p:nvSpPr>
            <p:spPr>
              <a:xfrm rot="5400000">
                <a:off x="8659" y="839"/>
                <a:ext cx="284" cy="264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89" name="六边形"/>
              <p:cNvSpPr/>
              <p:nvPr/>
            </p:nvSpPr>
            <p:spPr>
              <a:xfrm rot="5400000">
                <a:off x="9733" y="196"/>
                <a:ext cx="253" cy="23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4" name="六边形"/>
              <p:cNvSpPr/>
              <p:nvPr/>
            </p:nvSpPr>
            <p:spPr>
              <a:xfrm rot="5400000">
                <a:off x="7545" y="1209"/>
                <a:ext cx="424" cy="393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5" name="六边形"/>
              <p:cNvSpPr/>
              <p:nvPr/>
            </p:nvSpPr>
            <p:spPr>
              <a:xfrm rot="5400000">
                <a:off x="9171" y="817"/>
                <a:ext cx="567" cy="52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6" name="六边形"/>
              <p:cNvSpPr/>
              <p:nvPr/>
            </p:nvSpPr>
            <p:spPr>
              <a:xfrm rot="5400000">
                <a:off x="5723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7" name="六边形"/>
              <p:cNvSpPr/>
              <p:nvPr/>
            </p:nvSpPr>
            <p:spPr>
              <a:xfrm rot="5400000">
                <a:off x="7376" y="2083"/>
                <a:ext cx="649" cy="601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8" name="六边形"/>
              <p:cNvSpPr/>
              <p:nvPr/>
            </p:nvSpPr>
            <p:spPr>
              <a:xfrm rot="5400000">
                <a:off x="8437" y="4380"/>
                <a:ext cx="726" cy="673"/>
              </a:xfrm>
              <a:prstGeom prst="hexagon">
                <a:avLst/>
              </a:prstGeom>
              <a:solidFill>
                <a:schemeClr val="accent6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99" name="六边形"/>
              <p:cNvSpPr/>
              <p:nvPr/>
            </p:nvSpPr>
            <p:spPr>
              <a:xfrm rot="5400000">
                <a:off x="5838" y="3256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0" name="六边形"/>
              <p:cNvSpPr/>
              <p:nvPr/>
            </p:nvSpPr>
            <p:spPr>
              <a:xfrm rot="5400000">
                <a:off x="13879" y="208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1" name="六边形"/>
              <p:cNvSpPr/>
              <p:nvPr/>
            </p:nvSpPr>
            <p:spPr>
              <a:xfrm rot="5400000">
                <a:off x="10441" y="1256"/>
                <a:ext cx="726" cy="67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2" name="六边形"/>
              <p:cNvSpPr/>
              <p:nvPr/>
            </p:nvSpPr>
            <p:spPr>
              <a:xfrm rot="5400000">
                <a:off x="3699" y="663"/>
                <a:ext cx="726" cy="673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3" name="六边形"/>
              <p:cNvSpPr/>
              <p:nvPr/>
            </p:nvSpPr>
            <p:spPr>
              <a:xfrm rot="5400000">
                <a:off x="3363" y="1723"/>
                <a:ext cx="615" cy="571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4" name="六边形"/>
              <p:cNvSpPr/>
              <p:nvPr/>
            </p:nvSpPr>
            <p:spPr>
              <a:xfrm rot="5400000">
                <a:off x="5192" y="313"/>
                <a:ext cx="543" cy="501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5" name="六边形"/>
              <p:cNvSpPr/>
              <p:nvPr/>
            </p:nvSpPr>
            <p:spPr>
              <a:xfrm rot="5400000">
                <a:off x="4378" y="1639"/>
                <a:ext cx="543" cy="501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6" name="六边形"/>
              <p:cNvSpPr/>
              <p:nvPr/>
            </p:nvSpPr>
            <p:spPr>
              <a:xfrm rot="5400000">
                <a:off x="5192" y="2507"/>
                <a:ext cx="543" cy="501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7" name="六边形"/>
              <p:cNvSpPr/>
              <p:nvPr/>
            </p:nvSpPr>
            <p:spPr>
              <a:xfrm rot="5400000">
                <a:off x="9420" y="1715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8" name="六边形"/>
              <p:cNvSpPr/>
              <p:nvPr/>
            </p:nvSpPr>
            <p:spPr>
              <a:xfrm rot="5400000">
                <a:off x="9998" y="2396"/>
                <a:ext cx="361" cy="335"/>
              </a:xfrm>
              <a:prstGeom prst="hexagon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09" name="六边形"/>
              <p:cNvSpPr/>
              <p:nvPr/>
            </p:nvSpPr>
            <p:spPr>
              <a:xfrm rot="5400000">
                <a:off x="10909" y="2935"/>
                <a:ext cx="555" cy="514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0" name="六边形"/>
              <p:cNvSpPr/>
              <p:nvPr/>
            </p:nvSpPr>
            <p:spPr>
              <a:xfrm rot="5400000">
                <a:off x="13609" y="1997"/>
                <a:ext cx="403" cy="374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1" name="六边形"/>
              <p:cNvSpPr/>
              <p:nvPr/>
            </p:nvSpPr>
            <p:spPr>
              <a:xfrm rot="5400000">
                <a:off x="15331" y="431"/>
                <a:ext cx="505" cy="469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2" name="六边形"/>
              <p:cNvSpPr/>
              <p:nvPr/>
            </p:nvSpPr>
            <p:spPr>
              <a:xfrm rot="5400000">
                <a:off x="14497" y="1206"/>
                <a:ext cx="340" cy="315"/>
              </a:xfrm>
              <a:prstGeom prst="hexagon">
                <a:avLst/>
              </a:pr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3" name="六边形"/>
              <p:cNvSpPr/>
              <p:nvPr/>
            </p:nvSpPr>
            <p:spPr>
              <a:xfrm rot="5400000">
                <a:off x="13380" y="1443"/>
                <a:ext cx="348" cy="322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4" name="六边形"/>
              <p:cNvSpPr/>
              <p:nvPr/>
            </p:nvSpPr>
            <p:spPr>
              <a:xfrm rot="5400000">
                <a:off x="12096" y="1789"/>
                <a:ext cx="280" cy="259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5" name="六边形"/>
              <p:cNvSpPr/>
              <p:nvPr/>
            </p:nvSpPr>
            <p:spPr>
              <a:xfrm rot="5400000">
                <a:off x="12451" y="2799"/>
                <a:ext cx="447" cy="414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6" name="六边形"/>
              <p:cNvSpPr/>
              <p:nvPr/>
            </p:nvSpPr>
            <p:spPr>
              <a:xfrm rot="5400000">
                <a:off x="7251" y="445"/>
                <a:ext cx="154" cy="143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7" name="六边形"/>
              <p:cNvSpPr/>
              <p:nvPr/>
            </p:nvSpPr>
            <p:spPr>
              <a:xfrm rot="5400000">
                <a:off x="7069" y="3104"/>
                <a:ext cx="188" cy="175"/>
              </a:xfrm>
              <a:prstGeom prst="hexagon">
                <a:avLst/>
              </a:prstGeom>
              <a:solidFill>
                <a:schemeClr val="accent6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8" name="六边形"/>
              <p:cNvSpPr/>
              <p:nvPr/>
            </p:nvSpPr>
            <p:spPr>
              <a:xfrm rot="5400000">
                <a:off x="6218" y="161"/>
                <a:ext cx="331" cy="309"/>
              </a:xfrm>
              <a:prstGeom prst="hexagon">
                <a:avLst/>
              </a:prstGeom>
              <a:solidFill>
                <a:schemeClr val="accent6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  <p:sp>
            <p:nvSpPr>
              <p:cNvPr id="119" name="六边形"/>
              <p:cNvSpPr/>
              <p:nvPr/>
            </p:nvSpPr>
            <p:spPr>
              <a:xfrm rot="5400000">
                <a:off x="4811" y="2935"/>
                <a:ext cx="273" cy="257"/>
              </a:xfrm>
              <a:prstGeom prst="hexagon">
                <a:avLst/>
              </a:prstGeom>
              <a:solidFill>
                <a:schemeClr val="accent6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OPPOSans R" panose="00020600040101010101" charset="-122"/>
                </a:endParaRPr>
              </a:p>
            </p:txBody>
          </p:sp>
        </p:grpSp>
        <p:sp>
          <p:nvSpPr>
            <p:cNvPr id="26" name="遮罩2"/>
            <p:cNvSpPr/>
            <p:nvPr/>
          </p:nvSpPr>
          <p:spPr>
            <a:xfrm>
              <a:off x="0" y="0"/>
              <a:ext cx="19202" cy="10800"/>
            </a:xfrm>
            <a:prstGeom prst="rect">
              <a:avLst/>
            </a:prstGeom>
            <a:gradFill>
              <a:gsLst>
                <a:gs pos="0">
                  <a:schemeClr val="tx2">
                    <a:alpha val="80000"/>
                  </a:schemeClr>
                </a:gs>
                <a:gs pos="70000">
                  <a:schemeClr val="tx2">
                    <a:alpha val="90000"/>
                  </a:schemeClr>
                </a:gs>
                <a:gs pos="100000">
                  <a:schemeClr val="tx2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noFill/>
                  <a:cs typeface="OPPOSans R" panose="00020600040101010101" charset="-122"/>
                </a:rPr>
                <a:t>a1</a:t>
              </a:r>
            </a:p>
          </p:txBody>
        </p:sp>
      </p:grpSp>
      <p:sp>
        <p:nvSpPr>
          <p:cNvPr id="3" name="说明"/>
          <p:cNvSpPr/>
          <p:nvPr/>
        </p:nvSpPr>
        <p:spPr>
          <a:xfrm>
            <a:off x="2750820" y="5917565"/>
            <a:ext cx="6691630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点击头像，使用</a:t>
            </a:r>
            <a:r>
              <a:rPr lang="en-US" altLang="zh-CN" sz="1600"/>
              <a:t>“</a:t>
            </a:r>
            <a:r>
              <a:rPr lang="zh-CN" altLang="en-US" sz="1600">
                <a:sym typeface="+mn-ea"/>
              </a:rPr>
              <a:t>更改图片</a:t>
            </a:r>
            <a:r>
              <a:rPr lang="en-US" altLang="zh-CN" sz="1600"/>
              <a:t>”</a:t>
            </a:r>
            <a:r>
              <a:rPr lang="zh-CN" altLang="en-US" sz="1600"/>
              <a:t>换钮，把头像换成你熟悉的哥哥姐姐吧。</a:t>
            </a:r>
          </a:p>
        </p:txBody>
      </p:sp>
      <p:sp>
        <p:nvSpPr>
          <p:cNvPr id="7" name="章节标题"/>
          <p:cNvSpPr txBox="1"/>
          <p:nvPr/>
        </p:nvSpPr>
        <p:spPr>
          <a:xfrm>
            <a:off x="5090795" y="43878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优秀员工</a:t>
            </a:r>
          </a:p>
        </p:txBody>
      </p:sp>
      <p:grpSp>
        <p:nvGrpSpPr>
          <p:cNvPr id="195" name="标题饰线左"/>
          <p:cNvGrpSpPr/>
          <p:nvPr/>
        </p:nvGrpSpPr>
        <p:grpSpPr>
          <a:xfrm>
            <a:off x="4137660" y="704215"/>
            <a:ext cx="1007745" cy="86995"/>
            <a:chOff x="6516" y="1137"/>
            <a:chExt cx="1587" cy="1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16" y="1274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3" y="1137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标题饰线右"/>
          <p:cNvGrpSpPr/>
          <p:nvPr/>
        </p:nvGrpSpPr>
        <p:grpSpPr>
          <a:xfrm>
            <a:off x="7047865" y="704215"/>
            <a:ext cx="1009015" cy="86995"/>
            <a:chOff x="11099" y="1137"/>
            <a:chExt cx="1589" cy="1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11099" y="1274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214" y="1137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任意多边形"/>
          <p:cNvSpPr/>
          <p:nvPr/>
        </p:nvSpPr>
        <p:spPr>
          <a:xfrm>
            <a:off x="4744085" y="3563620"/>
            <a:ext cx="2703830" cy="21869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58" h="3444">
                <a:moveTo>
                  <a:pt x="4258" y="0"/>
                </a:moveTo>
                <a:lnTo>
                  <a:pt x="4258" y="3444"/>
                </a:lnTo>
                <a:lnTo>
                  <a:pt x="0" y="3444"/>
                </a:lnTo>
                <a:lnTo>
                  <a:pt x="0" y="0"/>
                </a:lnTo>
                <a:cubicBezTo>
                  <a:pt x="227" y="919"/>
                  <a:pt x="1229" y="1623"/>
                  <a:pt x="2129" y="1591"/>
                </a:cubicBezTo>
                <a:cubicBezTo>
                  <a:pt x="3148" y="1633"/>
                  <a:pt x="4050" y="805"/>
                  <a:pt x="425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14" name="底边2"/>
          <p:cNvGrpSpPr/>
          <p:nvPr/>
        </p:nvGrpSpPr>
        <p:grpSpPr>
          <a:xfrm>
            <a:off x="4626610" y="1695450"/>
            <a:ext cx="2940050" cy="2940050"/>
            <a:chOff x="7286" y="2670"/>
            <a:chExt cx="4630" cy="4630"/>
          </a:xfrm>
        </p:grpSpPr>
        <p:grpSp>
          <p:nvGrpSpPr>
            <p:cNvPr id="27" name="组合 26"/>
            <p:cNvGrpSpPr/>
            <p:nvPr/>
          </p:nvGrpSpPr>
          <p:grpSpPr>
            <a:xfrm>
              <a:off x="7477" y="2862"/>
              <a:ext cx="4246" cy="4244"/>
              <a:chOff x="1738" y="2862"/>
              <a:chExt cx="4246" cy="4244"/>
            </a:xfrm>
          </p:grpSpPr>
          <p:sp>
            <p:nvSpPr>
              <p:cNvPr id="29" name="圆"/>
              <p:cNvSpPr/>
              <p:nvPr/>
            </p:nvSpPr>
            <p:spPr>
              <a:xfrm>
                <a:off x="1738" y="2862"/>
                <a:ext cx="4246" cy="4245"/>
              </a:xfrm>
              <a:prstGeom prst="ellipse">
                <a:avLst/>
              </a:prstGeom>
              <a:noFill/>
              <a:ln w="12700">
                <a:solidFill>
                  <a:schemeClr val="accent2">
                    <a:alpha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30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13033573"/>
                  <a:gd name="adj2" fmla="val 16651864"/>
                </a:avLst>
              </a:prstGeom>
              <a:noFill/>
              <a:ln w="1270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31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2511403"/>
                  <a:gd name="adj2" fmla="val 5414522"/>
                </a:avLst>
              </a:prstGeom>
              <a:noFill/>
              <a:ln w="12700">
                <a:gradFill>
                  <a:gsLst>
                    <a:gs pos="50000">
                      <a:schemeClr val="accent2">
                        <a:alpha val="9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286" y="2670"/>
              <a:ext cx="4630" cy="4630"/>
              <a:chOff x="1786" y="2600"/>
              <a:chExt cx="4770" cy="4770"/>
            </a:xfrm>
          </p:grpSpPr>
          <p:sp>
            <p:nvSpPr>
              <p:cNvPr id="33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18641440"/>
                  <a:gd name="adj2" fmla="val 293804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sp>
            <p:nvSpPr>
              <p:cNvPr id="34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7876742"/>
                  <a:gd name="adj2" fmla="val 1375068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</p:grpSp>
        <p:sp>
          <p:nvSpPr>
            <p:cNvPr id="35" name="圆"/>
            <p:cNvSpPr/>
            <p:nvPr/>
          </p:nvSpPr>
          <p:spPr>
            <a:xfrm>
              <a:off x="7682" y="3066"/>
              <a:ext cx="3837" cy="3837"/>
            </a:xfrm>
            <a:prstGeom prst="ellipse">
              <a:avLst/>
            </a:pr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547360" y="46856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高二定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467350" y="5235575"/>
            <a:ext cx="125730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[ 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设计二部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 ]</a:t>
            </a:r>
          </a:p>
        </p:txBody>
      </p:sp>
      <p:sp>
        <p:nvSpPr>
          <p:cNvPr id="65" name="任意多边形"/>
          <p:cNvSpPr/>
          <p:nvPr/>
        </p:nvSpPr>
        <p:spPr>
          <a:xfrm>
            <a:off x="1099820" y="3563620"/>
            <a:ext cx="2703830" cy="21869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58" h="3444">
                <a:moveTo>
                  <a:pt x="4258" y="0"/>
                </a:moveTo>
                <a:lnTo>
                  <a:pt x="4258" y="3444"/>
                </a:lnTo>
                <a:lnTo>
                  <a:pt x="0" y="3444"/>
                </a:lnTo>
                <a:lnTo>
                  <a:pt x="0" y="0"/>
                </a:lnTo>
                <a:cubicBezTo>
                  <a:pt x="227" y="919"/>
                  <a:pt x="1229" y="1623"/>
                  <a:pt x="2129" y="1591"/>
                </a:cubicBezTo>
                <a:cubicBezTo>
                  <a:pt x="3148" y="1633"/>
                  <a:pt x="4050" y="805"/>
                  <a:pt x="425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2" name="底边1"/>
          <p:cNvGrpSpPr/>
          <p:nvPr/>
        </p:nvGrpSpPr>
        <p:grpSpPr>
          <a:xfrm>
            <a:off x="982345" y="1695450"/>
            <a:ext cx="2940050" cy="2940050"/>
            <a:chOff x="1547" y="2670"/>
            <a:chExt cx="4630" cy="4630"/>
          </a:xfrm>
        </p:grpSpPr>
        <p:grpSp>
          <p:nvGrpSpPr>
            <p:cNvPr id="66" name="组合 65"/>
            <p:cNvGrpSpPr/>
            <p:nvPr/>
          </p:nvGrpSpPr>
          <p:grpSpPr>
            <a:xfrm>
              <a:off x="1738" y="2862"/>
              <a:ext cx="4246" cy="4244"/>
              <a:chOff x="1738" y="2862"/>
              <a:chExt cx="4246" cy="4244"/>
            </a:xfrm>
          </p:grpSpPr>
          <p:sp>
            <p:nvSpPr>
              <p:cNvPr id="67" name="圆"/>
              <p:cNvSpPr/>
              <p:nvPr/>
            </p:nvSpPr>
            <p:spPr>
              <a:xfrm>
                <a:off x="1738" y="2862"/>
                <a:ext cx="4246" cy="4245"/>
              </a:xfrm>
              <a:prstGeom prst="ellipse">
                <a:avLst/>
              </a:prstGeom>
              <a:noFill/>
              <a:ln w="12700">
                <a:solidFill>
                  <a:schemeClr val="accent2">
                    <a:alpha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68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13033573"/>
                  <a:gd name="adj2" fmla="val 16651864"/>
                </a:avLst>
              </a:prstGeom>
              <a:noFill/>
              <a:ln w="1270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69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2511403"/>
                  <a:gd name="adj2" fmla="val 5414522"/>
                </a:avLst>
              </a:prstGeom>
              <a:noFill/>
              <a:ln w="12700">
                <a:gradFill>
                  <a:gsLst>
                    <a:gs pos="50000">
                      <a:schemeClr val="accent2">
                        <a:alpha val="9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547" y="2670"/>
              <a:ext cx="4630" cy="4630"/>
              <a:chOff x="1786" y="2600"/>
              <a:chExt cx="4770" cy="4770"/>
            </a:xfrm>
          </p:grpSpPr>
          <p:sp>
            <p:nvSpPr>
              <p:cNvPr id="72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18641440"/>
                  <a:gd name="adj2" fmla="val 293804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sp>
            <p:nvSpPr>
              <p:cNvPr id="73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7876742"/>
                  <a:gd name="adj2" fmla="val 1375068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</p:grpSp>
        <p:sp>
          <p:nvSpPr>
            <p:cNvPr id="74" name="圆"/>
            <p:cNvSpPr/>
            <p:nvPr/>
          </p:nvSpPr>
          <p:spPr>
            <a:xfrm>
              <a:off x="1943" y="3066"/>
              <a:ext cx="3837" cy="3837"/>
            </a:xfrm>
            <a:prstGeom prst="ellipse">
              <a:avLst/>
            </a:pr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903095" y="46856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高一定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924685" y="5235575"/>
            <a:ext cx="105410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[ 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设计部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 ]</a:t>
            </a:r>
          </a:p>
        </p:txBody>
      </p:sp>
      <p:sp>
        <p:nvSpPr>
          <p:cNvPr id="79" name="任意多边形"/>
          <p:cNvSpPr/>
          <p:nvPr/>
        </p:nvSpPr>
        <p:spPr>
          <a:xfrm>
            <a:off x="8388350" y="3563620"/>
            <a:ext cx="2703830" cy="21869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58" h="3444">
                <a:moveTo>
                  <a:pt x="4258" y="0"/>
                </a:moveTo>
                <a:lnTo>
                  <a:pt x="4258" y="3444"/>
                </a:lnTo>
                <a:lnTo>
                  <a:pt x="0" y="3444"/>
                </a:lnTo>
                <a:lnTo>
                  <a:pt x="0" y="0"/>
                </a:lnTo>
                <a:cubicBezTo>
                  <a:pt x="227" y="919"/>
                  <a:pt x="1229" y="1623"/>
                  <a:pt x="2129" y="1591"/>
                </a:cubicBezTo>
                <a:cubicBezTo>
                  <a:pt x="3148" y="1633"/>
                  <a:pt x="4050" y="805"/>
                  <a:pt x="425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endParaRPr lang="zh-CN" altLang="en-US" sz="2000">
              <a:sym typeface="+mn-ea"/>
            </a:endParaRPr>
          </a:p>
        </p:txBody>
      </p:sp>
      <p:grpSp>
        <p:nvGrpSpPr>
          <p:cNvPr id="16" name="底边3"/>
          <p:cNvGrpSpPr/>
          <p:nvPr/>
        </p:nvGrpSpPr>
        <p:grpSpPr>
          <a:xfrm>
            <a:off x="8270875" y="1695450"/>
            <a:ext cx="2940050" cy="2940050"/>
            <a:chOff x="13025" y="2670"/>
            <a:chExt cx="4630" cy="4630"/>
          </a:xfrm>
        </p:grpSpPr>
        <p:grpSp>
          <p:nvGrpSpPr>
            <p:cNvPr id="81" name="组合 80"/>
            <p:cNvGrpSpPr/>
            <p:nvPr/>
          </p:nvGrpSpPr>
          <p:grpSpPr>
            <a:xfrm>
              <a:off x="13216" y="2862"/>
              <a:ext cx="4246" cy="4244"/>
              <a:chOff x="1738" y="2862"/>
              <a:chExt cx="4246" cy="4244"/>
            </a:xfrm>
          </p:grpSpPr>
          <p:sp>
            <p:nvSpPr>
              <p:cNvPr id="83" name="圆"/>
              <p:cNvSpPr/>
              <p:nvPr/>
            </p:nvSpPr>
            <p:spPr>
              <a:xfrm>
                <a:off x="1738" y="2862"/>
                <a:ext cx="4246" cy="4245"/>
              </a:xfrm>
              <a:prstGeom prst="ellipse">
                <a:avLst/>
              </a:prstGeom>
              <a:noFill/>
              <a:ln w="12700">
                <a:solidFill>
                  <a:schemeClr val="accent2">
                    <a:alpha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84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13033573"/>
                  <a:gd name="adj2" fmla="val 16651864"/>
                </a:avLst>
              </a:prstGeom>
              <a:noFill/>
              <a:ln w="1270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  <p:sp>
            <p:nvSpPr>
              <p:cNvPr id="87" name="弧"/>
              <p:cNvSpPr/>
              <p:nvPr/>
            </p:nvSpPr>
            <p:spPr>
              <a:xfrm>
                <a:off x="1738" y="2862"/>
                <a:ext cx="4246" cy="4245"/>
              </a:xfrm>
              <a:prstGeom prst="arc">
                <a:avLst>
                  <a:gd name="adj1" fmla="val 2511403"/>
                  <a:gd name="adj2" fmla="val 5414522"/>
                </a:avLst>
              </a:prstGeom>
              <a:noFill/>
              <a:ln w="12700">
                <a:gradFill>
                  <a:gsLst>
                    <a:gs pos="50000">
                      <a:schemeClr val="accent2">
                        <a:alpha val="90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en-US" altLang="zh-CN">
                  <a:noFill/>
                  <a:sym typeface="+mn-ea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13025" y="2670"/>
              <a:ext cx="4630" cy="4630"/>
              <a:chOff x="1786" y="2600"/>
              <a:chExt cx="4770" cy="4770"/>
            </a:xfrm>
          </p:grpSpPr>
          <p:sp>
            <p:nvSpPr>
              <p:cNvPr id="91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18641440"/>
                  <a:gd name="adj2" fmla="val 293804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  <p:sp>
            <p:nvSpPr>
              <p:cNvPr id="92" name="外弧"/>
              <p:cNvSpPr/>
              <p:nvPr/>
            </p:nvSpPr>
            <p:spPr>
              <a:xfrm>
                <a:off x="1786" y="2600"/>
                <a:ext cx="4770" cy="4770"/>
              </a:xfrm>
              <a:prstGeom prst="arc">
                <a:avLst>
                  <a:gd name="adj1" fmla="val 7876742"/>
                  <a:gd name="adj2" fmla="val 13750687"/>
                </a:avLst>
              </a:prstGeom>
              <a:noFill/>
              <a:ln w="12700">
                <a:solidFill>
                  <a:schemeClr val="accent2">
                    <a:alpha val="50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107950" tIns="71755" rIns="107950" bIns="179705" numCol="1" spcCol="0" rtlCol="0" fromWordArt="0" anchor="ctr" anchorCtr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30000"/>
                  </a:lnSpc>
                  <a:buClrTx/>
                  <a:buSzTx/>
                  <a:buFontTx/>
                </a:pPr>
                <a:endParaRPr lang="zh-CN" altLang="en-US" sz="2000">
                  <a:sym typeface="+mn-ea"/>
                </a:endParaRPr>
              </a:p>
            </p:txBody>
          </p:sp>
        </p:grpSp>
        <p:sp>
          <p:nvSpPr>
            <p:cNvPr id="93" name="圆"/>
            <p:cNvSpPr/>
            <p:nvPr/>
          </p:nvSpPr>
          <p:spPr>
            <a:xfrm>
              <a:off x="13421" y="3066"/>
              <a:ext cx="3837" cy="3837"/>
            </a:xfrm>
            <a:prstGeom prst="ellipse">
              <a:avLst/>
            </a:pr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9191625" y="46856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OPPOSans B" panose="00020600040101010101" charset="-122"/>
                <a:ea typeface="OPPOSans B" panose="00020600040101010101" charset="-122"/>
              </a:rPr>
              <a:t>高三定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9111615" y="5235575"/>
            <a:ext cx="125730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[ </a:t>
            </a:r>
            <a:r>
              <a:rPr lang="zh-CN" altLang="en-US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设计三部</a:t>
            </a:r>
            <a:r>
              <a:rPr lang="en-US" altLang="zh-CN" sz="1600">
                <a:solidFill>
                  <a:schemeClr val="bg1"/>
                </a:solidFill>
                <a:latin typeface="OPPOSans R" panose="00020600040101010101" charset="-122"/>
                <a:ea typeface="OPPOSans R" panose="00020600040101010101" charset="-122"/>
              </a:rPr>
              <a:t> ]</a:t>
            </a:r>
          </a:p>
        </p:txBody>
      </p:sp>
      <p:pic>
        <p:nvPicPr>
          <p:cNvPr id="239" name="照片1" descr="C:\Users\UI\Desktop\48191684_r2_c2.png48191684_r2_c2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246052" y="1958975"/>
            <a:ext cx="2412000" cy="2413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09" h="3509">
                <a:moveTo>
                  <a:pt x="0" y="1755"/>
                </a:moveTo>
                <a:cubicBezTo>
                  <a:pt x="0" y="786"/>
                  <a:pt x="786" y="0"/>
                  <a:pt x="1755" y="0"/>
                </a:cubicBezTo>
                <a:cubicBezTo>
                  <a:pt x="2723" y="0"/>
                  <a:pt x="3509" y="786"/>
                  <a:pt x="3509" y="1755"/>
                </a:cubicBezTo>
                <a:cubicBezTo>
                  <a:pt x="3509" y="2723"/>
                  <a:pt x="2723" y="3509"/>
                  <a:pt x="1755" y="3509"/>
                </a:cubicBezTo>
                <a:cubicBezTo>
                  <a:pt x="786" y="3509"/>
                  <a:pt x="0" y="2723"/>
                  <a:pt x="0" y="1755"/>
                </a:cubicBezTo>
                <a:close/>
              </a:path>
            </a:pathLst>
          </a:custGeom>
        </p:spPr>
      </p:pic>
      <p:pic>
        <p:nvPicPr>
          <p:cNvPr id="250" name="照片3" descr="C:\Users\UI\Desktop\48191684_r2_c2.png48191684_r2_c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34582" y="1958975"/>
            <a:ext cx="2412000" cy="2413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09" h="3509">
                <a:moveTo>
                  <a:pt x="0" y="1755"/>
                </a:moveTo>
                <a:cubicBezTo>
                  <a:pt x="0" y="786"/>
                  <a:pt x="786" y="0"/>
                  <a:pt x="1755" y="0"/>
                </a:cubicBezTo>
                <a:cubicBezTo>
                  <a:pt x="2723" y="0"/>
                  <a:pt x="3509" y="786"/>
                  <a:pt x="3509" y="1755"/>
                </a:cubicBezTo>
                <a:cubicBezTo>
                  <a:pt x="3509" y="2723"/>
                  <a:pt x="2723" y="3509"/>
                  <a:pt x="1755" y="3509"/>
                </a:cubicBezTo>
                <a:cubicBezTo>
                  <a:pt x="786" y="3509"/>
                  <a:pt x="0" y="2723"/>
                  <a:pt x="0" y="1755"/>
                </a:cubicBezTo>
                <a:close/>
              </a:path>
            </a:pathLst>
          </a:custGeom>
        </p:spPr>
      </p:pic>
      <p:pic>
        <p:nvPicPr>
          <p:cNvPr id="214" name="照片2" descr="C:\Users\UI\Desktop\2.png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90635" y="1959792"/>
            <a:ext cx="2412000" cy="2412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09" h="3509">
                <a:moveTo>
                  <a:pt x="0" y="1755"/>
                </a:moveTo>
                <a:cubicBezTo>
                  <a:pt x="0" y="786"/>
                  <a:pt x="786" y="0"/>
                  <a:pt x="1755" y="0"/>
                </a:cubicBezTo>
                <a:cubicBezTo>
                  <a:pt x="2723" y="0"/>
                  <a:pt x="3509" y="786"/>
                  <a:pt x="3509" y="1755"/>
                </a:cubicBezTo>
                <a:cubicBezTo>
                  <a:pt x="3509" y="2723"/>
                  <a:pt x="2723" y="3509"/>
                  <a:pt x="1755" y="3509"/>
                </a:cubicBezTo>
                <a:cubicBezTo>
                  <a:pt x="786" y="3509"/>
                  <a:pt x="0" y="2723"/>
                  <a:pt x="0" y="1755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932 0 L 0 0 E" pathEditMode="relative" ptsTypes="">
                                      <p:cBhvr>
                                        <p:cTn id="2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88 0 L 0 0 E" pathEditMode="relative" ptsTypes="">
                                      <p:cBhvr>
                                        <p:cTn id="2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animBg="1"/>
      <p:bldP spid="38" grpId="0"/>
      <p:bldP spid="42" grpId="0"/>
      <p:bldP spid="65" grpId="0" animBg="1"/>
      <p:bldP spid="75" grpId="0"/>
      <p:bldP spid="76" grpId="0"/>
      <p:bldP spid="79" grpId="0" animBg="1"/>
      <p:bldP spid="121" grpId="0"/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背景图" descr="44608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70" cy="6858000"/>
          </a:xfrm>
          <a:prstGeom prst="rect">
            <a:avLst/>
          </a:prstGeom>
        </p:spPr>
      </p:pic>
      <p:sp>
        <p:nvSpPr>
          <p:cNvPr id="26" name="遮罩1"/>
          <p:cNvSpPr/>
          <p:nvPr/>
        </p:nvSpPr>
        <p:spPr>
          <a:xfrm>
            <a:off x="0" y="0"/>
            <a:ext cx="12193270" cy="6858000"/>
          </a:xfrm>
          <a:prstGeom prst="rect">
            <a:avLst/>
          </a:prstGeom>
          <a:gradFill>
            <a:gsLst>
              <a:gs pos="20000">
                <a:schemeClr val="tx2">
                  <a:alpha val="98000"/>
                </a:schemeClr>
              </a:gs>
              <a:gs pos="90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noFill/>
                <a:cs typeface="OPPOSans R" panose="00020600040101010101" charset="-122"/>
              </a:rPr>
              <a:t>a1</a:t>
            </a:r>
          </a:p>
        </p:txBody>
      </p:sp>
      <p:grpSp>
        <p:nvGrpSpPr>
          <p:cNvPr id="92" name="六边形装饰右"/>
          <p:cNvGrpSpPr/>
          <p:nvPr/>
        </p:nvGrpSpPr>
        <p:grpSpPr>
          <a:xfrm>
            <a:off x="6356985" y="120650"/>
            <a:ext cx="3686810" cy="1929765"/>
            <a:chOff x="10011" y="190"/>
            <a:chExt cx="5806" cy="3039"/>
          </a:xfrm>
        </p:grpSpPr>
        <p:sp>
          <p:nvSpPr>
            <p:cNvPr id="29" name="六边形"/>
            <p:cNvSpPr/>
            <p:nvPr/>
          </p:nvSpPr>
          <p:spPr>
            <a:xfrm rot="5400000">
              <a:off x="11499" y="569"/>
              <a:ext cx="632" cy="58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2" name="六边形"/>
            <p:cNvSpPr/>
            <p:nvPr/>
          </p:nvSpPr>
          <p:spPr>
            <a:xfrm rot="5400000">
              <a:off x="12645" y="768"/>
              <a:ext cx="638" cy="588"/>
            </a:xfrm>
            <a:prstGeom prst="hexagon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5" name="六边形"/>
            <p:cNvSpPr/>
            <p:nvPr/>
          </p:nvSpPr>
          <p:spPr>
            <a:xfrm rot="5400000">
              <a:off x="13226" y="212"/>
              <a:ext cx="552" cy="509"/>
            </a:xfrm>
            <a:prstGeom prst="hexagon">
              <a:avLst/>
            </a:prstGeom>
            <a:solidFill>
              <a:schemeClr val="accent6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0" name="六边形"/>
            <p:cNvSpPr/>
            <p:nvPr/>
          </p:nvSpPr>
          <p:spPr>
            <a:xfrm rot="5400000">
              <a:off x="13879" y="208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1" name="六边形"/>
            <p:cNvSpPr/>
            <p:nvPr/>
          </p:nvSpPr>
          <p:spPr>
            <a:xfrm rot="5400000">
              <a:off x="10441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8" name="六边形"/>
            <p:cNvSpPr/>
            <p:nvPr/>
          </p:nvSpPr>
          <p:spPr>
            <a:xfrm rot="5400000">
              <a:off x="9998" y="2396"/>
              <a:ext cx="361" cy="335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0" name="六边形"/>
            <p:cNvSpPr/>
            <p:nvPr/>
          </p:nvSpPr>
          <p:spPr>
            <a:xfrm rot="5400000">
              <a:off x="13609" y="1997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1" name="六边形"/>
            <p:cNvSpPr/>
            <p:nvPr/>
          </p:nvSpPr>
          <p:spPr>
            <a:xfrm rot="5400000">
              <a:off x="15331" y="431"/>
              <a:ext cx="505" cy="469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2" name="六边形"/>
            <p:cNvSpPr/>
            <p:nvPr/>
          </p:nvSpPr>
          <p:spPr>
            <a:xfrm rot="5400000">
              <a:off x="14497" y="1206"/>
              <a:ext cx="340" cy="315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3" name="六边形"/>
            <p:cNvSpPr/>
            <p:nvPr/>
          </p:nvSpPr>
          <p:spPr>
            <a:xfrm rot="5400000">
              <a:off x="13380" y="1443"/>
              <a:ext cx="348" cy="322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4" name="六边形"/>
            <p:cNvSpPr/>
            <p:nvPr/>
          </p:nvSpPr>
          <p:spPr>
            <a:xfrm rot="5400000">
              <a:off x="12096" y="1789"/>
              <a:ext cx="280" cy="259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5" name="六边形"/>
            <p:cNvSpPr/>
            <p:nvPr/>
          </p:nvSpPr>
          <p:spPr>
            <a:xfrm rot="5400000">
              <a:off x="12451" y="2799"/>
              <a:ext cx="447" cy="414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grpSp>
        <p:nvGrpSpPr>
          <p:cNvPr id="91" name="六边形装饰左"/>
          <p:cNvGrpSpPr/>
          <p:nvPr/>
        </p:nvGrpSpPr>
        <p:grpSpPr>
          <a:xfrm>
            <a:off x="2149475" y="95250"/>
            <a:ext cx="5116830" cy="3129915"/>
            <a:chOff x="3385" y="150"/>
            <a:chExt cx="8058" cy="4929"/>
          </a:xfrm>
        </p:grpSpPr>
        <p:sp>
          <p:nvSpPr>
            <p:cNvPr id="36" name="六边形"/>
            <p:cNvSpPr/>
            <p:nvPr/>
          </p:nvSpPr>
          <p:spPr>
            <a:xfrm rot="5400000">
              <a:off x="10314" y="183"/>
              <a:ext cx="814" cy="749"/>
            </a:xfrm>
            <a:prstGeom prst="hexagon">
              <a:avLst/>
            </a:prstGeom>
            <a:solidFill>
              <a:schemeClr val="accent6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44" name="六边形"/>
            <p:cNvSpPr/>
            <p:nvPr/>
          </p:nvSpPr>
          <p:spPr>
            <a:xfrm rot="5400000">
              <a:off x="6937" y="1261"/>
              <a:ext cx="748" cy="690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70" name="六边形"/>
            <p:cNvSpPr/>
            <p:nvPr/>
          </p:nvSpPr>
          <p:spPr>
            <a:xfrm rot="5400000">
              <a:off x="8861" y="2185"/>
              <a:ext cx="511" cy="47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6" name="六边形"/>
            <p:cNvSpPr/>
            <p:nvPr/>
          </p:nvSpPr>
          <p:spPr>
            <a:xfrm rot="5400000">
              <a:off x="9244" y="3049"/>
              <a:ext cx="518" cy="478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8" name="六边形"/>
            <p:cNvSpPr/>
            <p:nvPr/>
          </p:nvSpPr>
          <p:spPr>
            <a:xfrm rot="5400000">
              <a:off x="8659" y="839"/>
              <a:ext cx="284" cy="264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89" name="六边形"/>
            <p:cNvSpPr/>
            <p:nvPr/>
          </p:nvSpPr>
          <p:spPr>
            <a:xfrm rot="5400000">
              <a:off x="9733" y="196"/>
              <a:ext cx="253" cy="23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4" name="六边形"/>
            <p:cNvSpPr/>
            <p:nvPr/>
          </p:nvSpPr>
          <p:spPr>
            <a:xfrm rot="5400000">
              <a:off x="7545" y="1209"/>
              <a:ext cx="424" cy="393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5" name="六边形"/>
            <p:cNvSpPr/>
            <p:nvPr/>
          </p:nvSpPr>
          <p:spPr>
            <a:xfrm rot="5400000">
              <a:off x="9171" y="817"/>
              <a:ext cx="567" cy="52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6" name="六边形"/>
            <p:cNvSpPr/>
            <p:nvPr/>
          </p:nvSpPr>
          <p:spPr>
            <a:xfrm rot="5400000">
              <a:off x="5723" y="1256"/>
              <a:ext cx="726" cy="67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7" name="六边形"/>
            <p:cNvSpPr/>
            <p:nvPr/>
          </p:nvSpPr>
          <p:spPr>
            <a:xfrm rot="5400000">
              <a:off x="7376" y="2083"/>
              <a:ext cx="649" cy="601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8" name="六边形"/>
            <p:cNvSpPr/>
            <p:nvPr/>
          </p:nvSpPr>
          <p:spPr>
            <a:xfrm rot="5400000">
              <a:off x="8437" y="4380"/>
              <a:ext cx="726" cy="673"/>
            </a:xfrm>
            <a:prstGeom prst="hexagon">
              <a:avLst/>
            </a:prstGeom>
            <a:solidFill>
              <a:schemeClr val="accent6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99" name="六边形"/>
            <p:cNvSpPr/>
            <p:nvPr/>
          </p:nvSpPr>
          <p:spPr>
            <a:xfrm rot="5400000">
              <a:off x="5838" y="3256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2" name="六边形"/>
            <p:cNvSpPr/>
            <p:nvPr/>
          </p:nvSpPr>
          <p:spPr>
            <a:xfrm rot="5400000">
              <a:off x="3699" y="663"/>
              <a:ext cx="726" cy="673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3" name="六边形"/>
            <p:cNvSpPr/>
            <p:nvPr/>
          </p:nvSpPr>
          <p:spPr>
            <a:xfrm rot="5400000">
              <a:off x="3363" y="1723"/>
              <a:ext cx="615" cy="571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4" name="六边形"/>
            <p:cNvSpPr/>
            <p:nvPr/>
          </p:nvSpPr>
          <p:spPr>
            <a:xfrm rot="5400000">
              <a:off x="5192" y="313"/>
              <a:ext cx="543" cy="501"/>
            </a:xfrm>
            <a:prstGeom prst="hexagon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5" name="六边形"/>
            <p:cNvSpPr/>
            <p:nvPr/>
          </p:nvSpPr>
          <p:spPr>
            <a:xfrm rot="5400000">
              <a:off x="4378" y="1639"/>
              <a:ext cx="543" cy="501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6" name="六边形"/>
            <p:cNvSpPr/>
            <p:nvPr/>
          </p:nvSpPr>
          <p:spPr>
            <a:xfrm rot="5400000">
              <a:off x="5192" y="2507"/>
              <a:ext cx="543" cy="501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7" name="六边形"/>
            <p:cNvSpPr/>
            <p:nvPr/>
          </p:nvSpPr>
          <p:spPr>
            <a:xfrm rot="5400000">
              <a:off x="9420" y="1715"/>
              <a:ext cx="403" cy="374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09" name="六边形"/>
            <p:cNvSpPr/>
            <p:nvPr/>
          </p:nvSpPr>
          <p:spPr>
            <a:xfrm rot="5400000">
              <a:off x="10909" y="2935"/>
              <a:ext cx="555" cy="514"/>
            </a:xfrm>
            <a:prstGeom prst="hexagon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6" name="六边形"/>
            <p:cNvSpPr/>
            <p:nvPr/>
          </p:nvSpPr>
          <p:spPr>
            <a:xfrm rot="5400000">
              <a:off x="7251" y="445"/>
              <a:ext cx="154" cy="143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7" name="六边形"/>
            <p:cNvSpPr/>
            <p:nvPr/>
          </p:nvSpPr>
          <p:spPr>
            <a:xfrm rot="5400000">
              <a:off x="7069" y="3104"/>
              <a:ext cx="188" cy="175"/>
            </a:xfrm>
            <a:prstGeom prst="hexagon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8" name="六边形"/>
            <p:cNvSpPr/>
            <p:nvPr/>
          </p:nvSpPr>
          <p:spPr>
            <a:xfrm rot="5400000">
              <a:off x="6218" y="161"/>
              <a:ext cx="331" cy="309"/>
            </a:xfrm>
            <a:prstGeom prst="hexagon">
              <a:avLst/>
            </a:prstGeom>
            <a:solidFill>
              <a:schemeClr val="accent6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  <p:sp>
          <p:nvSpPr>
            <p:cNvPr id="119" name="六边形"/>
            <p:cNvSpPr/>
            <p:nvPr/>
          </p:nvSpPr>
          <p:spPr>
            <a:xfrm rot="5400000">
              <a:off x="4811" y="2935"/>
              <a:ext cx="273" cy="257"/>
            </a:xfrm>
            <a:prstGeom prst="hexagon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R" panose="00020600040101010101" charset="-122"/>
              </a:endParaRPr>
            </a:p>
          </p:txBody>
        </p:sp>
      </p:grpSp>
      <p:sp>
        <p:nvSpPr>
          <p:cNvPr id="30" name="遮罩2"/>
          <p:cNvSpPr/>
          <p:nvPr/>
        </p:nvSpPr>
        <p:spPr>
          <a:xfrm>
            <a:off x="0" y="0"/>
            <a:ext cx="12193270" cy="6858000"/>
          </a:xfrm>
          <a:prstGeom prst="rect">
            <a:avLst/>
          </a:prstGeom>
          <a:gradFill>
            <a:gsLst>
              <a:gs pos="0">
                <a:schemeClr val="tx2">
                  <a:alpha val="80000"/>
                </a:schemeClr>
              </a:gs>
              <a:gs pos="70000">
                <a:schemeClr val="tx2">
                  <a:alpha val="90000"/>
                </a:schemeClr>
              </a:gs>
              <a:gs pos="100000">
                <a:schemeClr val="tx2"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noFill/>
                <a:cs typeface="OPPOSans R" panose="00020600040101010101" charset="-122"/>
              </a:rPr>
              <a:t>a1</a:t>
            </a:r>
          </a:p>
        </p:txBody>
      </p:sp>
      <p:sp>
        <p:nvSpPr>
          <p:cNvPr id="3" name="说明"/>
          <p:cNvSpPr/>
          <p:nvPr/>
        </p:nvSpPr>
        <p:spPr>
          <a:xfrm>
            <a:off x="7515860" y="5917565"/>
            <a:ext cx="4079875" cy="508000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双击文本，输入一组适合自己的口号吧</a:t>
            </a:r>
          </a:p>
        </p:txBody>
      </p:sp>
      <p:sp>
        <p:nvSpPr>
          <p:cNvPr id="7" name="章节标题"/>
          <p:cNvSpPr txBox="1"/>
          <p:nvPr/>
        </p:nvSpPr>
        <p:spPr>
          <a:xfrm>
            <a:off x="4861560" y="438785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OPPOSans R" panose="00020600040101010101" charset="-122"/>
              </a:rPr>
              <a:t>年度关键词</a:t>
            </a:r>
          </a:p>
        </p:txBody>
      </p:sp>
      <p:grpSp>
        <p:nvGrpSpPr>
          <p:cNvPr id="195" name="标题饰线左"/>
          <p:cNvGrpSpPr/>
          <p:nvPr/>
        </p:nvGrpSpPr>
        <p:grpSpPr>
          <a:xfrm>
            <a:off x="3908425" y="704215"/>
            <a:ext cx="1007745" cy="86995"/>
            <a:chOff x="6516" y="1137"/>
            <a:chExt cx="1587" cy="1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16" y="1274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083" y="1137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标题饰线右"/>
          <p:cNvGrpSpPr/>
          <p:nvPr/>
        </p:nvGrpSpPr>
        <p:grpSpPr>
          <a:xfrm>
            <a:off x="7276465" y="704215"/>
            <a:ext cx="1009015" cy="86995"/>
            <a:chOff x="11099" y="1137"/>
            <a:chExt cx="1589" cy="137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11099" y="1274"/>
              <a:ext cx="1020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214" y="1137"/>
              <a:ext cx="1474" cy="0"/>
            </a:xfrm>
            <a:prstGeom prst="line">
              <a:avLst/>
            </a:prstGeom>
            <a:ln w="19050" cap="rnd">
              <a:gradFill>
                <a:gsLst>
                  <a:gs pos="100000">
                    <a:schemeClr val="accent1">
                      <a:alpha val="5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653030" y="2618105"/>
            <a:ext cx="2621915" cy="2273935"/>
            <a:chOff x="7543" y="2205"/>
            <a:chExt cx="4129" cy="3581"/>
          </a:xfrm>
        </p:grpSpPr>
        <p:sp>
          <p:nvSpPr>
            <p:cNvPr id="42" name="任意多边形"/>
            <p:cNvSpPr/>
            <p:nvPr/>
          </p:nvSpPr>
          <p:spPr>
            <a:xfrm>
              <a:off x="7543" y="2205"/>
              <a:ext cx="4129" cy="35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>
                      <a:alpha val="30000"/>
                    </a:schemeClr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43" name="文本框"/>
            <p:cNvSpPr txBox="1"/>
            <p:nvPr/>
          </p:nvSpPr>
          <p:spPr>
            <a:xfrm>
              <a:off x="7980" y="3852"/>
              <a:ext cx="324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掌握和执行国家政策一心一意谋发展</a:t>
              </a:r>
            </a:p>
          </p:txBody>
        </p:sp>
        <p:sp>
          <p:nvSpPr>
            <p:cNvPr id="45" name="文本框 B"/>
            <p:cNvSpPr txBox="1"/>
            <p:nvPr/>
          </p:nvSpPr>
          <p:spPr>
            <a:xfrm>
              <a:off x="8819" y="2910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团结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89805" y="1400175"/>
            <a:ext cx="2621915" cy="2273935"/>
            <a:chOff x="7543" y="2205"/>
            <a:chExt cx="4129" cy="3581"/>
          </a:xfrm>
        </p:grpSpPr>
        <p:sp>
          <p:nvSpPr>
            <p:cNvPr id="2" name="任意多边形"/>
            <p:cNvSpPr/>
            <p:nvPr/>
          </p:nvSpPr>
          <p:spPr>
            <a:xfrm>
              <a:off x="7543" y="2205"/>
              <a:ext cx="4129" cy="35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>
                      <a:alpha val="30000"/>
                    </a:schemeClr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168" name="文本框"/>
            <p:cNvSpPr txBox="1"/>
            <p:nvPr/>
          </p:nvSpPr>
          <p:spPr>
            <a:xfrm>
              <a:off x="7980" y="3852"/>
              <a:ext cx="324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掌握和执行国家政策一心一意谋发展</a:t>
              </a:r>
            </a:p>
          </p:txBody>
        </p:sp>
        <p:sp>
          <p:nvSpPr>
            <p:cNvPr id="165" name="文本框 B"/>
            <p:cNvSpPr txBox="1"/>
            <p:nvPr/>
          </p:nvSpPr>
          <p:spPr>
            <a:xfrm>
              <a:off x="8819" y="2910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奋斗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84090" y="3837305"/>
            <a:ext cx="2621915" cy="2273935"/>
            <a:chOff x="7543" y="2205"/>
            <a:chExt cx="4129" cy="3581"/>
          </a:xfrm>
        </p:grpSpPr>
        <p:sp>
          <p:nvSpPr>
            <p:cNvPr id="47" name="任意多边形"/>
            <p:cNvSpPr/>
            <p:nvPr/>
          </p:nvSpPr>
          <p:spPr>
            <a:xfrm>
              <a:off x="7543" y="2205"/>
              <a:ext cx="4129" cy="35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>
                      <a:alpha val="30000"/>
                    </a:schemeClr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48" name="文本框"/>
            <p:cNvSpPr txBox="1"/>
            <p:nvPr/>
          </p:nvSpPr>
          <p:spPr>
            <a:xfrm>
              <a:off x="7980" y="3852"/>
              <a:ext cx="324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掌握和执行国家政策一心一意谋发展</a:t>
              </a:r>
            </a:p>
          </p:txBody>
        </p:sp>
        <p:sp>
          <p:nvSpPr>
            <p:cNvPr id="49" name="文本框 B"/>
            <p:cNvSpPr txBox="1"/>
            <p:nvPr/>
          </p:nvSpPr>
          <p:spPr>
            <a:xfrm>
              <a:off x="8819" y="2910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希望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920230" y="2618105"/>
            <a:ext cx="2621915" cy="2273935"/>
            <a:chOff x="7543" y="2205"/>
            <a:chExt cx="4129" cy="3581"/>
          </a:xfrm>
        </p:grpSpPr>
        <p:sp>
          <p:nvSpPr>
            <p:cNvPr id="51" name="任意多边形"/>
            <p:cNvSpPr/>
            <p:nvPr/>
          </p:nvSpPr>
          <p:spPr>
            <a:xfrm>
              <a:off x="7543" y="2205"/>
              <a:ext cx="4129" cy="358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92" h="2247">
                  <a:moveTo>
                    <a:pt x="1946" y="0"/>
                  </a:moveTo>
                  <a:lnTo>
                    <a:pt x="2592" y="1122"/>
                  </a:lnTo>
                  <a:lnTo>
                    <a:pt x="1942" y="2244"/>
                  </a:lnTo>
                  <a:lnTo>
                    <a:pt x="646" y="2247"/>
                  </a:lnTo>
                  <a:lnTo>
                    <a:pt x="0" y="1127"/>
                  </a:lnTo>
                  <a:lnTo>
                    <a:pt x="651" y="4"/>
                  </a:lnTo>
                  <a:lnTo>
                    <a:pt x="1946" y="0"/>
                  </a:lnTo>
                  <a:close/>
                </a:path>
              </a:pathLst>
            </a:custGeom>
            <a:gradFill>
              <a:gsLst>
                <a:gs pos="50000">
                  <a:schemeClr val="accent2">
                    <a:alpha val="1000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  <a:ln w="12700">
              <a:gradFill>
                <a:gsLst>
                  <a:gs pos="26000">
                    <a:schemeClr val="accent2">
                      <a:alpha val="30000"/>
                    </a:schemeClr>
                  </a:gs>
                  <a:gs pos="0">
                    <a:schemeClr val="accent2">
                      <a:alpha val="10000"/>
                    </a:schemeClr>
                  </a:gs>
                  <a:gs pos="65000">
                    <a:schemeClr val="accent2">
                      <a:alpha val="50000"/>
                    </a:schemeClr>
                  </a:gs>
                  <a:gs pos="50000">
                    <a:schemeClr val="accent2">
                      <a:alpha val="90000"/>
                    </a:schemeClr>
                  </a:gs>
                  <a:gs pos="100000">
                    <a:schemeClr val="accent2">
                      <a:alpha val="35000"/>
                    </a:schemeClr>
                  </a:gs>
                </a:gsLst>
                <a:lin ang="8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en-US" altLang="zh-CN">
                <a:noFill/>
                <a:sym typeface="+mn-ea"/>
              </a:endParaRPr>
            </a:p>
          </p:txBody>
        </p:sp>
        <p:sp>
          <p:nvSpPr>
            <p:cNvPr id="52" name="文本框"/>
            <p:cNvSpPr txBox="1"/>
            <p:nvPr/>
          </p:nvSpPr>
          <p:spPr>
            <a:xfrm>
              <a:off x="7980" y="3852"/>
              <a:ext cx="3242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OPPOSans R" panose="00020600040101010101" charset="-122"/>
                  <a:ea typeface="OPPOSans R" panose="00020600040101010101" charset="-122"/>
                </a:rPr>
                <a:t>掌握和执行国家政策一心一意谋发展</a:t>
              </a:r>
            </a:p>
          </p:txBody>
        </p:sp>
        <p:sp>
          <p:nvSpPr>
            <p:cNvPr id="53" name="文本框 B"/>
            <p:cNvSpPr txBox="1"/>
            <p:nvPr/>
          </p:nvSpPr>
          <p:spPr>
            <a:xfrm>
              <a:off x="8819" y="2910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OPPOSans B" panose="00020600040101010101" charset="-122"/>
                  <a:ea typeface="OPPOSans B" panose="00020600040101010101" charset="-122"/>
                </a:rPr>
                <a:t>共享</a:t>
              </a:r>
            </a:p>
          </p:txBody>
        </p:sp>
      </p:grpSp>
      <p:sp>
        <p:nvSpPr>
          <p:cNvPr id="65" name="任意多边形 64"/>
          <p:cNvSpPr/>
          <p:nvPr/>
        </p:nvSpPr>
        <p:spPr>
          <a:xfrm>
            <a:off x="635" y="3641090"/>
            <a:ext cx="3963670" cy="1410970"/>
          </a:xfrm>
          <a:custGeom>
            <a:avLst/>
            <a:gdLst>
              <a:gd name="connsiteX0" fmla="*/ 0 w 6242"/>
              <a:gd name="connsiteY0" fmla="*/ 177 h 2222"/>
              <a:gd name="connsiteX1" fmla="*/ 1643 w 6242"/>
              <a:gd name="connsiteY1" fmla="*/ 177 h 2222"/>
              <a:gd name="connsiteX2" fmla="*/ 1734 w 6242"/>
              <a:gd name="connsiteY2" fmla="*/ 0 h 2222"/>
              <a:gd name="connsiteX3" fmla="*/ 1881 w 6242"/>
              <a:gd name="connsiteY3" fmla="*/ 308 h 2222"/>
              <a:gd name="connsiteX4" fmla="*/ 1962 w 6242"/>
              <a:gd name="connsiteY4" fmla="*/ 177 h 2222"/>
              <a:gd name="connsiteX5" fmla="*/ 2089 w 6242"/>
              <a:gd name="connsiteY5" fmla="*/ 177 h 2222"/>
              <a:gd name="connsiteX6" fmla="*/ 3912 w 6242"/>
              <a:gd name="connsiteY6" fmla="*/ 177 h 2222"/>
              <a:gd name="connsiteX7" fmla="*/ 5064 w 6242"/>
              <a:gd name="connsiteY7" fmla="*/ 2222 h 2222"/>
              <a:gd name="connsiteX8" fmla="*/ 6242 w 6242"/>
              <a:gd name="connsiteY8" fmla="*/ 2222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2" h="2222">
                <a:moveTo>
                  <a:pt x="0" y="177"/>
                </a:moveTo>
                <a:lnTo>
                  <a:pt x="1643" y="177"/>
                </a:lnTo>
                <a:lnTo>
                  <a:pt x="1734" y="0"/>
                </a:lnTo>
                <a:lnTo>
                  <a:pt x="1881" y="308"/>
                </a:lnTo>
                <a:lnTo>
                  <a:pt x="1962" y="177"/>
                </a:lnTo>
                <a:lnTo>
                  <a:pt x="2089" y="177"/>
                </a:lnTo>
                <a:lnTo>
                  <a:pt x="3912" y="177"/>
                </a:lnTo>
                <a:lnTo>
                  <a:pt x="5064" y="2222"/>
                </a:lnTo>
                <a:lnTo>
                  <a:pt x="6242" y="2222"/>
                </a:lnTo>
              </a:path>
            </a:pathLst>
          </a:custGeom>
          <a:ln w="12700"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9516110" y="3329940"/>
            <a:ext cx="2677160" cy="419735"/>
          </a:xfrm>
          <a:custGeom>
            <a:avLst/>
            <a:gdLst>
              <a:gd name="connisteX0" fmla="*/ 0 w 2700020"/>
              <a:gd name="connsiteY0" fmla="*/ 0 h 423545"/>
              <a:gd name="connisteX1" fmla="*/ 1228725 w 2700020"/>
              <a:gd name="connsiteY1" fmla="*/ 0 h 423545"/>
              <a:gd name="connisteX2" fmla="*/ 1473200 w 2700020"/>
              <a:gd name="connsiteY2" fmla="*/ 423545 h 423545"/>
              <a:gd name="connisteX3" fmla="*/ 2700020 w 2700020"/>
              <a:gd name="connsiteY3" fmla="*/ 423545 h 4235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700020" h="423545">
                <a:moveTo>
                  <a:pt x="0" y="0"/>
                </a:moveTo>
                <a:lnTo>
                  <a:pt x="1228725" y="0"/>
                </a:lnTo>
                <a:lnTo>
                  <a:pt x="1473200" y="423545"/>
                </a:lnTo>
                <a:lnTo>
                  <a:pt x="2700020" y="423545"/>
                </a:lnTo>
              </a:path>
            </a:pathLst>
          </a:custGeom>
          <a:ln w="12700"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/>
                </a:gs>
                <a:gs pos="80000">
                  <a:schemeClr val="accent2">
                    <a:alpha val="70000"/>
                  </a:schemeClr>
                </a:gs>
              </a:gsLst>
              <a:lin ang="10740000" scaled="0"/>
            </a:gra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2604 0.231204 E" pathEditMode="relative" ptsTypes="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1667 0.243981 E" pathEditMode="relative" ptsTypes="">
                                      <p:cBhvr>
                                        <p:cTn id="1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802 0 L 0 0 E" pathEditMode="relative" ptsTypes="">
                                      <p:cBhvr>
                                        <p:cTn id="1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 L 0 0 E" pathEditMode="relative" ptsTypes="">
                                      <p:cBhvr>
                                        <p:cTn id="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5313 0.174444 L 0.000000 0.000000 " pathEditMode="relative" rAng="0" ptsTypes="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91875 0.0912963 L 0 0 " pathEditMode="relative" rAng="0" ptsTypes="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3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04167 0.154722 L 0 0 " pathEditMode="relative" rAng="0" ptsTypes="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111719 0 L 0 0 E" pathEditMode="relative" ptsTypes="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5" grpId="0" bldLvl="0" animBg="1"/>
      <p:bldP spid="8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334;#39933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C2058"/>
      </a:dk2>
      <a:lt2>
        <a:srgbClr val="0A78C8"/>
      </a:lt2>
      <a:accent1>
        <a:srgbClr val="1964E1"/>
      </a:accent1>
      <a:accent2>
        <a:srgbClr val="46D2FF"/>
      </a:accent2>
      <a:accent3>
        <a:srgbClr val="DAB964"/>
      </a:accent3>
      <a:accent4>
        <a:srgbClr val="FFFCD7"/>
      </a:accent4>
      <a:accent5>
        <a:srgbClr val="50FFF0"/>
      </a:accent5>
      <a:accent6>
        <a:srgbClr val="50AAF0"/>
      </a:accent6>
      <a:hlink>
        <a:srgbClr val="F49100"/>
      </a:hlink>
      <a:folHlink>
        <a:srgbClr val="85DFD0"/>
      </a:folHlink>
    </a:clrScheme>
    <a:fontScheme name="稿定PPT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lang="zh-CN" altLang="en-US" sz="1600">
            <a:solidFill>
              <a:schemeClr val="bg1"/>
            </a:solidFill>
            <a:latin typeface="OPPOSans R" panose="00020600040101010101" charset="-122"/>
            <a:ea typeface="OPPOSans R" panose="00020600040101010101" charset="-122"/>
            <a:cs typeface="OPPOSans R" panose="00020600040101010101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游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1515</Words>
  <Application>Microsoft Office PowerPoint</Application>
  <PresentationFormat>宽屏</PresentationFormat>
  <Paragraphs>252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OPPOSans B</vt:lpstr>
      <vt:lpstr>OPPOSans R</vt:lpstr>
      <vt:lpstr>阿里巴巴普惠体 2.0 105 Heavy</vt:lpstr>
      <vt:lpstr>阿里巴巴普惠体 2.0 35 Thin</vt:lpstr>
      <vt:lpstr>江城律动宋</vt:lpstr>
      <vt:lpstr>演示新手书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科技动画企业年终汇演颁奖盛典ppt模板</dc:title>
  <dc:creator>怕重名的小庄</dc:creator>
  <cp:keywords>稿定年终PPT模板大赛</cp:keywords>
  <dc:description>www.51pptmoban.com</dc:description>
  <cp:lastModifiedBy>阳光男孩</cp:lastModifiedBy>
  <cp:revision>589</cp:revision>
  <dcterms:created xsi:type="dcterms:W3CDTF">2021-10-21T02:03:00Z</dcterms:created>
  <dcterms:modified xsi:type="dcterms:W3CDTF">2021-12-26T05:32:03Z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AEBCBDA9702F4178BBE00CD75A2D0ACA</vt:lpwstr>
  </property>
  <property fmtid="{D5CDD505-2E9C-101B-9397-08002B2CF9AE}" pid="3" name="KSOProductBuildVer">
    <vt:lpwstr>2052-11.1.0.11045</vt:lpwstr>
  </property>
</Properties>
</file>