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7" r:id="rId6"/>
    <p:sldId id="278" r:id="rId7"/>
    <p:sldId id="264" r:id="rId8"/>
    <p:sldId id="275" r:id="rId9"/>
    <p:sldId id="265" r:id="rId10"/>
    <p:sldId id="276" r:id="rId11"/>
    <p:sldId id="266" r:id="rId12"/>
    <p:sldId id="267" r:id="rId13"/>
    <p:sldId id="273" r:id="rId14"/>
    <p:sldId id="274" r:id="rId15"/>
    <p:sldId id="268" r:id="rId16"/>
    <p:sldId id="269" r:id="rId17"/>
    <p:sldId id="271" r:id="rId18"/>
    <p:sldId id="272" r:id="rId19"/>
    <p:sldId id="279" r:id="rId20"/>
    <p:sldId id="333" r:id="rId21"/>
    <p:sldId id="332" r:id="rId22"/>
    <p:sldId id="1825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B7AAC6D-2F83-4FB7-931F-CB751916F24D}">
          <p14:sldIdLst>
            <p14:sldId id="256"/>
            <p14:sldId id="257"/>
            <p14:sldId id="258"/>
            <p14:sldId id="259"/>
            <p14:sldId id="277"/>
            <p14:sldId id="278"/>
            <p14:sldId id="264"/>
            <p14:sldId id="275"/>
            <p14:sldId id="265"/>
            <p14:sldId id="276"/>
            <p14:sldId id="266"/>
            <p14:sldId id="267"/>
            <p14:sldId id="273"/>
            <p14:sldId id="274"/>
            <p14:sldId id="268"/>
            <p14:sldId id="269"/>
            <p14:sldId id="271"/>
            <p14:sldId id="272"/>
            <p14:sldId id="279"/>
          </p14:sldIdLst>
        </p14:section>
        <p14:section name="模板说明" id="{DBE2A207-6FC8-47D2-A47F-8A7924D8A782}">
          <p14:sldIdLst>
            <p14:sldId id="333"/>
            <p14:sldId id="332"/>
            <p14:sldId id="18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 宇" initials="刘" lastIdx="1" clrIdx="0">
    <p:extLst>
      <p:ext uri="{19B8F6BF-5375-455C-9EA6-DF929625EA0E}">
        <p15:presenceInfo xmlns:p15="http://schemas.microsoft.com/office/powerpoint/2012/main" userId="89819dc1233e3ad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900FF"/>
    <a:srgbClr val="E100FF"/>
    <a:srgbClr val="AEAA9F"/>
    <a:srgbClr val="3F2A3C"/>
    <a:srgbClr val="98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E100FF"/>
                </a:gs>
                <a:gs pos="100000">
                  <a:srgbClr val="7A00FF"/>
                </a:gs>
              </a:gsLst>
              <a:lin ang="27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56-4E67-82F9-7F959D7D1C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56-4E67-82F9-7F959D7D1C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D56-4E67-82F9-7F959D7D1CA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2.5</c:v>
                </c:pt>
                <c:pt idx="1">
                  <c:v>3.2</c:v>
                </c:pt>
                <c:pt idx="2">
                  <c:v>2.8</c:v>
                </c:pt>
                <c:pt idx="3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D56-4E67-82F9-7F959D7D1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5"/>
        <c:axId val="161064160"/>
        <c:axId val="1445366447"/>
      </c:barChart>
      <c:catAx>
        <c:axId val="161064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45366447"/>
        <c:crosses val="autoZero"/>
        <c:auto val="1"/>
        <c:lblAlgn val="ctr"/>
        <c:lblOffset val="100"/>
        <c:noMultiLvlLbl val="0"/>
      </c:catAx>
      <c:valAx>
        <c:axId val="144536644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1064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26D925-E51B-4974-8F2C-D2AEDEF8CD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CC8720E-2632-4DD7-B350-3A71F51912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BF33EF-9D22-4A9B-AF45-A39B2EC5B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54F791-20AF-4C6B-9BF0-DDF134A5B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D5C281-9D30-4D03-B1ED-7C445F5C2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87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98647-E49F-404F-8B8A-E9FBA007E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FCD545B-379C-4E5F-8E8C-880CBDDA3D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127CA8-0FA4-40DC-8C46-5A1EEB613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EA76AA-7F02-4604-9711-0B1E90B6D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9A327C-FA50-4650-ADAD-5AE6AE71F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937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42196D7-791B-4DF1-B8C4-7573CC5539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4B72D-4485-4DBC-9F8C-D8869F6268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CE694A-099D-416A-B4F6-CA28BC9EF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869FD-7AE0-4CD2-8C3D-B42FFB1AD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F4C56B-6A1F-4306-9954-907100A74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09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B138DC-8BC3-44AA-9C4A-4A1CE9B99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4F55D9-C50B-41EF-8E0C-86E4A8D2F4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1AB916-3125-451C-AB4E-FB2A7784E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9239CB-E5C9-46BB-B70C-201141097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6B241B-56A0-443B-8738-6BF009433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12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47E11A-6BEF-4574-A89B-A0F16B98F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8ECA789-4D58-493F-830B-0FEA7BFB3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0ADD00-73EC-4D57-926D-D6203D819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D550F1-E9BD-4DF5-B5D4-594C1D8E3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47955B-DE79-4FCF-9299-178FAE295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867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BAC498-2841-420F-A24A-59290C9CA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A7D036-E27F-4B52-9733-60B6C02160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0830583-4296-47F3-A9B6-6C9D6DC9A5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C57F61-C587-4A47-9080-9F7BA1A85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C21D07E-2BB9-4711-BA1A-A667AC2FB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98C1ECE-128B-4489-B5BB-4A25209E1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21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4E86FC-ACA4-482A-BA56-958E3550C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D85D5F-5F95-4878-8734-10080D5CC7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8A56412-57F6-4D83-A12D-E4C7C1E36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AC1E657-D00B-40C5-B464-D2DFA53221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F672EAF-B488-4DA3-895D-F9B9F8A78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95B4BCA-5F35-4B0B-A25F-95158A12E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3CA0CC9-A8D8-4BC8-906A-E6CE81392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DAEBCEF-7712-4A38-900E-CBEDEE920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352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537CEB-A862-478A-B3A8-20BEEF9E6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585CB36-DA3E-4A90-BCAA-B75095EA6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EB5C40-4AB9-462A-A30D-F5749692D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56184F4-F466-4332-B14D-A3FD02E8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648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7A0ED50-B2B9-4D20-A760-60FC52902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D6D15FE-AF96-4A99-A622-3F73368A1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2B1D94-4B10-4186-92B5-95D4AF218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41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850223-46BF-4BC1-A039-1142A2975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3C8ADA-3910-4ED0-897E-2756050C6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2A4F2D6-C6E0-4A79-8DF1-B1948A6DC7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F05762A-7656-4E5F-9AAE-6B6E21ECC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E34C7C9-0006-4592-8B59-3A09B3CB6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F701E4F-83AD-4C3A-9B84-4A15F4310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495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304ED9-3068-4B2A-9739-9C8A1A392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BF0D747-3964-44F6-B4C0-3AC92CB5AC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B57ADFD-106B-4908-8A48-C9303E6545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802734-0552-48F5-BA0F-541252BBB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425D6-334B-4DE8-A1CB-40D5F555163E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558DDD0-01E6-43F3-9580-413821EB1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697CED0-2B0F-49B1-8300-A587DCA2E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28AA8-9299-4D12-A0C5-4C1CD4E30F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305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2107203-FC9D-4D04-863A-45B339958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914D42B-7610-4191-AAAA-7FF7C4DBC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02471F-F1A5-47B4-B180-B66492B8D4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1E9425D6-334B-4DE8-A1CB-40D5F555163E}" type="datetimeFigureOut">
              <a:rPr lang="zh-CN" altLang="en-US" smtClean="0"/>
              <a:pPr/>
              <a:t>2021/12/27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347825-596E-413C-A666-3EDD326E8C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2B4701-0305-423C-A50F-A2E4A9739E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F1828AA8-9299-4D12-A0C5-4C1CD4E30F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242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pro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pptx.cn/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pro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www.pptx.cn/" TargetMode="Externa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pptxpro.cn/" TargetMode="Externa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4.pn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hyperlink" Target="https://doc.paperpass.com/" TargetMode="External"/><Relationship Id="rId5" Type="http://schemas.openxmlformats.org/officeDocument/2006/relationships/hyperlink" Target="https://www.pptx.cn/" TargetMode="External"/><Relationship Id="rId10" Type="http://schemas.openxmlformats.org/officeDocument/2006/relationships/image" Target="../media/image27.png"/><Relationship Id="rId4" Type="http://schemas.microsoft.com/office/2007/relationships/hdphoto" Target="../media/hdphoto1.wdp"/><Relationship Id="rId9" Type="http://schemas.openxmlformats.org/officeDocument/2006/relationships/hyperlink" Target="http://mp.weixin.qq.com/mp/homepage?__biz=MzAxOTgyNDI4Ng==&amp;hid=1&amp;sn=0576cfd3d6e13b459fdc924294904da8&amp;scene=18#wechat_redirect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PPTshijie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4C079C08-0EF2-4549-B7FB-5EDB9E769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75" y="519523"/>
            <a:ext cx="1127858" cy="28044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5DA48F4-BD34-464C-9379-326252D16DBD}"/>
              </a:ext>
            </a:extLst>
          </p:cNvPr>
          <p:cNvSpPr/>
          <p:nvPr/>
        </p:nvSpPr>
        <p:spPr>
          <a:xfrm>
            <a:off x="-428982" y="0"/>
            <a:ext cx="5976665" cy="6858000"/>
          </a:xfrm>
          <a:custGeom>
            <a:avLst/>
            <a:gdLst>
              <a:gd name="connsiteX0" fmla="*/ 1574034 w 6791256"/>
              <a:gd name="connsiteY0" fmla="*/ 0 h 6858000"/>
              <a:gd name="connsiteX1" fmla="*/ 6791256 w 6791256"/>
              <a:gd name="connsiteY1" fmla="*/ 0 h 6858000"/>
              <a:gd name="connsiteX2" fmla="*/ 4978412 w 6791256"/>
              <a:gd name="connsiteY2" fmla="*/ 6858000 h 6858000"/>
              <a:gd name="connsiteX3" fmla="*/ 0 w 6791256"/>
              <a:gd name="connsiteY3" fmla="*/ 6858000 h 6858000"/>
              <a:gd name="connsiteX4" fmla="*/ 0 w 6791256"/>
              <a:gd name="connsiteY4" fmla="*/ 59545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1256" h="6858000">
                <a:moveTo>
                  <a:pt x="1574034" y="0"/>
                </a:moveTo>
                <a:lnTo>
                  <a:pt x="6791256" y="0"/>
                </a:lnTo>
                <a:lnTo>
                  <a:pt x="4978412" y="6858000"/>
                </a:lnTo>
                <a:lnTo>
                  <a:pt x="0" y="6858000"/>
                </a:lnTo>
                <a:lnTo>
                  <a:pt x="0" y="5954580"/>
                </a:lnTo>
                <a:close/>
              </a:path>
            </a:pathLst>
          </a:cu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C8253FF-5969-43DB-8303-B90E24C7D530}"/>
              </a:ext>
            </a:extLst>
          </p:cNvPr>
          <p:cNvSpPr/>
          <p:nvPr/>
        </p:nvSpPr>
        <p:spPr>
          <a:xfrm rot="5400000">
            <a:off x="-1005710" y="967906"/>
            <a:ext cx="2469824" cy="534005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E89B9B2-3277-4F19-A866-502267227324}"/>
              </a:ext>
            </a:extLst>
          </p:cNvPr>
          <p:cNvSpPr/>
          <p:nvPr/>
        </p:nvSpPr>
        <p:spPr>
          <a:xfrm rot="5400000">
            <a:off x="-642300" y="2065682"/>
            <a:ext cx="1602371" cy="346451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gradFill flip="none" rotWithShape="1">
            <a:gsLst>
              <a:gs pos="0">
                <a:srgbClr val="F5AD14"/>
              </a:gs>
              <a:gs pos="100000">
                <a:srgbClr val="F01D0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FB2C066-3ECF-4659-82A4-1B28B6399461}"/>
              </a:ext>
            </a:extLst>
          </p:cNvPr>
          <p:cNvSpPr/>
          <p:nvPr/>
        </p:nvSpPr>
        <p:spPr>
          <a:xfrm rot="5400000">
            <a:off x="4718007" y="622376"/>
            <a:ext cx="1602371" cy="346451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3458680-635C-47E3-959E-C695F4C30129}"/>
              </a:ext>
            </a:extLst>
          </p:cNvPr>
          <p:cNvSpPr/>
          <p:nvPr/>
        </p:nvSpPr>
        <p:spPr>
          <a:xfrm>
            <a:off x="4136061" y="5614219"/>
            <a:ext cx="538290" cy="1243781"/>
          </a:xfrm>
          <a:custGeom>
            <a:avLst/>
            <a:gdLst>
              <a:gd name="connsiteX0" fmla="*/ 504313 w 994074"/>
              <a:gd name="connsiteY0" fmla="*/ 0 h 2021415"/>
              <a:gd name="connsiteX1" fmla="*/ 994074 w 994074"/>
              <a:gd name="connsiteY1" fmla="*/ 0 h 2021415"/>
              <a:gd name="connsiteX2" fmla="*/ 489761 w 994074"/>
              <a:gd name="connsiteY2" fmla="*/ 2021415 h 2021415"/>
              <a:gd name="connsiteX3" fmla="*/ 0 w 994074"/>
              <a:gd name="connsiteY3" fmla="*/ 2021415 h 202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4074" h="2021415">
                <a:moveTo>
                  <a:pt x="504313" y="0"/>
                </a:moveTo>
                <a:lnTo>
                  <a:pt x="994074" y="0"/>
                </a:lnTo>
                <a:lnTo>
                  <a:pt x="489761" y="2021415"/>
                </a:lnTo>
                <a:lnTo>
                  <a:pt x="0" y="2021415"/>
                </a:lnTo>
                <a:close/>
              </a:path>
            </a:pathLst>
          </a:cu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7BFEA692-C7B1-4A53-9025-F41FF5985F3D}"/>
              </a:ext>
            </a:extLst>
          </p:cNvPr>
          <p:cNvSpPr/>
          <p:nvPr/>
        </p:nvSpPr>
        <p:spPr>
          <a:xfrm rot="5400000">
            <a:off x="-750800" y="712999"/>
            <a:ext cx="1819373" cy="393370"/>
          </a:xfrm>
          <a:prstGeom prst="rtTriangle">
            <a:avLst/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线条">
            <a:extLst>
              <a:ext uri="{FF2B5EF4-FFF2-40B4-BE49-F238E27FC236}">
                <a16:creationId xmlns:a16="http://schemas.microsoft.com/office/drawing/2014/main" id="{8B255E60-B5C0-4350-8BCD-AE4A8108ED35}"/>
              </a:ext>
            </a:extLst>
          </p:cNvPr>
          <p:cNvSpPr/>
          <p:nvPr/>
        </p:nvSpPr>
        <p:spPr>
          <a:xfrm flipH="1">
            <a:off x="9286842" y="1155700"/>
            <a:ext cx="2194246" cy="46329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427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lnTo>
                  <a:pt x="17308" y="21600"/>
                </a:lnTo>
                <a:lnTo>
                  <a:pt x="17308" y="18220"/>
                </a:lnTo>
              </a:path>
            </a:pathLst>
          </a:custGeom>
          <a:ln w="47625">
            <a:gradFill>
              <a:gsLst>
                <a:gs pos="0">
                  <a:srgbClr val="E100FF"/>
                </a:gs>
                <a:gs pos="100000">
                  <a:srgbClr val="A900FF"/>
                </a:gs>
              </a:gsLst>
              <a:lin ang="2700000" scaled="0"/>
            </a:gradFill>
            <a:miter lim="400000"/>
          </a:ln>
        </p:spPr>
        <p:txBody>
          <a:bodyPr lIns="0" tIns="0" rIns="0" bIns="0" anchor="ctr"/>
          <a:lstStyle/>
          <a:p>
            <a:pPr algn="r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dirty="0">
              <a:latin typeface="思源黑体 CN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0805E80-A249-451A-98DC-534542F2F324}"/>
              </a:ext>
            </a:extLst>
          </p:cNvPr>
          <p:cNvSpPr txBox="1"/>
          <p:nvPr/>
        </p:nvSpPr>
        <p:spPr>
          <a:xfrm flipH="1">
            <a:off x="6373535" y="1738381"/>
            <a:ext cx="4760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互联网</a:t>
            </a: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+</a:t>
            </a:r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创业比赛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EE50D2D-9673-43BE-A6D0-E890DE866C1F}"/>
              </a:ext>
            </a:extLst>
          </p:cNvPr>
          <p:cNvSpPr/>
          <p:nvPr/>
        </p:nvSpPr>
        <p:spPr>
          <a:xfrm flipH="1">
            <a:off x="9591087" y="4481774"/>
            <a:ext cx="1461451" cy="276999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汇报人：</a:t>
            </a:r>
            <a:r>
              <a:rPr lang="en-US" altLang="zh-CN" sz="1200" dirty="0"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lang="zh-CN" altLang="en-US" sz="1200" dirty="0"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世界 </a:t>
            </a:r>
            <a:endParaRPr kumimoji="0" lang="zh-CN" altLang="en-US" sz="1200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1B4DD6A-24BA-4618-8CE8-E0F21B61DAA7}"/>
              </a:ext>
            </a:extLst>
          </p:cNvPr>
          <p:cNvSpPr txBox="1"/>
          <p:nvPr/>
        </p:nvSpPr>
        <p:spPr>
          <a:xfrm flipH="1">
            <a:off x="9933377" y="5151591"/>
            <a:ext cx="13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20XX.XX.XX</a:t>
            </a:r>
            <a:endParaRPr lang="zh-CN" altLang="en-US" sz="1600" spc="200" dirty="0">
              <a:solidFill>
                <a:schemeClr val="tx1">
                  <a:lumMod val="75000"/>
                  <a:lumOff val="25000"/>
                </a:schemeClr>
              </a:soli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33E2AB9-A62D-4C58-B80B-6B5471A4EFD4}"/>
              </a:ext>
            </a:extLst>
          </p:cNvPr>
          <p:cNvSpPr txBox="1"/>
          <p:nvPr/>
        </p:nvSpPr>
        <p:spPr>
          <a:xfrm flipH="1">
            <a:off x="7572391" y="4481774"/>
            <a:ext cx="1477450" cy="27699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演示学校</a:t>
            </a:r>
            <a:r>
              <a:rPr kumimoji="0" lang="zh-CN" altLang="en-US" sz="1200" i="0" u="none" strike="noStrike" kern="1200" cap="none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：某学校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B4F7ACE-9751-4040-8599-7BC561A12483}"/>
              </a:ext>
            </a:extLst>
          </p:cNvPr>
          <p:cNvSpPr txBox="1"/>
          <p:nvPr/>
        </p:nvSpPr>
        <p:spPr>
          <a:xfrm flipH="1">
            <a:off x="5692418" y="2291623"/>
            <a:ext cx="5480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spc="300" dirty="0">
                <a:gradFill>
                  <a:gsLst>
                    <a:gs pos="0">
                      <a:srgbClr val="E100FF"/>
                    </a:gs>
                    <a:gs pos="100000">
                      <a:srgbClr val="9800FF"/>
                    </a:gs>
                  </a:gsLst>
                  <a:lin ang="2700000" scaled="1"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网络智慧系统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6F1693B-2E05-46FF-8256-BA2472160EAF}"/>
              </a:ext>
            </a:extLst>
          </p:cNvPr>
          <p:cNvSpPr txBox="1"/>
          <p:nvPr/>
        </p:nvSpPr>
        <p:spPr>
          <a:xfrm flipH="1">
            <a:off x="5438582" y="3973335"/>
            <a:ext cx="5721272" cy="31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1100" dirty="0">
                <a:solidFill>
                  <a:srgbClr val="3F3F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NETWORK INTELLIGENCE SYSTEM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AAE41ED-B0A7-4A65-AAEB-12402224E717}"/>
              </a:ext>
            </a:extLst>
          </p:cNvPr>
          <p:cNvCxnSpPr>
            <a:cxnSpLocks/>
          </p:cNvCxnSpPr>
          <p:nvPr/>
        </p:nvCxnSpPr>
        <p:spPr>
          <a:xfrm flipH="1">
            <a:off x="5339522" y="3861283"/>
            <a:ext cx="57130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>
            <a:extLst>
              <a:ext uri="{FF2B5EF4-FFF2-40B4-BE49-F238E27FC236}">
                <a16:creationId xmlns:a16="http://schemas.microsoft.com/office/drawing/2014/main" id="{D3135425-DAA4-4CD7-93B3-4F12F1D978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25" t="5686" r="14252" b="12434"/>
          <a:stretch/>
        </p:blipFill>
        <p:spPr>
          <a:xfrm>
            <a:off x="2" y="0"/>
            <a:ext cx="5417887" cy="6858000"/>
          </a:xfrm>
          <a:custGeom>
            <a:avLst/>
            <a:gdLst>
              <a:gd name="connsiteX0" fmla="*/ 585696 w 5417887"/>
              <a:gd name="connsiteY0" fmla="*/ 0 h 6858000"/>
              <a:gd name="connsiteX1" fmla="*/ 5417887 w 5417887"/>
              <a:gd name="connsiteY1" fmla="*/ 0 h 6858000"/>
              <a:gd name="connsiteX2" fmla="*/ 3807157 w 5417887"/>
              <a:gd name="connsiteY2" fmla="*/ 6858000 h 6858000"/>
              <a:gd name="connsiteX3" fmla="*/ 0 w 5417887"/>
              <a:gd name="connsiteY3" fmla="*/ 6858000 h 6858000"/>
              <a:gd name="connsiteX4" fmla="*/ 0 w 5417887"/>
              <a:gd name="connsiteY4" fmla="*/ 24937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7887" h="6858000">
                <a:moveTo>
                  <a:pt x="585696" y="0"/>
                </a:moveTo>
                <a:lnTo>
                  <a:pt x="5417887" y="0"/>
                </a:lnTo>
                <a:lnTo>
                  <a:pt x="3807157" y="6858000"/>
                </a:lnTo>
                <a:lnTo>
                  <a:pt x="0" y="6858000"/>
                </a:lnTo>
                <a:lnTo>
                  <a:pt x="0" y="2493717"/>
                </a:lnTo>
                <a:close/>
              </a:path>
            </a:pathLst>
          </a:custGeom>
        </p:spPr>
      </p:pic>
      <p:pic>
        <p:nvPicPr>
          <p:cNvPr id="18" name="图片 17" descr="形状&#10;&#10;中度可信度描述已自动生成">
            <a:hlinkClick r:id="rId5"/>
            <a:extLst>
              <a:ext uri="{FF2B5EF4-FFF2-40B4-BE49-F238E27FC236}">
                <a16:creationId xmlns:a16="http://schemas.microsoft.com/office/drawing/2014/main" id="{E32AF79F-97E8-4BC5-8776-C303E1B947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11" y="260320"/>
            <a:ext cx="1545489" cy="30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6232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BDD9B44B-70F1-4043-9FCC-03C2B044821C}"/>
              </a:ext>
            </a:extLst>
          </p:cNvPr>
          <p:cNvGrpSpPr/>
          <p:nvPr/>
        </p:nvGrpSpPr>
        <p:grpSpPr>
          <a:xfrm>
            <a:off x="468777" y="411291"/>
            <a:ext cx="3392172" cy="400110"/>
            <a:chOff x="7661303" y="3431606"/>
            <a:chExt cx="3392172" cy="4001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36A9537-1297-407C-8878-3F5B31ADE5B4}"/>
                </a:ext>
              </a:extLst>
            </p:cNvPr>
            <p:cNvGrpSpPr/>
            <p:nvPr/>
          </p:nvGrpSpPr>
          <p:grpSpPr>
            <a:xfrm>
              <a:off x="7661303" y="3462384"/>
              <a:ext cx="507700" cy="338554"/>
              <a:chOff x="930575" y="5332992"/>
              <a:chExt cx="507700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192730AD-3731-4934-9D89-45CBA83CA88D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B198AD6-7445-46A2-A733-6718934B6C06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B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96ADD93-7D7A-4834-928F-A624ACA34823}"/>
                </a:ext>
              </a:extLst>
            </p:cNvPr>
            <p:cNvSpPr txBox="1"/>
            <p:nvPr/>
          </p:nvSpPr>
          <p:spPr>
            <a:xfrm>
              <a:off x="8402839" y="3431606"/>
              <a:ext cx="114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智慧系统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68CAEEB-2073-45BC-A0E6-C422FD498512}"/>
                </a:ext>
              </a:extLst>
            </p:cNvPr>
            <p:cNvSpPr txBox="1"/>
            <p:nvPr/>
          </p:nvSpPr>
          <p:spPr>
            <a:xfrm>
              <a:off x="9565952" y="3572918"/>
              <a:ext cx="14875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INTELLIGENT SYSTEM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5F17E97-CDB7-44D6-B240-02C6F086FFDA}"/>
              </a:ext>
            </a:extLst>
          </p:cNvPr>
          <p:cNvGrpSpPr/>
          <p:nvPr/>
        </p:nvGrpSpPr>
        <p:grpSpPr>
          <a:xfrm>
            <a:off x="0" y="2623062"/>
            <a:ext cx="12192000" cy="2455234"/>
            <a:chOff x="0" y="3247712"/>
            <a:chExt cx="12192000" cy="2455234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6B2B238-C9E7-4369-A853-72F9B606BF5D}"/>
                </a:ext>
              </a:extLst>
            </p:cNvPr>
            <p:cNvGrpSpPr/>
            <p:nvPr/>
          </p:nvGrpSpPr>
          <p:grpSpPr>
            <a:xfrm>
              <a:off x="3199678" y="3247712"/>
              <a:ext cx="1982358" cy="1362607"/>
              <a:chOff x="3453258" y="2992112"/>
              <a:chExt cx="1810884" cy="1244741"/>
            </a:xfrm>
          </p:grpSpPr>
          <p:sp>
            <p:nvSpPr>
              <p:cNvPr id="66" name="Line 57">
                <a:extLst>
                  <a:ext uri="{FF2B5EF4-FFF2-40B4-BE49-F238E27FC236}">
                    <a16:creationId xmlns:a16="http://schemas.microsoft.com/office/drawing/2014/main" id="{6481674B-A83D-4A7C-9F3B-7AE9B9EC79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9604" y="3140088"/>
                <a:ext cx="0" cy="380096"/>
              </a:xfrm>
              <a:prstGeom prst="lin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7" name="Oval 58">
                <a:extLst>
                  <a:ext uri="{FF2B5EF4-FFF2-40B4-BE49-F238E27FC236}">
                    <a16:creationId xmlns:a16="http://schemas.microsoft.com/office/drawing/2014/main" id="{94563BDF-0793-477B-B24C-5C39F9A42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2714" y="2992112"/>
                <a:ext cx="147976" cy="147976"/>
              </a:xfrm>
              <a:prstGeom prst="ellips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8" name="Freeform 59">
                <a:extLst>
                  <a:ext uri="{FF2B5EF4-FFF2-40B4-BE49-F238E27FC236}">
                    <a16:creationId xmlns:a16="http://schemas.microsoft.com/office/drawing/2014/main" id="{6E2E176C-B5DD-41E8-B1F8-77B88E2DC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9759" y="3530339"/>
                <a:ext cx="1034383" cy="706514"/>
              </a:xfrm>
              <a:custGeom>
                <a:avLst/>
                <a:gdLst>
                  <a:gd name="T0" fmla="*/ 0 w 287"/>
                  <a:gd name="T1" fmla="*/ 0 h 195"/>
                  <a:gd name="T2" fmla="*/ 287 w 287"/>
                  <a:gd name="T3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7" h="195">
                    <a:moveTo>
                      <a:pt x="0" y="0"/>
                    </a:moveTo>
                    <a:cubicBezTo>
                      <a:pt x="148" y="0"/>
                      <a:pt x="211" y="105"/>
                      <a:pt x="287" y="195"/>
                    </a:cubicBezTo>
                  </a:path>
                </a:pathLst>
              </a:cu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9" name="Freeform 60">
                <a:extLst>
                  <a:ext uri="{FF2B5EF4-FFF2-40B4-BE49-F238E27FC236}">
                    <a16:creationId xmlns:a16="http://schemas.microsoft.com/office/drawing/2014/main" id="{3863BBEB-D111-4D49-B333-C90E01437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3258" y="3530339"/>
                <a:ext cx="784855" cy="406209"/>
              </a:xfrm>
              <a:custGeom>
                <a:avLst/>
                <a:gdLst>
                  <a:gd name="T0" fmla="*/ 0 w 218"/>
                  <a:gd name="T1" fmla="*/ 112 h 112"/>
                  <a:gd name="T2" fmla="*/ 218 w 218"/>
                  <a:gd name="T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18" h="112">
                    <a:moveTo>
                      <a:pt x="0" y="112"/>
                    </a:moveTo>
                    <a:cubicBezTo>
                      <a:pt x="53" y="51"/>
                      <a:pt x="115" y="0"/>
                      <a:pt x="218" y="0"/>
                    </a:cubicBezTo>
                  </a:path>
                </a:pathLst>
              </a:cu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6021668E-3680-4622-9FF6-957DF3C3279E}"/>
                </a:ext>
              </a:extLst>
            </p:cNvPr>
            <p:cNvGrpSpPr/>
            <p:nvPr/>
          </p:nvGrpSpPr>
          <p:grpSpPr>
            <a:xfrm>
              <a:off x="5182037" y="4411804"/>
              <a:ext cx="1967681" cy="1291141"/>
              <a:chOff x="5264143" y="4055510"/>
              <a:chExt cx="1797477" cy="1179457"/>
            </a:xfrm>
          </p:grpSpPr>
          <p:sp>
            <p:nvSpPr>
              <p:cNvPr id="63" name="Line 63">
                <a:extLst>
                  <a:ext uri="{FF2B5EF4-FFF2-40B4-BE49-F238E27FC236}">
                    <a16:creationId xmlns:a16="http://schemas.microsoft.com/office/drawing/2014/main" id="{4722B6BF-E5CC-4175-819F-A63E4D6F88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048997" y="4717051"/>
                <a:ext cx="0" cy="361236"/>
              </a:xfrm>
              <a:prstGeom prst="lin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4" name="Oval 64">
                <a:extLst>
                  <a:ext uri="{FF2B5EF4-FFF2-40B4-BE49-F238E27FC236}">
                    <a16:creationId xmlns:a16="http://schemas.microsoft.com/office/drawing/2014/main" id="{5D51A870-F595-4191-A06D-018B82A8F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3558" y="5082639"/>
                <a:ext cx="150878" cy="152328"/>
              </a:xfrm>
              <a:prstGeom prst="ellips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5" name="Freeform 65">
                <a:extLst>
                  <a:ext uri="{FF2B5EF4-FFF2-40B4-BE49-F238E27FC236}">
                    <a16:creationId xmlns:a16="http://schemas.microsoft.com/office/drawing/2014/main" id="{5AD0D747-EA03-47F7-8972-64AFBFCCF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4143" y="4055510"/>
                <a:ext cx="1797477" cy="632526"/>
              </a:xfrm>
              <a:custGeom>
                <a:avLst/>
                <a:gdLst>
                  <a:gd name="T0" fmla="*/ 0 w 499"/>
                  <a:gd name="T1" fmla="*/ 50 h 175"/>
                  <a:gd name="T2" fmla="*/ 229 w 499"/>
                  <a:gd name="T3" fmla="*/ 175 h 175"/>
                  <a:gd name="T4" fmla="*/ 499 w 499"/>
                  <a:gd name="T5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9" h="175">
                    <a:moveTo>
                      <a:pt x="0" y="50"/>
                    </a:moveTo>
                    <a:cubicBezTo>
                      <a:pt x="56" y="117"/>
                      <a:pt x="119" y="175"/>
                      <a:pt x="229" y="175"/>
                    </a:cubicBezTo>
                    <a:cubicBezTo>
                      <a:pt x="366" y="175"/>
                      <a:pt x="431" y="85"/>
                      <a:pt x="499" y="0"/>
                    </a:cubicBezTo>
                  </a:path>
                </a:pathLst>
              </a:cu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F83F92D-6C52-44E3-8892-3B27DEEE5205}"/>
                </a:ext>
              </a:extLst>
            </p:cNvPr>
            <p:cNvGrpSpPr/>
            <p:nvPr/>
          </p:nvGrpSpPr>
          <p:grpSpPr>
            <a:xfrm>
              <a:off x="7149718" y="3247712"/>
              <a:ext cx="2066144" cy="1318139"/>
              <a:chOff x="7061619" y="2992112"/>
              <a:chExt cx="1887423" cy="1204120"/>
            </a:xfrm>
          </p:grpSpPr>
          <p:sp>
            <p:nvSpPr>
              <p:cNvPr id="60" name="Line 68">
                <a:extLst>
                  <a:ext uri="{FF2B5EF4-FFF2-40B4-BE49-F238E27FC236}">
                    <a16:creationId xmlns:a16="http://schemas.microsoft.com/office/drawing/2014/main" id="{076092FF-D81F-4855-B730-04DD2AB5A4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79943" y="3140088"/>
                <a:ext cx="0" cy="380096"/>
              </a:xfrm>
              <a:prstGeom prst="lin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1" name="Oval 69">
                <a:extLst>
                  <a:ext uri="{FF2B5EF4-FFF2-40B4-BE49-F238E27FC236}">
                    <a16:creationId xmlns:a16="http://schemas.microsoft.com/office/drawing/2014/main" id="{214C3C4E-087F-4E06-BBAA-05C6FF3965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00152" y="2992112"/>
                <a:ext cx="147976" cy="147976"/>
              </a:xfrm>
              <a:prstGeom prst="ellips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62" name="Freeform 70">
                <a:extLst>
                  <a:ext uri="{FF2B5EF4-FFF2-40B4-BE49-F238E27FC236}">
                    <a16:creationId xmlns:a16="http://schemas.microsoft.com/office/drawing/2014/main" id="{945E73CB-9F3E-47B7-AAEA-F0159D6E8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1619" y="3530339"/>
                <a:ext cx="1887423" cy="665893"/>
              </a:xfrm>
              <a:custGeom>
                <a:avLst/>
                <a:gdLst>
                  <a:gd name="T0" fmla="*/ 0 w 524"/>
                  <a:gd name="T1" fmla="*/ 145 h 184"/>
                  <a:gd name="T2" fmla="*/ 246 w 524"/>
                  <a:gd name="T3" fmla="*/ 0 h 184"/>
                  <a:gd name="T4" fmla="*/ 524 w 524"/>
                  <a:gd name="T5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4" h="184">
                    <a:moveTo>
                      <a:pt x="0" y="145"/>
                    </a:moveTo>
                    <a:cubicBezTo>
                      <a:pt x="61" y="70"/>
                      <a:pt x="125" y="0"/>
                      <a:pt x="246" y="0"/>
                    </a:cubicBezTo>
                    <a:cubicBezTo>
                      <a:pt x="389" y="0"/>
                      <a:pt x="452" y="97"/>
                      <a:pt x="524" y="184"/>
                    </a:cubicBezTo>
                  </a:path>
                </a:pathLst>
              </a:cu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84F74F0-FCF1-44F7-B78D-9E3D32CB8886}"/>
                </a:ext>
              </a:extLst>
            </p:cNvPr>
            <p:cNvGrpSpPr/>
            <p:nvPr/>
          </p:nvGrpSpPr>
          <p:grpSpPr>
            <a:xfrm>
              <a:off x="0" y="3836905"/>
              <a:ext cx="3206415" cy="1866041"/>
              <a:chOff x="530352" y="3530339"/>
              <a:chExt cx="2929060" cy="1704628"/>
            </a:xfrm>
          </p:grpSpPr>
          <p:sp>
            <p:nvSpPr>
              <p:cNvPr id="57" name="Line 73">
                <a:extLst>
                  <a:ext uri="{FF2B5EF4-FFF2-40B4-BE49-F238E27FC236}">
                    <a16:creationId xmlns:a16="http://schemas.microsoft.com/office/drawing/2014/main" id="{83B520C9-BBE9-46AE-A9A0-84F91476A7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71351" y="4717051"/>
                <a:ext cx="0" cy="361236"/>
              </a:xfrm>
              <a:prstGeom prst="lin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8" name="Oval 74">
                <a:extLst>
                  <a:ext uri="{FF2B5EF4-FFF2-40B4-BE49-F238E27FC236}">
                    <a16:creationId xmlns:a16="http://schemas.microsoft.com/office/drawing/2014/main" id="{965E8362-8F81-4E97-B989-22323B66DE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1560" y="5082639"/>
                <a:ext cx="150878" cy="152328"/>
              </a:xfrm>
              <a:prstGeom prst="ellips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9" name="Freeform 75">
                <a:extLst>
                  <a:ext uri="{FF2B5EF4-FFF2-40B4-BE49-F238E27FC236}">
                    <a16:creationId xmlns:a16="http://schemas.microsoft.com/office/drawing/2014/main" id="{88603BE3-28C3-47DA-9E72-451405F5B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352" y="3530339"/>
                <a:ext cx="2929060" cy="1157697"/>
              </a:xfrm>
              <a:custGeom>
                <a:avLst/>
                <a:gdLst>
                  <a:gd name="T0" fmla="*/ 0 w 813"/>
                  <a:gd name="T1" fmla="*/ 0 h 320"/>
                  <a:gd name="T2" fmla="*/ 515 w 813"/>
                  <a:gd name="T3" fmla="*/ 320 h 320"/>
                  <a:gd name="T4" fmla="*/ 813 w 813"/>
                  <a:gd name="T5" fmla="*/ 11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3" h="320">
                    <a:moveTo>
                      <a:pt x="0" y="0"/>
                    </a:moveTo>
                    <a:cubicBezTo>
                      <a:pt x="258" y="0"/>
                      <a:pt x="258" y="320"/>
                      <a:pt x="515" y="320"/>
                    </a:cubicBezTo>
                    <a:cubicBezTo>
                      <a:pt x="670" y="320"/>
                      <a:pt x="732" y="204"/>
                      <a:pt x="813" y="112"/>
                    </a:cubicBezTo>
                  </a:path>
                </a:pathLst>
              </a:cu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7606B0C-9411-4CF9-8BE6-4288D1AA6297}"/>
                </a:ext>
              </a:extLst>
            </p:cNvPr>
            <p:cNvGrpSpPr/>
            <p:nvPr/>
          </p:nvGrpSpPr>
          <p:grpSpPr>
            <a:xfrm>
              <a:off x="9219039" y="3836905"/>
              <a:ext cx="2972961" cy="1866041"/>
              <a:chOff x="8951944" y="3530339"/>
              <a:chExt cx="2715800" cy="1704628"/>
            </a:xfrm>
          </p:grpSpPr>
          <p:sp>
            <p:nvSpPr>
              <p:cNvPr id="54" name="Line 78">
                <a:extLst>
                  <a:ext uri="{FF2B5EF4-FFF2-40B4-BE49-F238E27FC236}">
                    <a16:creationId xmlns:a16="http://schemas.microsoft.com/office/drawing/2014/main" id="{B7BB023C-94C1-46E9-8B51-1EF4AD58F9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748404" y="4717051"/>
                <a:ext cx="0" cy="361236"/>
              </a:xfrm>
              <a:prstGeom prst="lin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5" name="Oval 79">
                <a:extLst>
                  <a:ext uri="{FF2B5EF4-FFF2-40B4-BE49-F238E27FC236}">
                    <a16:creationId xmlns:a16="http://schemas.microsoft.com/office/drawing/2014/main" id="{0B26E245-83C4-4EE3-BADC-C9CBD8C47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5867" y="5082639"/>
                <a:ext cx="150878" cy="152328"/>
              </a:xfrm>
              <a:prstGeom prst="ellipse">
                <a:avLst/>
              </a:pr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6" name="Freeform 80">
                <a:extLst>
                  <a:ext uri="{FF2B5EF4-FFF2-40B4-BE49-F238E27FC236}">
                    <a16:creationId xmlns:a16="http://schemas.microsoft.com/office/drawing/2014/main" id="{AAB91F71-AB15-46D3-AA2A-B8F46A503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51944" y="3530339"/>
                <a:ext cx="2715800" cy="1157697"/>
              </a:xfrm>
              <a:custGeom>
                <a:avLst/>
                <a:gdLst>
                  <a:gd name="T0" fmla="*/ 0 w 754"/>
                  <a:gd name="T1" fmla="*/ 184 h 320"/>
                  <a:gd name="T2" fmla="*/ 238 w 754"/>
                  <a:gd name="T3" fmla="*/ 320 h 320"/>
                  <a:gd name="T4" fmla="*/ 754 w 754"/>
                  <a:gd name="T5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4" h="320">
                    <a:moveTo>
                      <a:pt x="0" y="184"/>
                    </a:moveTo>
                    <a:cubicBezTo>
                      <a:pt x="59" y="255"/>
                      <a:pt x="123" y="320"/>
                      <a:pt x="238" y="320"/>
                    </a:cubicBezTo>
                    <a:cubicBezTo>
                      <a:pt x="496" y="320"/>
                      <a:pt x="496" y="0"/>
                      <a:pt x="754" y="0"/>
                    </a:cubicBezTo>
                  </a:path>
                </a:pathLst>
              </a:custGeom>
              <a:noFill/>
              <a:ln w="47625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5CFC73A-2A23-494B-AF6F-50C3DC2B6BA9}"/>
              </a:ext>
            </a:extLst>
          </p:cNvPr>
          <p:cNvGrpSpPr/>
          <p:nvPr/>
        </p:nvGrpSpPr>
        <p:grpSpPr>
          <a:xfrm>
            <a:off x="893698" y="2540480"/>
            <a:ext cx="2243252" cy="3966913"/>
            <a:chOff x="893698" y="2540480"/>
            <a:chExt cx="2243252" cy="3966913"/>
          </a:xfrm>
        </p:grpSpPr>
        <p:sp>
          <p:nvSpPr>
            <p:cNvPr id="71" name="Oval 76">
              <a:extLst>
                <a:ext uri="{FF2B5EF4-FFF2-40B4-BE49-F238E27FC236}">
                  <a16:creationId xmlns:a16="http://schemas.microsoft.com/office/drawing/2014/main" id="{ECA758A6-80E3-4885-BD79-24AE7D48C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853" y="2540480"/>
              <a:ext cx="1569063" cy="1575416"/>
            </a:xfrm>
            <a:prstGeom prst="ellipse">
              <a:avLst/>
            </a:prstGeom>
            <a:gradFill flip="none" rotWithShape="1">
              <a:gsLst>
                <a:gs pos="0">
                  <a:srgbClr val="E100FF"/>
                </a:gs>
                <a:gs pos="100000">
                  <a:srgbClr val="9C00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2" name="Oval 77">
              <a:extLst>
                <a:ext uri="{FF2B5EF4-FFF2-40B4-BE49-F238E27FC236}">
                  <a16:creationId xmlns:a16="http://schemas.microsoft.com/office/drawing/2014/main" id="{3225DAB4-F399-4103-AC40-080F70B11D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5015" y="2729466"/>
              <a:ext cx="1187914" cy="11958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3" name="文本框 7">
              <a:extLst>
                <a:ext uri="{FF2B5EF4-FFF2-40B4-BE49-F238E27FC236}">
                  <a16:creationId xmlns:a16="http://schemas.microsoft.com/office/drawing/2014/main" id="{E268CD70-212F-474F-AAB4-BA1B10E445E7}"/>
                </a:ext>
              </a:extLst>
            </p:cNvPr>
            <p:cNvSpPr txBox="1"/>
            <p:nvPr/>
          </p:nvSpPr>
          <p:spPr bwMode="auto">
            <a:xfrm>
              <a:off x="1529597" y="3148967"/>
              <a:ext cx="971455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en-US" altLang="zh-CN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20XX</a:t>
              </a:r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3DF43260-758D-4D0C-AC73-B494B025893E}"/>
                </a:ext>
              </a:extLst>
            </p:cNvPr>
            <p:cNvGrpSpPr/>
            <p:nvPr/>
          </p:nvGrpSpPr>
          <p:grpSpPr>
            <a:xfrm>
              <a:off x="893698" y="5338748"/>
              <a:ext cx="2243252" cy="1168645"/>
              <a:chOff x="935586" y="1316376"/>
              <a:chExt cx="2243252" cy="1168645"/>
            </a:xfrm>
          </p:grpSpPr>
          <p:sp>
            <p:nvSpPr>
              <p:cNvPr id="75" name="Rectangle 16">
                <a:extLst>
                  <a:ext uri="{FF2B5EF4-FFF2-40B4-BE49-F238E27FC236}">
                    <a16:creationId xmlns:a16="http://schemas.microsoft.com/office/drawing/2014/main" id="{D5882967-AF99-452A-B599-80DCD48271BE}"/>
                  </a:ext>
                </a:extLst>
              </p:cNvPr>
              <p:cNvSpPr/>
              <p:nvPr/>
            </p:nvSpPr>
            <p:spPr>
              <a:xfrm flipH="1">
                <a:off x="935586" y="1690701"/>
                <a:ext cx="2243252" cy="79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单击此处键入文本单击此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键入文本单击此处键入文本单击此处键入文本单击此处键入文本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76" name="Title 11">
                <a:extLst>
                  <a:ext uri="{FF2B5EF4-FFF2-40B4-BE49-F238E27FC236}">
                    <a16:creationId xmlns:a16="http://schemas.microsoft.com/office/drawing/2014/main" id="{E4C72D8B-126B-4450-8D50-54B6BFF5B711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1083919" y="1316376"/>
                <a:ext cx="1946587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gradFill>
                      <a:gsLst>
                        <a:gs pos="11000">
                          <a:srgbClr val="2F88E5">
                            <a:alpha val="90000"/>
                          </a:srgbClr>
                        </a:gs>
                        <a:gs pos="100000">
                          <a:srgbClr val="1BCAB5">
                            <a:alpha val="90000"/>
                          </a:srgbClr>
                        </a:gs>
                      </a:gsLst>
                      <a:lin ang="16200000" scaled="1"/>
                    </a:gradFill>
                    <a:latin typeface="Agency FB" panose="020B0503020202020204" pitchFamily="34" charset="0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dirty="0">
                    <a:gradFill>
                      <a:gsLst>
                        <a:gs pos="0">
                          <a:srgbClr val="E100FF"/>
                        </a:gs>
                        <a:gs pos="100000">
                          <a:srgbClr val="7A00FF"/>
                        </a:gs>
                      </a:gsLst>
                      <a:lin ang="27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  <a:endParaRPr lang="en-US" sz="200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15A78D1-52FC-4A80-B783-32C36A8383CE}"/>
              </a:ext>
            </a:extLst>
          </p:cNvPr>
          <p:cNvGrpSpPr/>
          <p:nvPr/>
        </p:nvGrpSpPr>
        <p:grpSpPr>
          <a:xfrm>
            <a:off x="4919583" y="2650061"/>
            <a:ext cx="2243252" cy="3857332"/>
            <a:chOff x="4919583" y="2650061"/>
            <a:chExt cx="2243252" cy="3857332"/>
          </a:xfrm>
        </p:grpSpPr>
        <p:sp>
          <p:nvSpPr>
            <p:cNvPr id="78" name="Oval 66">
              <a:extLst>
                <a:ext uri="{FF2B5EF4-FFF2-40B4-BE49-F238E27FC236}">
                  <a16:creationId xmlns:a16="http://schemas.microsoft.com/office/drawing/2014/main" id="{89429A04-10F0-4948-A47C-A230011DA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6381" y="2650061"/>
              <a:ext cx="1572239" cy="1577003"/>
            </a:xfrm>
            <a:prstGeom prst="ellipse">
              <a:avLst/>
            </a:prstGeom>
            <a:gradFill flip="none" rotWithShape="1">
              <a:gsLst>
                <a:gs pos="0">
                  <a:srgbClr val="E100FF"/>
                </a:gs>
                <a:gs pos="100000">
                  <a:srgbClr val="9C00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9" name="Oval 67">
              <a:extLst>
                <a:ext uri="{FF2B5EF4-FFF2-40B4-BE49-F238E27FC236}">
                  <a16:creationId xmlns:a16="http://schemas.microsoft.com/office/drawing/2014/main" id="{C70DCADC-D9BD-4FE9-AF1A-29129C2FAF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8544" y="2840634"/>
              <a:ext cx="1187914" cy="11958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0" name="文本框 7">
              <a:extLst>
                <a:ext uri="{FF2B5EF4-FFF2-40B4-BE49-F238E27FC236}">
                  <a16:creationId xmlns:a16="http://schemas.microsoft.com/office/drawing/2014/main" id="{D685D82A-A763-47F3-9C5A-39002F145B84}"/>
                </a:ext>
              </a:extLst>
            </p:cNvPr>
            <p:cNvSpPr txBox="1"/>
            <p:nvPr/>
          </p:nvSpPr>
          <p:spPr bwMode="auto">
            <a:xfrm>
              <a:off x="5608684" y="3276017"/>
              <a:ext cx="971455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en-US" altLang="zh-CN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20XX</a:t>
              </a:r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B5A885B-9CEB-4D92-B0A5-AC46C38E8F38}"/>
                </a:ext>
              </a:extLst>
            </p:cNvPr>
            <p:cNvGrpSpPr/>
            <p:nvPr/>
          </p:nvGrpSpPr>
          <p:grpSpPr>
            <a:xfrm>
              <a:off x="4919583" y="5338748"/>
              <a:ext cx="2243252" cy="1168645"/>
              <a:chOff x="935586" y="1316376"/>
              <a:chExt cx="2243252" cy="1168645"/>
            </a:xfrm>
          </p:grpSpPr>
          <p:sp>
            <p:nvSpPr>
              <p:cNvPr id="82" name="Rectangle 16">
                <a:extLst>
                  <a:ext uri="{FF2B5EF4-FFF2-40B4-BE49-F238E27FC236}">
                    <a16:creationId xmlns:a16="http://schemas.microsoft.com/office/drawing/2014/main" id="{06D29ADD-F5D4-4A9C-9AF0-69D215772188}"/>
                  </a:ext>
                </a:extLst>
              </p:cNvPr>
              <p:cNvSpPr/>
              <p:nvPr/>
            </p:nvSpPr>
            <p:spPr>
              <a:xfrm flipH="1">
                <a:off x="935586" y="1690701"/>
                <a:ext cx="2243252" cy="79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单击此处键入文本单击此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键入文本单击此处键入文本单击此处键入文本单击此处键入文本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83" name="Title 11">
                <a:extLst>
                  <a:ext uri="{FF2B5EF4-FFF2-40B4-BE49-F238E27FC236}">
                    <a16:creationId xmlns:a16="http://schemas.microsoft.com/office/drawing/2014/main" id="{65BBD10A-38B9-46A0-B5F7-5EC353A7A379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1083919" y="1316376"/>
                <a:ext cx="1946587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gradFill>
                      <a:gsLst>
                        <a:gs pos="11000">
                          <a:srgbClr val="2F88E5">
                            <a:alpha val="90000"/>
                          </a:srgbClr>
                        </a:gs>
                        <a:gs pos="100000">
                          <a:srgbClr val="1BCAB5">
                            <a:alpha val="90000"/>
                          </a:srgbClr>
                        </a:gs>
                      </a:gsLst>
                      <a:lin ang="16200000" scaled="1"/>
                    </a:gradFill>
                    <a:latin typeface="Agency FB" panose="020B0503020202020204" pitchFamily="34" charset="0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dirty="0">
                    <a:gradFill>
                      <a:gsLst>
                        <a:gs pos="0">
                          <a:srgbClr val="E100FF"/>
                        </a:gs>
                        <a:gs pos="100000">
                          <a:srgbClr val="7A00FF"/>
                        </a:gs>
                      </a:gsLst>
                      <a:lin ang="27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  <a:endParaRPr lang="en-US" sz="200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65F99186-0CBE-42B9-90E4-E0BFEC3B1E6D}"/>
              </a:ext>
            </a:extLst>
          </p:cNvPr>
          <p:cNvGrpSpPr/>
          <p:nvPr/>
        </p:nvGrpSpPr>
        <p:grpSpPr>
          <a:xfrm>
            <a:off x="8969290" y="2650061"/>
            <a:ext cx="2243252" cy="3857332"/>
            <a:chOff x="8969290" y="2650061"/>
            <a:chExt cx="2243252" cy="3857332"/>
          </a:xfrm>
        </p:grpSpPr>
        <p:sp>
          <p:nvSpPr>
            <p:cNvPr id="85" name="Oval 81">
              <a:extLst>
                <a:ext uri="{FF2B5EF4-FFF2-40B4-BE49-F238E27FC236}">
                  <a16:creationId xmlns:a16="http://schemas.microsoft.com/office/drawing/2014/main" id="{E4E2AEFA-C2AF-4FB4-B31A-DEE4E40A3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3086" y="2650061"/>
              <a:ext cx="1569063" cy="1577003"/>
            </a:xfrm>
            <a:prstGeom prst="ellipse">
              <a:avLst/>
            </a:prstGeom>
            <a:gradFill flip="none" rotWithShape="1">
              <a:gsLst>
                <a:gs pos="0">
                  <a:srgbClr val="E100FF"/>
                </a:gs>
                <a:gs pos="100000">
                  <a:srgbClr val="9C00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6" name="Oval 82">
              <a:extLst>
                <a:ext uri="{FF2B5EF4-FFF2-40B4-BE49-F238E27FC236}">
                  <a16:creationId xmlns:a16="http://schemas.microsoft.com/office/drawing/2014/main" id="{EAC61862-8054-4DAA-A574-6C54485429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2072" y="2840634"/>
              <a:ext cx="1187914" cy="11958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7" name="文本框 7">
              <a:extLst>
                <a:ext uri="{FF2B5EF4-FFF2-40B4-BE49-F238E27FC236}">
                  <a16:creationId xmlns:a16="http://schemas.microsoft.com/office/drawing/2014/main" id="{7F5573C2-ED76-44A3-8CD4-72CBDF0FAEFC}"/>
                </a:ext>
              </a:extLst>
            </p:cNvPr>
            <p:cNvSpPr txBox="1"/>
            <p:nvPr/>
          </p:nvSpPr>
          <p:spPr bwMode="auto">
            <a:xfrm>
              <a:off x="9687771" y="3276017"/>
              <a:ext cx="971455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en-US" altLang="zh-CN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20XX</a:t>
              </a:r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07DB620E-CEA4-466D-9037-A7D7C9409706}"/>
                </a:ext>
              </a:extLst>
            </p:cNvPr>
            <p:cNvGrpSpPr/>
            <p:nvPr/>
          </p:nvGrpSpPr>
          <p:grpSpPr>
            <a:xfrm>
              <a:off x="8969290" y="5338748"/>
              <a:ext cx="2243252" cy="1168645"/>
              <a:chOff x="935586" y="1316376"/>
              <a:chExt cx="2243252" cy="1168645"/>
            </a:xfrm>
          </p:grpSpPr>
          <p:sp>
            <p:nvSpPr>
              <p:cNvPr id="89" name="Rectangle 16">
                <a:extLst>
                  <a:ext uri="{FF2B5EF4-FFF2-40B4-BE49-F238E27FC236}">
                    <a16:creationId xmlns:a16="http://schemas.microsoft.com/office/drawing/2014/main" id="{1AF72A7E-A901-4B62-9423-8BCD98322444}"/>
                  </a:ext>
                </a:extLst>
              </p:cNvPr>
              <p:cNvSpPr/>
              <p:nvPr/>
            </p:nvSpPr>
            <p:spPr>
              <a:xfrm flipH="1">
                <a:off x="935586" y="1690701"/>
                <a:ext cx="2243252" cy="79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单击此处键入文本单击此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键入文本单击此处键入文本单击此处键入文本单击此处键入文本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90" name="Title 11">
                <a:extLst>
                  <a:ext uri="{FF2B5EF4-FFF2-40B4-BE49-F238E27FC236}">
                    <a16:creationId xmlns:a16="http://schemas.microsoft.com/office/drawing/2014/main" id="{AE80599D-57DC-4914-B793-4B07CD178C9A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1083919" y="1316376"/>
                <a:ext cx="1946587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gradFill>
                      <a:gsLst>
                        <a:gs pos="11000">
                          <a:srgbClr val="2F88E5">
                            <a:alpha val="90000"/>
                          </a:srgbClr>
                        </a:gs>
                        <a:gs pos="100000">
                          <a:srgbClr val="1BCAB5">
                            <a:alpha val="90000"/>
                          </a:srgbClr>
                        </a:gs>
                      </a:gsLst>
                      <a:lin ang="16200000" scaled="1"/>
                    </a:gradFill>
                    <a:latin typeface="Agency FB" panose="020B0503020202020204" pitchFamily="34" charset="0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dirty="0">
                    <a:gradFill>
                      <a:gsLst>
                        <a:gs pos="0">
                          <a:srgbClr val="E100FF"/>
                        </a:gs>
                        <a:gs pos="100000">
                          <a:srgbClr val="7A00FF"/>
                        </a:gs>
                      </a:gsLst>
                      <a:lin ang="27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  <a:endParaRPr lang="en-US" sz="200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4C291F2-20CC-4EC0-B63F-0A967DBDCDB8}"/>
              </a:ext>
            </a:extLst>
          </p:cNvPr>
          <p:cNvGrpSpPr/>
          <p:nvPr/>
        </p:nvGrpSpPr>
        <p:grpSpPr>
          <a:xfrm>
            <a:off x="2913787" y="1161408"/>
            <a:ext cx="2243252" cy="3853364"/>
            <a:chOff x="2913787" y="1161408"/>
            <a:chExt cx="2243252" cy="3853364"/>
          </a:xfrm>
        </p:grpSpPr>
        <p:sp>
          <p:nvSpPr>
            <p:cNvPr id="92" name="Oval 61">
              <a:extLst>
                <a:ext uri="{FF2B5EF4-FFF2-40B4-BE49-F238E27FC236}">
                  <a16:creationId xmlns:a16="http://schemas.microsoft.com/office/drawing/2014/main" id="{4A672398-8DE5-4C60-BF0C-EDFD73470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3117" y="3434592"/>
              <a:ext cx="1569063" cy="158018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3" name="Oval 62">
              <a:extLst>
                <a:ext uri="{FF2B5EF4-FFF2-40B4-BE49-F238E27FC236}">
                  <a16:creationId xmlns:a16="http://schemas.microsoft.com/office/drawing/2014/main" id="{D4A348E9-D7DD-4B50-9119-C4581A7758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103" y="3628342"/>
              <a:ext cx="1191090" cy="119267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4" name="文本框 7">
              <a:extLst>
                <a:ext uri="{FF2B5EF4-FFF2-40B4-BE49-F238E27FC236}">
                  <a16:creationId xmlns:a16="http://schemas.microsoft.com/office/drawing/2014/main" id="{7E997213-5D9E-4152-9548-8BB07D51D6D4}"/>
                </a:ext>
              </a:extLst>
            </p:cNvPr>
            <p:cNvSpPr txBox="1"/>
            <p:nvPr/>
          </p:nvSpPr>
          <p:spPr bwMode="auto">
            <a:xfrm>
              <a:off x="3576128" y="4050723"/>
              <a:ext cx="971455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en-US" altLang="zh-CN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20XX</a:t>
              </a:r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B52DE209-D96A-488C-93BB-0FFECD350A7E}"/>
                </a:ext>
              </a:extLst>
            </p:cNvPr>
            <p:cNvGrpSpPr/>
            <p:nvPr/>
          </p:nvGrpSpPr>
          <p:grpSpPr>
            <a:xfrm>
              <a:off x="2913787" y="1161408"/>
              <a:ext cx="2243252" cy="1168645"/>
              <a:chOff x="935586" y="1316376"/>
              <a:chExt cx="2243252" cy="1168645"/>
            </a:xfrm>
          </p:grpSpPr>
          <p:sp>
            <p:nvSpPr>
              <p:cNvPr id="96" name="Rectangle 16">
                <a:extLst>
                  <a:ext uri="{FF2B5EF4-FFF2-40B4-BE49-F238E27FC236}">
                    <a16:creationId xmlns:a16="http://schemas.microsoft.com/office/drawing/2014/main" id="{E0238BA8-4FFF-46A4-B863-8707566A6761}"/>
                  </a:ext>
                </a:extLst>
              </p:cNvPr>
              <p:cNvSpPr/>
              <p:nvPr/>
            </p:nvSpPr>
            <p:spPr>
              <a:xfrm flipH="1">
                <a:off x="935586" y="1690701"/>
                <a:ext cx="2243252" cy="79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单击此处键入文本单击此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键入文本单击此处键入文本单击此处键入文本单击此处键入文本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97" name="Title 11">
                <a:extLst>
                  <a:ext uri="{FF2B5EF4-FFF2-40B4-BE49-F238E27FC236}">
                    <a16:creationId xmlns:a16="http://schemas.microsoft.com/office/drawing/2014/main" id="{D8021A24-6170-4A90-9940-C9B5AB7CB566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1083919" y="1316376"/>
                <a:ext cx="1946587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gradFill>
                      <a:gsLst>
                        <a:gs pos="11000">
                          <a:srgbClr val="2F88E5">
                            <a:alpha val="90000"/>
                          </a:srgbClr>
                        </a:gs>
                        <a:gs pos="100000">
                          <a:srgbClr val="1BCAB5">
                            <a:alpha val="90000"/>
                          </a:srgbClr>
                        </a:gs>
                      </a:gsLst>
                      <a:lin ang="16200000" scaled="1"/>
                    </a:gradFill>
                    <a:latin typeface="Agency FB" panose="020B0503020202020204" pitchFamily="34" charset="0"/>
                  </a:defRPr>
                </a:lvl1pPr>
              </a:lstStyle>
              <a:p>
                <a:pPr algn="ctr"/>
                <a:r>
                  <a:rPr lang="zh-CN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  <a:endPara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39CE29C1-F1FC-42DC-8524-A6A6A0BAF720}"/>
              </a:ext>
            </a:extLst>
          </p:cNvPr>
          <p:cNvGrpSpPr/>
          <p:nvPr/>
        </p:nvGrpSpPr>
        <p:grpSpPr>
          <a:xfrm>
            <a:off x="6975787" y="1161408"/>
            <a:ext cx="2243252" cy="3983589"/>
            <a:chOff x="6975787" y="1161408"/>
            <a:chExt cx="2243252" cy="3983589"/>
          </a:xfrm>
        </p:grpSpPr>
        <p:sp>
          <p:nvSpPr>
            <p:cNvPr id="99" name="Oval 71">
              <a:extLst>
                <a:ext uri="{FF2B5EF4-FFF2-40B4-BE49-F238E27FC236}">
                  <a16:creationId xmlns:a16="http://schemas.microsoft.com/office/drawing/2014/main" id="{352EDAD5-FFFD-4685-9CA9-C6C177FE8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6348" y="3564817"/>
              <a:ext cx="1572239" cy="158018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00" name="Oval 72">
              <a:extLst>
                <a:ext uri="{FF2B5EF4-FFF2-40B4-BE49-F238E27FC236}">
                  <a16:creationId xmlns:a16="http://schemas.microsoft.com/office/drawing/2014/main" id="{2E68EEB8-DAAA-4F5B-9CC8-D33FB6DFB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8510" y="3760156"/>
              <a:ext cx="1187914" cy="119109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01" name="文本框 7">
              <a:extLst>
                <a:ext uri="{FF2B5EF4-FFF2-40B4-BE49-F238E27FC236}">
                  <a16:creationId xmlns:a16="http://schemas.microsoft.com/office/drawing/2014/main" id="{1418CE9A-0279-4304-847C-5809C0657BC5}"/>
                </a:ext>
              </a:extLst>
            </p:cNvPr>
            <p:cNvSpPr txBox="1"/>
            <p:nvPr/>
          </p:nvSpPr>
          <p:spPr bwMode="auto">
            <a:xfrm>
              <a:off x="7697062" y="4189981"/>
              <a:ext cx="971455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en-US" altLang="zh-CN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20XX</a:t>
              </a:r>
              <a:endPara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A4762EFE-F4E8-4D6E-9009-73968CB84394}"/>
                </a:ext>
              </a:extLst>
            </p:cNvPr>
            <p:cNvGrpSpPr/>
            <p:nvPr/>
          </p:nvGrpSpPr>
          <p:grpSpPr>
            <a:xfrm>
              <a:off x="6975787" y="1161408"/>
              <a:ext cx="2243252" cy="1168645"/>
              <a:chOff x="935586" y="1316376"/>
              <a:chExt cx="2243252" cy="1168645"/>
            </a:xfrm>
          </p:grpSpPr>
          <p:sp>
            <p:nvSpPr>
              <p:cNvPr id="103" name="Rectangle 16">
                <a:extLst>
                  <a:ext uri="{FF2B5EF4-FFF2-40B4-BE49-F238E27FC236}">
                    <a16:creationId xmlns:a16="http://schemas.microsoft.com/office/drawing/2014/main" id="{75B430E8-F4CC-4F26-971C-98609068F782}"/>
                  </a:ext>
                </a:extLst>
              </p:cNvPr>
              <p:cNvSpPr/>
              <p:nvPr/>
            </p:nvSpPr>
            <p:spPr>
              <a:xfrm flipH="1">
                <a:off x="935586" y="1690701"/>
                <a:ext cx="2243252" cy="794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单击此处键入文本单击此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  <a:p>
                <a:pPr algn="ctr">
                  <a:lnSpc>
                    <a:spcPct val="150000"/>
                  </a:lnSpc>
                  <a:buClr>
                    <a:srgbClr val="E24848"/>
                  </a:buClr>
                  <a:defRPr/>
                </a:pPr>
                <a:r>
                  <a:rPr lang="zh-CN" altLang="en-US" sz="105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</a:rPr>
                  <a:t>键入文本单击此处键入文本单击此处键入文本单击此处键入文本</a:t>
                </a:r>
                <a:endParaRPr lang="en-US" altLang="zh-CN" sz="105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</a:endParaRPr>
              </a:p>
            </p:txBody>
          </p:sp>
          <p:sp>
            <p:nvSpPr>
              <p:cNvPr id="104" name="Title 11">
                <a:extLst>
                  <a:ext uri="{FF2B5EF4-FFF2-40B4-BE49-F238E27FC236}">
                    <a16:creationId xmlns:a16="http://schemas.microsoft.com/office/drawing/2014/main" id="{51C9743F-5DE2-4743-ABF5-C4464916A721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1083919" y="1316376"/>
                <a:ext cx="1946587" cy="4001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gradFill>
                      <a:gsLst>
                        <a:gs pos="11000">
                          <a:srgbClr val="2F88E5">
                            <a:alpha val="90000"/>
                          </a:srgbClr>
                        </a:gs>
                        <a:gs pos="100000">
                          <a:srgbClr val="1BCAB5">
                            <a:alpha val="90000"/>
                          </a:srgbClr>
                        </a:gs>
                      </a:gsLst>
                      <a:lin ang="16200000" scaled="1"/>
                    </a:gradFill>
                    <a:latin typeface="Agency FB" panose="020B0503020202020204" pitchFamily="34" charset="0"/>
                  </a:defRPr>
                </a:lvl1pPr>
              </a:lstStyle>
              <a:p>
                <a:pPr algn="ctr"/>
                <a:r>
                  <a:rPr lang="zh-CN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  <a:endPara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04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0DADD007-FF3C-4D05-A7C9-A499FC0D8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75" y="519523"/>
            <a:ext cx="1127858" cy="280440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0B4D9FF3-8075-4A57-8B01-1057147C6E2F}"/>
              </a:ext>
            </a:extLst>
          </p:cNvPr>
          <p:cNvSpPr txBox="1"/>
          <p:nvPr/>
        </p:nvSpPr>
        <p:spPr>
          <a:xfrm>
            <a:off x="8990870" y="4164967"/>
            <a:ext cx="2503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gradFill>
                  <a:gsLst>
                    <a:gs pos="0">
                      <a:srgbClr val="E100FF"/>
                    </a:gs>
                    <a:gs pos="100000">
                      <a:srgbClr val="A900FF"/>
                    </a:gs>
                  </a:gsLst>
                  <a:lin ang="2700000" scaled="0"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项目优势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89DB2667-C6FF-4000-9D34-6E560EB9B460}"/>
              </a:ext>
            </a:extLst>
          </p:cNvPr>
          <p:cNvCxnSpPr>
            <a:cxnSpLocks/>
          </p:cNvCxnSpPr>
          <p:nvPr/>
        </p:nvCxnSpPr>
        <p:spPr>
          <a:xfrm>
            <a:off x="6885366" y="5429363"/>
            <a:ext cx="5397499" cy="0"/>
          </a:xfrm>
          <a:prstGeom prst="line">
            <a:avLst/>
          </a:prstGeom>
          <a:noFill/>
          <a:ln w="15875" cap="flat" cmpd="sng" algn="ctr">
            <a:solidFill>
              <a:schemeClr val="tx1">
                <a:lumMod val="85000"/>
                <a:lumOff val="15000"/>
              </a:schemeClr>
            </a:solidFill>
            <a:prstDash val="sysDash"/>
            <a:miter lim="800000"/>
          </a:ln>
          <a:effectLst/>
        </p:spPr>
      </p:cxnSp>
      <p:sp>
        <p:nvSpPr>
          <p:cNvPr id="78" name="矩形 77">
            <a:extLst>
              <a:ext uri="{FF2B5EF4-FFF2-40B4-BE49-F238E27FC236}">
                <a16:creationId xmlns:a16="http://schemas.microsoft.com/office/drawing/2014/main" id="{E3AE2B1B-9D19-4353-89F7-A69ACA510F3B}"/>
              </a:ext>
            </a:extLst>
          </p:cNvPr>
          <p:cNvSpPr/>
          <p:nvPr/>
        </p:nvSpPr>
        <p:spPr>
          <a:xfrm>
            <a:off x="6812027" y="5603627"/>
            <a:ext cx="4881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ADVANTAGE OF PROJECT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DC463E92-B238-4D47-835C-44F140237CCE}"/>
              </a:ext>
            </a:extLst>
          </p:cNvPr>
          <p:cNvSpPr/>
          <p:nvPr/>
        </p:nvSpPr>
        <p:spPr>
          <a:xfrm>
            <a:off x="6741721" y="1515151"/>
            <a:ext cx="1903085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>
                <a:gradFill>
                  <a:gsLst>
                    <a:gs pos="100000">
                      <a:srgbClr val="A900FF"/>
                    </a:gs>
                    <a:gs pos="0">
                      <a:srgbClr val="E100FF"/>
                    </a:gs>
                  </a:gsLst>
                  <a:lin ang="2700000" scaled="1"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C</a:t>
            </a:r>
            <a:endParaRPr lang="zh-CN" altLang="en-US" dirty="0">
              <a:gradFill>
                <a:gsLst>
                  <a:gs pos="100000">
                    <a:srgbClr val="A900FF"/>
                  </a:gs>
                  <a:gs pos="0">
                    <a:srgbClr val="E100FF"/>
                  </a:gs>
                </a:gsLst>
                <a:lin ang="2700000" scaled="1"/>
              </a:gra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DD994CA-95E8-4938-A971-D679CA2A9FDD}"/>
              </a:ext>
            </a:extLst>
          </p:cNvPr>
          <p:cNvGrpSpPr/>
          <p:nvPr/>
        </p:nvGrpSpPr>
        <p:grpSpPr>
          <a:xfrm>
            <a:off x="1" y="1"/>
            <a:ext cx="5769980" cy="6857997"/>
            <a:chOff x="1" y="1"/>
            <a:chExt cx="5769980" cy="6857997"/>
          </a:xfrm>
        </p:grpSpPr>
        <p:pic>
          <p:nvPicPr>
            <p:cNvPr id="84" name="图片 83" descr="桌子上有许多电子产品屏幕的电脑&#10;&#10;描述已自动生成">
              <a:extLst>
                <a:ext uri="{FF2B5EF4-FFF2-40B4-BE49-F238E27FC236}">
                  <a16:creationId xmlns:a16="http://schemas.microsoft.com/office/drawing/2014/main" id="{0D66277A-350D-4AE6-BA8A-AAFCE9030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20" r="19490"/>
            <a:stretch/>
          </p:blipFill>
          <p:spPr>
            <a:xfrm>
              <a:off x="1" y="1"/>
              <a:ext cx="5769980" cy="6857997"/>
            </a:xfrm>
            <a:custGeom>
              <a:avLst/>
              <a:gdLst>
                <a:gd name="connsiteX0" fmla="*/ 0 w 5769980"/>
                <a:gd name="connsiteY0" fmla="*/ 0 h 6857997"/>
                <a:gd name="connsiteX1" fmla="*/ 5769980 w 5769980"/>
                <a:gd name="connsiteY1" fmla="*/ 0 h 6857997"/>
                <a:gd name="connsiteX2" fmla="*/ 5769980 w 5769980"/>
                <a:gd name="connsiteY2" fmla="*/ 352771 h 6857997"/>
                <a:gd name="connsiteX3" fmla="*/ 3124579 w 5769980"/>
                <a:gd name="connsiteY3" fmla="*/ 6857997 h 6857997"/>
                <a:gd name="connsiteX4" fmla="*/ 0 w 5769980"/>
                <a:gd name="connsiteY4" fmla="*/ 6857997 h 68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9980" h="6857997">
                  <a:moveTo>
                    <a:pt x="0" y="0"/>
                  </a:moveTo>
                  <a:lnTo>
                    <a:pt x="5769980" y="0"/>
                  </a:lnTo>
                  <a:lnTo>
                    <a:pt x="5769980" y="352771"/>
                  </a:lnTo>
                  <a:lnTo>
                    <a:pt x="3124579" y="6857997"/>
                  </a:lnTo>
                  <a:lnTo>
                    <a:pt x="0" y="6857997"/>
                  </a:lnTo>
                  <a:close/>
                </a:path>
              </a:pathLst>
            </a:custGeom>
          </p:spPr>
        </p:pic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E597CE3-ADA2-4AC9-BBC8-17F1391FD3CC}"/>
                </a:ext>
              </a:extLst>
            </p:cNvPr>
            <p:cNvSpPr/>
            <p:nvPr/>
          </p:nvSpPr>
          <p:spPr>
            <a:xfrm>
              <a:off x="2311400" y="4492083"/>
              <a:ext cx="283117" cy="283117"/>
            </a:xfrm>
            <a:prstGeom prst="ellipse">
              <a:avLst/>
            </a:prstGeom>
            <a:solidFill>
              <a:srgbClr val="3F2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559E5131-F42D-466E-A13B-65923575D007}"/>
              </a:ext>
            </a:extLst>
          </p:cNvPr>
          <p:cNvGrpSpPr/>
          <p:nvPr/>
        </p:nvGrpSpPr>
        <p:grpSpPr>
          <a:xfrm>
            <a:off x="4601443" y="3413"/>
            <a:ext cx="1654408" cy="2090772"/>
            <a:chOff x="8617259" y="428808"/>
            <a:chExt cx="6791252" cy="8582506"/>
          </a:xfrm>
        </p:grpSpPr>
        <p:sp>
          <p:nvSpPr>
            <p:cNvPr id="88" name="平行四边形 87">
              <a:extLst>
                <a:ext uri="{FF2B5EF4-FFF2-40B4-BE49-F238E27FC236}">
                  <a16:creationId xmlns:a16="http://schemas.microsoft.com/office/drawing/2014/main" id="{3FF23FBA-3617-4234-968B-A9F93248B322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9" name="平行四边形 88">
              <a:extLst>
                <a:ext uri="{FF2B5EF4-FFF2-40B4-BE49-F238E27FC236}">
                  <a16:creationId xmlns:a16="http://schemas.microsoft.com/office/drawing/2014/main" id="{BABA047A-2ACE-4603-A5A7-49E678759DDC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D7675260-6A7E-4B7E-9AA2-4B4E10C50554}"/>
              </a:ext>
            </a:extLst>
          </p:cNvPr>
          <p:cNvGrpSpPr/>
          <p:nvPr/>
        </p:nvGrpSpPr>
        <p:grpSpPr>
          <a:xfrm>
            <a:off x="2024329" y="3769614"/>
            <a:ext cx="3192810" cy="4034940"/>
            <a:chOff x="8617259" y="428808"/>
            <a:chExt cx="6791252" cy="8582506"/>
          </a:xfrm>
        </p:grpSpPr>
        <p:sp>
          <p:nvSpPr>
            <p:cNvPr id="91" name="平行四边形 90">
              <a:extLst>
                <a:ext uri="{FF2B5EF4-FFF2-40B4-BE49-F238E27FC236}">
                  <a16:creationId xmlns:a16="http://schemas.microsoft.com/office/drawing/2014/main" id="{6FE86890-97E9-4DB0-9FD2-FC1CE6ECF3B3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2" name="平行四边形 91">
              <a:extLst>
                <a:ext uri="{FF2B5EF4-FFF2-40B4-BE49-F238E27FC236}">
                  <a16:creationId xmlns:a16="http://schemas.microsoft.com/office/drawing/2014/main" id="{D74E77DF-E574-4B3D-A375-21FA0682F008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2335612F-E868-4AA4-B831-00F14C25E33D}"/>
              </a:ext>
            </a:extLst>
          </p:cNvPr>
          <p:cNvSpPr/>
          <p:nvPr/>
        </p:nvSpPr>
        <p:spPr>
          <a:xfrm rot="5400000">
            <a:off x="-1005710" y="967906"/>
            <a:ext cx="2469824" cy="534005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9D8B5E62-518F-42CD-9ABF-B2F53A941E0B}"/>
              </a:ext>
            </a:extLst>
          </p:cNvPr>
          <p:cNvSpPr/>
          <p:nvPr/>
        </p:nvSpPr>
        <p:spPr>
          <a:xfrm rot="5400000">
            <a:off x="-642300" y="2065682"/>
            <a:ext cx="1602371" cy="346451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5" name="直角三角形 94">
            <a:extLst>
              <a:ext uri="{FF2B5EF4-FFF2-40B4-BE49-F238E27FC236}">
                <a16:creationId xmlns:a16="http://schemas.microsoft.com/office/drawing/2014/main" id="{85818A2F-B057-458F-881D-7FEEA410FD34}"/>
              </a:ext>
            </a:extLst>
          </p:cNvPr>
          <p:cNvSpPr/>
          <p:nvPr/>
        </p:nvSpPr>
        <p:spPr>
          <a:xfrm rot="5400000">
            <a:off x="-750800" y="712999"/>
            <a:ext cx="1819373" cy="393370"/>
          </a:xfrm>
          <a:prstGeom prst="rt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543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B3D5B92C-2773-4329-B068-8FB82F1A87BA}"/>
              </a:ext>
            </a:extLst>
          </p:cNvPr>
          <p:cNvGrpSpPr/>
          <p:nvPr/>
        </p:nvGrpSpPr>
        <p:grpSpPr>
          <a:xfrm>
            <a:off x="468777" y="411291"/>
            <a:ext cx="3393333" cy="400110"/>
            <a:chOff x="7661303" y="4301541"/>
            <a:chExt cx="3393333" cy="4001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C73C2D4-0445-4FA6-BE79-0CD510AD01C5}"/>
                </a:ext>
              </a:extLst>
            </p:cNvPr>
            <p:cNvGrpSpPr/>
            <p:nvPr/>
          </p:nvGrpSpPr>
          <p:grpSpPr>
            <a:xfrm>
              <a:off x="7661303" y="4332319"/>
              <a:ext cx="507700" cy="338554"/>
              <a:chOff x="930575" y="5332992"/>
              <a:chExt cx="507700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AA2BBCAA-91D8-46F3-9F5E-84873F9EFBE2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0069723-138A-4014-B52F-1248235D00C5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C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33BFC66-FC88-411C-9B8B-3C7BE2E85523}"/>
                </a:ext>
              </a:extLst>
            </p:cNvPr>
            <p:cNvSpPr txBox="1"/>
            <p:nvPr/>
          </p:nvSpPr>
          <p:spPr>
            <a:xfrm>
              <a:off x="8402839" y="4301541"/>
              <a:ext cx="1145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项目优势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84887BB-2D7F-492A-94BB-AF56FFBC0529}"/>
                </a:ext>
              </a:extLst>
            </p:cNvPr>
            <p:cNvSpPr txBox="1"/>
            <p:nvPr/>
          </p:nvSpPr>
          <p:spPr>
            <a:xfrm>
              <a:off x="9565951" y="4442853"/>
              <a:ext cx="14886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ADVANTAGE OF PROJECT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D61EE3C-1573-4FC5-A499-3C415F3DBFC3}"/>
              </a:ext>
            </a:extLst>
          </p:cNvPr>
          <p:cNvGrpSpPr/>
          <p:nvPr/>
        </p:nvGrpSpPr>
        <p:grpSpPr>
          <a:xfrm>
            <a:off x="4458891" y="2222491"/>
            <a:ext cx="3274219" cy="3155158"/>
            <a:chOff x="4458891" y="2289166"/>
            <a:chExt cx="3274219" cy="3155158"/>
          </a:xfrm>
        </p:grpSpPr>
        <p:sp>
          <p:nvSpPr>
            <p:cNvPr id="24" name="任意多边形: 形状 30">
              <a:extLst>
                <a:ext uri="{FF2B5EF4-FFF2-40B4-BE49-F238E27FC236}">
                  <a16:creationId xmlns:a16="http://schemas.microsoft.com/office/drawing/2014/main" id="{4E6B8F5B-1E6F-42F1-9765-FAD7BA92AE7A}"/>
                </a:ext>
              </a:extLst>
            </p:cNvPr>
            <p:cNvSpPr/>
            <p:nvPr/>
          </p:nvSpPr>
          <p:spPr>
            <a:xfrm>
              <a:off x="4458891" y="3663187"/>
              <a:ext cx="1781176" cy="1781137"/>
            </a:xfrm>
            <a:custGeom>
              <a:avLst/>
              <a:gdLst>
                <a:gd name="connsiteX0" fmla="*/ 889809 w 1781176"/>
                <a:gd name="connsiteY0" fmla="*/ 0 h 1781137"/>
                <a:gd name="connsiteX1" fmla="*/ 898619 w 1781176"/>
                <a:gd name="connsiteY1" fmla="*/ 14503 h 1781137"/>
                <a:gd name="connsiteX2" fmla="*/ 1523681 w 1781176"/>
                <a:gd name="connsiteY2" fmla="*/ 400000 h 1781137"/>
                <a:gd name="connsiteX3" fmla="*/ 1636335 w 1781176"/>
                <a:gd name="connsiteY3" fmla="*/ 407106 h 1781137"/>
                <a:gd name="connsiteX4" fmla="*/ 1637109 w 1781176"/>
                <a:gd name="connsiteY4" fmla="*/ 407155 h 1781137"/>
                <a:gd name="connsiteX5" fmla="*/ 1637889 w 1781176"/>
                <a:gd name="connsiteY5" fmla="*/ 407116 h 1781137"/>
                <a:gd name="connsiteX6" fmla="*/ 1673687 w 1781176"/>
                <a:gd name="connsiteY6" fmla="*/ 466042 h 1781137"/>
                <a:gd name="connsiteX7" fmla="*/ 1781176 w 1781176"/>
                <a:gd name="connsiteY7" fmla="*/ 890549 h 1781137"/>
                <a:gd name="connsiteX8" fmla="*/ 1673687 w 1781176"/>
                <a:gd name="connsiteY8" fmla="*/ 1315056 h 1781137"/>
                <a:gd name="connsiteX9" fmla="*/ 1637110 w 1781176"/>
                <a:gd name="connsiteY9" fmla="*/ 1375265 h 1781137"/>
                <a:gd name="connsiteX10" fmla="*/ 1629078 w 1781176"/>
                <a:gd name="connsiteY10" fmla="*/ 1388485 h 1781137"/>
                <a:gd name="connsiteX11" fmla="*/ 890588 w 1781176"/>
                <a:gd name="connsiteY11" fmla="*/ 1781137 h 1781137"/>
                <a:gd name="connsiteX12" fmla="*/ 0 w 1781176"/>
                <a:gd name="connsiteY12" fmla="*/ 890549 h 1781137"/>
                <a:gd name="connsiteX13" fmla="*/ 799531 w 1781176"/>
                <a:gd name="connsiteY13" fmla="*/ 4559 h 1781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76" h="1781137">
                  <a:moveTo>
                    <a:pt x="889809" y="0"/>
                  </a:moveTo>
                  <a:lnTo>
                    <a:pt x="898619" y="14503"/>
                  </a:lnTo>
                  <a:cubicBezTo>
                    <a:pt x="1038659" y="221789"/>
                    <a:pt x="1263674" y="366949"/>
                    <a:pt x="1523681" y="400000"/>
                  </a:cubicBezTo>
                  <a:lnTo>
                    <a:pt x="1636335" y="407106"/>
                  </a:lnTo>
                  <a:lnTo>
                    <a:pt x="1637109" y="407155"/>
                  </a:lnTo>
                  <a:lnTo>
                    <a:pt x="1637889" y="407116"/>
                  </a:lnTo>
                  <a:lnTo>
                    <a:pt x="1673687" y="466042"/>
                  </a:lnTo>
                  <a:cubicBezTo>
                    <a:pt x="1742238" y="592232"/>
                    <a:pt x="1781176" y="736844"/>
                    <a:pt x="1781176" y="890549"/>
                  </a:cubicBezTo>
                  <a:cubicBezTo>
                    <a:pt x="1781176" y="1044255"/>
                    <a:pt x="1742238" y="1188866"/>
                    <a:pt x="1673687" y="1315056"/>
                  </a:cubicBezTo>
                  <a:lnTo>
                    <a:pt x="1637110" y="1375265"/>
                  </a:lnTo>
                  <a:lnTo>
                    <a:pt x="1629078" y="1388485"/>
                  </a:lnTo>
                  <a:cubicBezTo>
                    <a:pt x="1469033" y="1625383"/>
                    <a:pt x="1197999" y="1781137"/>
                    <a:pt x="890588" y="1781137"/>
                  </a:cubicBezTo>
                  <a:cubicBezTo>
                    <a:pt x="398730" y="1781137"/>
                    <a:pt x="0" y="1382407"/>
                    <a:pt x="0" y="890549"/>
                  </a:cubicBezTo>
                  <a:cubicBezTo>
                    <a:pt x="0" y="429432"/>
                    <a:pt x="350447" y="50166"/>
                    <a:pt x="799531" y="455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5" name="任意多边形: 形状 14">
              <a:extLst>
                <a:ext uri="{FF2B5EF4-FFF2-40B4-BE49-F238E27FC236}">
                  <a16:creationId xmlns:a16="http://schemas.microsoft.com/office/drawing/2014/main" id="{ED8F1922-3D19-4B32-B79A-E6DD7E1FF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569" y="4267321"/>
              <a:ext cx="607026" cy="572827"/>
            </a:xfrm>
            <a:custGeom>
              <a:avLst/>
              <a:gdLst>
                <a:gd name="connsiteX0" fmla="*/ 148648 w 338138"/>
                <a:gd name="connsiteY0" fmla="*/ 290513 h 319088"/>
                <a:gd name="connsiteX1" fmla="*/ 130175 w 338138"/>
                <a:gd name="connsiteY1" fmla="*/ 301626 h 319088"/>
                <a:gd name="connsiteX2" fmla="*/ 231775 w 338138"/>
                <a:gd name="connsiteY2" fmla="*/ 301626 h 319088"/>
                <a:gd name="connsiteX3" fmla="*/ 213302 w 338138"/>
                <a:gd name="connsiteY3" fmla="*/ 290513 h 319088"/>
                <a:gd name="connsiteX4" fmla="*/ 148648 w 338138"/>
                <a:gd name="connsiteY4" fmla="*/ 290513 h 319088"/>
                <a:gd name="connsiteX5" fmla="*/ 55562 w 338138"/>
                <a:gd name="connsiteY5" fmla="*/ 128588 h 319088"/>
                <a:gd name="connsiteX6" fmla="*/ 26987 w 338138"/>
                <a:gd name="connsiteY6" fmla="*/ 144463 h 319088"/>
                <a:gd name="connsiteX7" fmla="*/ 55562 w 338138"/>
                <a:gd name="connsiteY7" fmla="*/ 160338 h 319088"/>
                <a:gd name="connsiteX8" fmla="*/ 160337 w 338138"/>
                <a:gd name="connsiteY8" fmla="*/ 160338 h 319088"/>
                <a:gd name="connsiteX9" fmla="*/ 160337 w 338138"/>
                <a:gd name="connsiteY9" fmla="*/ 128588 h 319088"/>
                <a:gd name="connsiteX10" fmla="*/ 200025 w 338138"/>
                <a:gd name="connsiteY10" fmla="*/ 49213 h 319088"/>
                <a:gd name="connsiteX11" fmla="*/ 200025 w 338138"/>
                <a:gd name="connsiteY11" fmla="*/ 79376 h 319088"/>
                <a:gd name="connsiteX12" fmla="*/ 282575 w 338138"/>
                <a:gd name="connsiteY12" fmla="*/ 79376 h 319088"/>
                <a:gd name="connsiteX13" fmla="*/ 311150 w 338138"/>
                <a:gd name="connsiteY13" fmla="*/ 65088 h 319088"/>
                <a:gd name="connsiteX14" fmla="*/ 282575 w 338138"/>
                <a:gd name="connsiteY14" fmla="*/ 49213 h 319088"/>
                <a:gd name="connsiteX15" fmla="*/ 180181 w 338138"/>
                <a:gd name="connsiteY15" fmla="*/ 17463 h 319088"/>
                <a:gd name="connsiteX16" fmla="*/ 177800 w 338138"/>
                <a:gd name="connsiteY16" fmla="*/ 20098 h 319088"/>
                <a:gd name="connsiteX17" fmla="*/ 177800 w 338138"/>
                <a:gd name="connsiteY17" fmla="*/ 273051 h 319088"/>
                <a:gd name="connsiteX18" fmla="*/ 182563 w 338138"/>
                <a:gd name="connsiteY18" fmla="*/ 273051 h 319088"/>
                <a:gd name="connsiteX19" fmla="*/ 182563 w 338138"/>
                <a:gd name="connsiteY19" fmla="*/ 20098 h 319088"/>
                <a:gd name="connsiteX20" fmla="*/ 180181 w 338138"/>
                <a:gd name="connsiteY20" fmla="*/ 17463 h 319088"/>
                <a:gd name="connsiteX21" fmla="*/ 179636 w 338138"/>
                <a:gd name="connsiteY21" fmla="*/ 0 h 319088"/>
                <a:gd name="connsiteX22" fmla="*/ 199449 w 338138"/>
                <a:gd name="connsiteY22" fmla="*/ 19778 h 319088"/>
                <a:gd name="connsiteX23" fmla="*/ 199449 w 338138"/>
                <a:gd name="connsiteY23" fmla="*/ 31645 h 319088"/>
                <a:gd name="connsiteX24" fmla="*/ 283983 w 338138"/>
                <a:gd name="connsiteY24" fmla="*/ 31645 h 319088"/>
                <a:gd name="connsiteX25" fmla="*/ 287946 w 338138"/>
                <a:gd name="connsiteY25" fmla="*/ 32964 h 319088"/>
                <a:gd name="connsiteX26" fmla="*/ 334176 w 338138"/>
                <a:gd name="connsiteY26" fmla="*/ 56698 h 319088"/>
                <a:gd name="connsiteX27" fmla="*/ 338138 w 338138"/>
                <a:gd name="connsiteY27" fmla="*/ 64609 h 319088"/>
                <a:gd name="connsiteX28" fmla="*/ 334176 w 338138"/>
                <a:gd name="connsiteY28" fmla="*/ 71202 h 319088"/>
                <a:gd name="connsiteX29" fmla="*/ 287946 w 338138"/>
                <a:gd name="connsiteY29" fmla="*/ 96254 h 319088"/>
                <a:gd name="connsiteX30" fmla="*/ 283983 w 338138"/>
                <a:gd name="connsiteY30" fmla="*/ 96254 h 319088"/>
                <a:gd name="connsiteX31" fmla="*/ 199449 w 338138"/>
                <a:gd name="connsiteY31" fmla="*/ 96254 h 319088"/>
                <a:gd name="connsiteX32" fmla="*/ 199449 w 338138"/>
                <a:gd name="connsiteY32" fmla="*/ 272939 h 319088"/>
                <a:gd name="connsiteX33" fmla="*/ 212657 w 338138"/>
                <a:gd name="connsiteY33" fmla="*/ 272939 h 319088"/>
                <a:gd name="connsiteX34" fmla="*/ 249641 w 338138"/>
                <a:gd name="connsiteY34" fmla="*/ 309858 h 319088"/>
                <a:gd name="connsiteX35" fmla="*/ 249641 w 338138"/>
                <a:gd name="connsiteY35" fmla="*/ 311177 h 319088"/>
                <a:gd name="connsiteX36" fmla="*/ 240395 w 338138"/>
                <a:gd name="connsiteY36" fmla="*/ 319088 h 319088"/>
                <a:gd name="connsiteX37" fmla="*/ 118877 w 338138"/>
                <a:gd name="connsiteY37" fmla="*/ 319088 h 319088"/>
                <a:gd name="connsiteX38" fmla="*/ 110951 w 338138"/>
                <a:gd name="connsiteY38" fmla="*/ 311177 h 319088"/>
                <a:gd name="connsiteX39" fmla="*/ 110951 w 338138"/>
                <a:gd name="connsiteY39" fmla="*/ 309858 h 319088"/>
                <a:gd name="connsiteX40" fmla="*/ 147935 w 338138"/>
                <a:gd name="connsiteY40" fmla="*/ 272939 h 319088"/>
                <a:gd name="connsiteX41" fmla="*/ 159823 w 338138"/>
                <a:gd name="connsiteY41" fmla="*/ 272939 h 319088"/>
                <a:gd name="connsiteX42" fmla="*/ 159823 w 338138"/>
                <a:gd name="connsiteY42" fmla="*/ 176685 h 319088"/>
                <a:gd name="connsiteX43" fmla="*/ 54155 w 338138"/>
                <a:gd name="connsiteY43" fmla="*/ 176685 h 319088"/>
                <a:gd name="connsiteX44" fmla="*/ 50192 w 338138"/>
                <a:gd name="connsiteY44" fmla="*/ 175367 h 319088"/>
                <a:gd name="connsiteX45" fmla="*/ 3962 w 338138"/>
                <a:gd name="connsiteY45" fmla="*/ 151633 h 319088"/>
                <a:gd name="connsiteX46" fmla="*/ 0 w 338138"/>
                <a:gd name="connsiteY46" fmla="*/ 143722 h 319088"/>
                <a:gd name="connsiteX47" fmla="*/ 3962 w 338138"/>
                <a:gd name="connsiteY47" fmla="*/ 135810 h 319088"/>
                <a:gd name="connsiteX48" fmla="*/ 50192 w 338138"/>
                <a:gd name="connsiteY48" fmla="*/ 112076 h 319088"/>
                <a:gd name="connsiteX49" fmla="*/ 54155 w 338138"/>
                <a:gd name="connsiteY49" fmla="*/ 110758 h 319088"/>
                <a:gd name="connsiteX50" fmla="*/ 159823 w 338138"/>
                <a:gd name="connsiteY50" fmla="*/ 110758 h 319088"/>
                <a:gd name="connsiteX51" fmla="*/ 159823 w 338138"/>
                <a:gd name="connsiteY51" fmla="*/ 19778 h 319088"/>
                <a:gd name="connsiteX52" fmla="*/ 179636 w 338138"/>
                <a:gd name="connsiteY52" fmla="*/ 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38138" h="319088">
                  <a:moveTo>
                    <a:pt x="148648" y="290513"/>
                  </a:moveTo>
                  <a:cubicBezTo>
                    <a:pt x="140731" y="290513"/>
                    <a:pt x="132814" y="295452"/>
                    <a:pt x="130175" y="301626"/>
                  </a:cubicBezTo>
                  <a:cubicBezTo>
                    <a:pt x="130175" y="301626"/>
                    <a:pt x="130175" y="301626"/>
                    <a:pt x="231775" y="301626"/>
                  </a:cubicBezTo>
                  <a:cubicBezTo>
                    <a:pt x="227817" y="295452"/>
                    <a:pt x="221219" y="290513"/>
                    <a:pt x="213302" y="290513"/>
                  </a:cubicBezTo>
                  <a:cubicBezTo>
                    <a:pt x="213302" y="290513"/>
                    <a:pt x="213302" y="290513"/>
                    <a:pt x="148648" y="290513"/>
                  </a:cubicBezTo>
                  <a:close/>
                  <a:moveTo>
                    <a:pt x="55562" y="128588"/>
                  </a:moveTo>
                  <a:lnTo>
                    <a:pt x="26987" y="144463"/>
                  </a:lnTo>
                  <a:lnTo>
                    <a:pt x="55562" y="160338"/>
                  </a:lnTo>
                  <a:lnTo>
                    <a:pt x="160337" y="160338"/>
                  </a:lnTo>
                  <a:lnTo>
                    <a:pt x="160337" y="128588"/>
                  </a:lnTo>
                  <a:close/>
                  <a:moveTo>
                    <a:pt x="200025" y="49213"/>
                  </a:moveTo>
                  <a:lnTo>
                    <a:pt x="200025" y="79376"/>
                  </a:lnTo>
                  <a:lnTo>
                    <a:pt x="282575" y="79376"/>
                  </a:lnTo>
                  <a:lnTo>
                    <a:pt x="311150" y="65088"/>
                  </a:lnTo>
                  <a:lnTo>
                    <a:pt x="282575" y="49213"/>
                  </a:lnTo>
                  <a:close/>
                  <a:moveTo>
                    <a:pt x="180181" y="17463"/>
                  </a:moveTo>
                  <a:cubicBezTo>
                    <a:pt x="178991" y="17463"/>
                    <a:pt x="177800" y="18780"/>
                    <a:pt x="177800" y="20098"/>
                  </a:cubicBezTo>
                  <a:cubicBezTo>
                    <a:pt x="177800" y="20098"/>
                    <a:pt x="177800" y="20098"/>
                    <a:pt x="177800" y="273051"/>
                  </a:cubicBezTo>
                  <a:lnTo>
                    <a:pt x="182563" y="273051"/>
                  </a:lnTo>
                  <a:cubicBezTo>
                    <a:pt x="182563" y="273051"/>
                    <a:pt x="182563" y="273051"/>
                    <a:pt x="182563" y="20098"/>
                  </a:cubicBezTo>
                  <a:cubicBezTo>
                    <a:pt x="182563" y="18780"/>
                    <a:pt x="181372" y="17463"/>
                    <a:pt x="180181" y="17463"/>
                  </a:cubicBezTo>
                  <a:close/>
                  <a:moveTo>
                    <a:pt x="179636" y="0"/>
                  </a:moveTo>
                  <a:cubicBezTo>
                    <a:pt x="191523" y="0"/>
                    <a:pt x="199449" y="9230"/>
                    <a:pt x="199449" y="19778"/>
                  </a:cubicBezTo>
                  <a:cubicBezTo>
                    <a:pt x="199449" y="19778"/>
                    <a:pt x="199449" y="19778"/>
                    <a:pt x="199449" y="31645"/>
                  </a:cubicBezTo>
                  <a:cubicBezTo>
                    <a:pt x="199449" y="31645"/>
                    <a:pt x="199449" y="31645"/>
                    <a:pt x="283983" y="31645"/>
                  </a:cubicBezTo>
                  <a:cubicBezTo>
                    <a:pt x="285304" y="31645"/>
                    <a:pt x="286625" y="31645"/>
                    <a:pt x="287946" y="32964"/>
                  </a:cubicBezTo>
                  <a:cubicBezTo>
                    <a:pt x="287946" y="32964"/>
                    <a:pt x="287946" y="32964"/>
                    <a:pt x="334176" y="56698"/>
                  </a:cubicBezTo>
                  <a:cubicBezTo>
                    <a:pt x="336817" y="58016"/>
                    <a:pt x="338138" y="60653"/>
                    <a:pt x="338138" y="64609"/>
                  </a:cubicBezTo>
                  <a:cubicBezTo>
                    <a:pt x="338138" y="67246"/>
                    <a:pt x="336817" y="69883"/>
                    <a:pt x="334176" y="71202"/>
                  </a:cubicBezTo>
                  <a:cubicBezTo>
                    <a:pt x="334176" y="71202"/>
                    <a:pt x="334176" y="71202"/>
                    <a:pt x="287946" y="96254"/>
                  </a:cubicBezTo>
                  <a:cubicBezTo>
                    <a:pt x="286625" y="96254"/>
                    <a:pt x="285304" y="96254"/>
                    <a:pt x="283983" y="96254"/>
                  </a:cubicBezTo>
                  <a:cubicBezTo>
                    <a:pt x="283983" y="96254"/>
                    <a:pt x="283983" y="96254"/>
                    <a:pt x="199449" y="96254"/>
                  </a:cubicBezTo>
                  <a:cubicBezTo>
                    <a:pt x="199449" y="96254"/>
                    <a:pt x="199449" y="96254"/>
                    <a:pt x="199449" y="272939"/>
                  </a:cubicBezTo>
                  <a:cubicBezTo>
                    <a:pt x="199449" y="272939"/>
                    <a:pt x="199449" y="272939"/>
                    <a:pt x="212657" y="272939"/>
                  </a:cubicBezTo>
                  <a:cubicBezTo>
                    <a:pt x="232470" y="272939"/>
                    <a:pt x="249641" y="290080"/>
                    <a:pt x="249641" y="309858"/>
                  </a:cubicBezTo>
                  <a:cubicBezTo>
                    <a:pt x="249641" y="309858"/>
                    <a:pt x="249641" y="309858"/>
                    <a:pt x="249641" y="311177"/>
                  </a:cubicBezTo>
                  <a:cubicBezTo>
                    <a:pt x="249641" y="315133"/>
                    <a:pt x="245678" y="319088"/>
                    <a:pt x="240395" y="319088"/>
                  </a:cubicBezTo>
                  <a:cubicBezTo>
                    <a:pt x="240395" y="319088"/>
                    <a:pt x="240395" y="319088"/>
                    <a:pt x="118877" y="319088"/>
                  </a:cubicBezTo>
                  <a:cubicBezTo>
                    <a:pt x="114914" y="319088"/>
                    <a:pt x="110951" y="315133"/>
                    <a:pt x="110951" y="311177"/>
                  </a:cubicBezTo>
                  <a:cubicBezTo>
                    <a:pt x="110951" y="311177"/>
                    <a:pt x="110951" y="311177"/>
                    <a:pt x="110951" y="309858"/>
                  </a:cubicBezTo>
                  <a:cubicBezTo>
                    <a:pt x="110951" y="290080"/>
                    <a:pt x="126802" y="272939"/>
                    <a:pt x="147935" y="272939"/>
                  </a:cubicBezTo>
                  <a:cubicBezTo>
                    <a:pt x="147935" y="272939"/>
                    <a:pt x="147935" y="272939"/>
                    <a:pt x="159823" y="272939"/>
                  </a:cubicBezTo>
                  <a:cubicBezTo>
                    <a:pt x="159823" y="272939"/>
                    <a:pt x="159823" y="272939"/>
                    <a:pt x="159823" y="176685"/>
                  </a:cubicBezTo>
                  <a:cubicBezTo>
                    <a:pt x="159823" y="176685"/>
                    <a:pt x="159823" y="176685"/>
                    <a:pt x="54155" y="176685"/>
                  </a:cubicBezTo>
                  <a:cubicBezTo>
                    <a:pt x="52834" y="176685"/>
                    <a:pt x="51513" y="175367"/>
                    <a:pt x="50192" y="175367"/>
                  </a:cubicBezTo>
                  <a:cubicBezTo>
                    <a:pt x="50192" y="175367"/>
                    <a:pt x="50192" y="175367"/>
                    <a:pt x="3962" y="151633"/>
                  </a:cubicBezTo>
                  <a:cubicBezTo>
                    <a:pt x="1321" y="150314"/>
                    <a:pt x="0" y="146359"/>
                    <a:pt x="0" y="143722"/>
                  </a:cubicBezTo>
                  <a:cubicBezTo>
                    <a:pt x="0" y="141084"/>
                    <a:pt x="1321" y="137129"/>
                    <a:pt x="3962" y="135810"/>
                  </a:cubicBezTo>
                  <a:cubicBezTo>
                    <a:pt x="3962" y="135810"/>
                    <a:pt x="3962" y="135810"/>
                    <a:pt x="50192" y="112076"/>
                  </a:cubicBezTo>
                  <a:cubicBezTo>
                    <a:pt x="51513" y="112076"/>
                    <a:pt x="52834" y="110758"/>
                    <a:pt x="54155" y="110758"/>
                  </a:cubicBezTo>
                  <a:cubicBezTo>
                    <a:pt x="54155" y="110758"/>
                    <a:pt x="54155" y="110758"/>
                    <a:pt x="159823" y="110758"/>
                  </a:cubicBezTo>
                  <a:cubicBezTo>
                    <a:pt x="159823" y="110758"/>
                    <a:pt x="159823" y="110758"/>
                    <a:pt x="159823" y="19778"/>
                  </a:cubicBezTo>
                  <a:cubicBezTo>
                    <a:pt x="159823" y="9230"/>
                    <a:pt x="169069" y="0"/>
                    <a:pt x="1796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6" name="任意多边形: 形状 24">
              <a:extLst>
                <a:ext uri="{FF2B5EF4-FFF2-40B4-BE49-F238E27FC236}">
                  <a16:creationId xmlns:a16="http://schemas.microsoft.com/office/drawing/2014/main" id="{590047B3-1171-4EB9-B2AB-8B87ECD82958}"/>
                </a:ext>
              </a:extLst>
            </p:cNvPr>
            <p:cNvSpPr/>
            <p:nvPr/>
          </p:nvSpPr>
          <p:spPr>
            <a:xfrm>
              <a:off x="5205412" y="2289166"/>
              <a:ext cx="1781176" cy="1781126"/>
            </a:xfrm>
            <a:custGeom>
              <a:avLst/>
              <a:gdLst>
                <a:gd name="connsiteX0" fmla="*/ 890588 w 1781176"/>
                <a:gd name="connsiteY0" fmla="*/ 0 h 1781126"/>
                <a:gd name="connsiteX1" fmla="*/ 1781176 w 1781176"/>
                <a:gd name="connsiteY1" fmla="*/ 890588 h 1781126"/>
                <a:gd name="connsiteX2" fmla="*/ 1646610 w 1781176"/>
                <a:gd name="connsiteY2" fmla="*/ 1361535 h 1781126"/>
                <a:gd name="connsiteX3" fmla="*/ 1637186 w 1781176"/>
                <a:gd name="connsiteY3" fmla="*/ 1373985 h 1781126"/>
                <a:gd name="connsiteX4" fmla="*/ 1637110 w 1781176"/>
                <a:gd name="connsiteY4" fmla="*/ 1373981 h 1781126"/>
                <a:gd name="connsiteX5" fmla="*/ 898620 w 1781176"/>
                <a:gd name="connsiteY5" fmla="*/ 1766633 h 1781126"/>
                <a:gd name="connsiteX6" fmla="*/ 889815 w 1781176"/>
                <a:gd name="connsiteY6" fmla="*/ 1781126 h 1781126"/>
                <a:gd name="connsiteX7" fmla="*/ 777160 w 1781176"/>
                <a:gd name="connsiteY7" fmla="*/ 1774020 h 1781126"/>
                <a:gd name="connsiteX8" fmla="*/ 152098 w 1781176"/>
                <a:gd name="connsiteY8" fmla="*/ 1388523 h 1781126"/>
                <a:gd name="connsiteX9" fmla="*/ 143289 w 1781176"/>
                <a:gd name="connsiteY9" fmla="*/ 1374021 h 1781126"/>
                <a:gd name="connsiteX10" fmla="*/ 143288 w 1781176"/>
                <a:gd name="connsiteY10" fmla="*/ 1374021 h 1781126"/>
                <a:gd name="connsiteX11" fmla="*/ 107489 w 1781176"/>
                <a:gd name="connsiteY11" fmla="*/ 1315095 h 1781126"/>
                <a:gd name="connsiteX12" fmla="*/ 0 w 1781176"/>
                <a:gd name="connsiteY12" fmla="*/ 890588 h 1781126"/>
                <a:gd name="connsiteX13" fmla="*/ 890588 w 1781176"/>
                <a:gd name="connsiteY13" fmla="*/ 0 h 178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76" h="1781126">
                  <a:moveTo>
                    <a:pt x="890588" y="0"/>
                  </a:moveTo>
                  <a:cubicBezTo>
                    <a:pt x="1382446" y="0"/>
                    <a:pt x="1781176" y="398730"/>
                    <a:pt x="1781176" y="890588"/>
                  </a:cubicBezTo>
                  <a:cubicBezTo>
                    <a:pt x="1781176" y="1063507"/>
                    <a:pt x="1731895" y="1224915"/>
                    <a:pt x="1646610" y="1361535"/>
                  </a:cubicBezTo>
                  <a:lnTo>
                    <a:pt x="1637186" y="1373985"/>
                  </a:lnTo>
                  <a:lnTo>
                    <a:pt x="1637110" y="1373981"/>
                  </a:lnTo>
                  <a:cubicBezTo>
                    <a:pt x="1329699" y="1373981"/>
                    <a:pt x="1058666" y="1529735"/>
                    <a:pt x="898620" y="1766633"/>
                  </a:cubicBezTo>
                  <a:lnTo>
                    <a:pt x="889815" y="1781126"/>
                  </a:lnTo>
                  <a:lnTo>
                    <a:pt x="777160" y="1774020"/>
                  </a:lnTo>
                  <a:cubicBezTo>
                    <a:pt x="517153" y="1740969"/>
                    <a:pt x="292138" y="1595809"/>
                    <a:pt x="152098" y="1388523"/>
                  </a:cubicBezTo>
                  <a:lnTo>
                    <a:pt x="143289" y="1374021"/>
                  </a:lnTo>
                  <a:lnTo>
                    <a:pt x="143288" y="1374021"/>
                  </a:lnTo>
                  <a:lnTo>
                    <a:pt x="107489" y="1315095"/>
                  </a:lnTo>
                  <a:cubicBezTo>
                    <a:pt x="38939" y="1188905"/>
                    <a:pt x="0" y="1044293"/>
                    <a:pt x="0" y="890588"/>
                  </a:cubicBezTo>
                  <a:cubicBezTo>
                    <a:pt x="0" y="398730"/>
                    <a:pt x="398730" y="0"/>
                    <a:pt x="890588" y="0"/>
                  </a:cubicBezTo>
                  <a:close/>
                </a:path>
              </a:pathLst>
            </a:custGeom>
            <a:gradFill>
              <a:gsLst>
                <a:gs pos="0">
                  <a:srgbClr val="E100FF"/>
                </a:gs>
                <a:gs pos="100000">
                  <a:srgbClr val="A900FF"/>
                </a:gs>
              </a:gsLst>
              <a:lin ang="2700000" scaled="1"/>
            </a:gra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7" name="任意多边形: 形状 15">
              <a:extLst>
                <a:ext uri="{FF2B5EF4-FFF2-40B4-BE49-F238E27FC236}">
                  <a16:creationId xmlns:a16="http://schemas.microsoft.com/office/drawing/2014/main" id="{E64E0779-731D-4A5B-9ECE-299E036FC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6028" y="2938197"/>
              <a:ext cx="718398" cy="475560"/>
            </a:xfrm>
            <a:custGeom>
              <a:avLst/>
              <a:gdLst>
                <a:gd name="T0" fmla="*/ 192 w 256"/>
                <a:gd name="T1" fmla="*/ 8 h 170"/>
                <a:gd name="T2" fmla="*/ 161 w 256"/>
                <a:gd name="T3" fmla="*/ 44 h 170"/>
                <a:gd name="T4" fmla="*/ 162 w 256"/>
                <a:gd name="T5" fmla="*/ 44 h 170"/>
                <a:gd name="T6" fmla="*/ 215 w 256"/>
                <a:gd name="T7" fmla="*/ 25 h 170"/>
                <a:gd name="T8" fmla="*/ 229 w 256"/>
                <a:gd name="T9" fmla="*/ 23 h 170"/>
                <a:gd name="T10" fmla="*/ 164 w 256"/>
                <a:gd name="T11" fmla="*/ 50 h 170"/>
                <a:gd name="T12" fmla="*/ 128 w 256"/>
                <a:gd name="T13" fmla="*/ 109 h 170"/>
                <a:gd name="T14" fmla="*/ 92 w 256"/>
                <a:gd name="T15" fmla="*/ 50 h 170"/>
                <a:gd name="T16" fmla="*/ 27 w 256"/>
                <a:gd name="T17" fmla="*/ 23 h 170"/>
                <a:gd name="T18" fmla="*/ 41 w 256"/>
                <a:gd name="T19" fmla="*/ 25 h 170"/>
                <a:gd name="T20" fmla="*/ 94 w 256"/>
                <a:gd name="T21" fmla="*/ 44 h 170"/>
                <a:gd name="T22" fmla="*/ 95 w 256"/>
                <a:gd name="T23" fmla="*/ 44 h 170"/>
                <a:gd name="T24" fmla="*/ 64 w 256"/>
                <a:gd name="T25" fmla="*/ 8 h 170"/>
                <a:gd name="T26" fmla="*/ 0 w 256"/>
                <a:gd name="T27" fmla="*/ 19 h 170"/>
                <a:gd name="T28" fmla="*/ 49 w 256"/>
                <a:gd name="T29" fmla="*/ 58 h 170"/>
                <a:gd name="T30" fmla="*/ 88 w 256"/>
                <a:gd name="T31" fmla="*/ 55 h 170"/>
                <a:gd name="T32" fmla="*/ 123 w 256"/>
                <a:gd name="T33" fmla="*/ 115 h 170"/>
                <a:gd name="T34" fmla="*/ 77 w 256"/>
                <a:gd name="T35" fmla="*/ 156 h 170"/>
                <a:gd name="T36" fmla="*/ 179 w 256"/>
                <a:gd name="T37" fmla="*/ 156 h 170"/>
                <a:gd name="T38" fmla="*/ 133 w 256"/>
                <a:gd name="T39" fmla="*/ 115 h 170"/>
                <a:gd name="T40" fmla="*/ 168 w 256"/>
                <a:gd name="T41" fmla="*/ 55 h 170"/>
                <a:gd name="T42" fmla="*/ 207 w 256"/>
                <a:gd name="T43" fmla="*/ 57 h 170"/>
                <a:gd name="T44" fmla="*/ 256 w 256"/>
                <a:gd name="T45" fmla="*/ 19 h 170"/>
                <a:gd name="T46" fmla="*/ 192 w 256"/>
                <a:gd name="T47" fmla="*/ 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70">
                  <a:moveTo>
                    <a:pt x="192" y="8"/>
                  </a:moveTo>
                  <a:cubicBezTo>
                    <a:pt x="168" y="14"/>
                    <a:pt x="159" y="36"/>
                    <a:pt x="161" y="44"/>
                  </a:cubicBezTo>
                  <a:cubicBezTo>
                    <a:pt x="161" y="44"/>
                    <a:pt x="162" y="44"/>
                    <a:pt x="162" y="44"/>
                  </a:cubicBezTo>
                  <a:cubicBezTo>
                    <a:pt x="178" y="33"/>
                    <a:pt x="196" y="28"/>
                    <a:pt x="215" y="25"/>
                  </a:cubicBezTo>
                  <a:cubicBezTo>
                    <a:pt x="223" y="24"/>
                    <a:pt x="229" y="23"/>
                    <a:pt x="229" y="23"/>
                  </a:cubicBezTo>
                  <a:cubicBezTo>
                    <a:pt x="229" y="23"/>
                    <a:pt x="181" y="38"/>
                    <a:pt x="164" y="50"/>
                  </a:cubicBezTo>
                  <a:cubicBezTo>
                    <a:pt x="143" y="63"/>
                    <a:pt x="134" y="85"/>
                    <a:pt x="128" y="109"/>
                  </a:cubicBezTo>
                  <a:cubicBezTo>
                    <a:pt x="122" y="85"/>
                    <a:pt x="113" y="63"/>
                    <a:pt x="92" y="50"/>
                  </a:cubicBezTo>
                  <a:cubicBezTo>
                    <a:pt x="75" y="38"/>
                    <a:pt x="27" y="23"/>
                    <a:pt x="27" y="23"/>
                  </a:cubicBezTo>
                  <a:cubicBezTo>
                    <a:pt x="27" y="23"/>
                    <a:pt x="33" y="24"/>
                    <a:pt x="41" y="25"/>
                  </a:cubicBezTo>
                  <a:cubicBezTo>
                    <a:pt x="60" y="28"/>
                    <a:pt x="78" y="33"/>
                    <a:pt x="94" y="44"/>
                  </a:cubicBezTo>
                  <a:cubicBezTo>
                    <a:pt x="94" y="44"/>
                    <a:pt x="95" y="44"/>
                    <a:pt x="95" y="44"/>
                  </a:cubicBezTo>
                  <a:cubicBezTo>
                    <a:pt x="97" y="36"/>
                    <a:pt x="88" y="14"/>
                    <a:pt x="64" y="8"/>
                  </a:cubicBezTo>
                  <a:cubicBezTo>
                    <a:pt x="39" y="0"/>
                    <a:pt x="14" y="19"/>
                    <a:pt x="0" y="19"/>
                  </a:cubicBezTo>
                  <a:cubicBezTo>
                    <a:pt x="19" y="32"/>
                    <a:pt x="22" y="46"/>
                    <a:pt x="49" y="58"/>
                  </a:cubicBezTo>
                  <a:cubicBezTo>
                    <a:pt x="68" y="66"/>
                    <a:pt x="81" y="61"/>
                    <a:pt x="88" y="55"/>
                  </a:cubicBezTo>
                  <a:cubicBezTo>
                    <a:pt x="88" y="55"/>
                    <a:pt x="111" y="69"/>
                    <a:pt x="123" y="115"/>
                  </a:cubicBezTo>
                  <a:cubicBezTo>
                    <a:pt x="97" y="117"/>
                    <a:pt x="77" y="135"/>
                    <a:pt x="77" y="156"/>
                  </a:cubicBezTo>
                  <a:cubicBezTo>
                    <a:pt x="77" y="170"/>
                    <a:pt x="179" y="169"/>
                    <a:pt x="179" y="156"/>
                  </a:cubicBezTo>
                  <a:cubicBezTo>
                    <a:pt x="179" y="135"/>
                    <a:pt x="159" y="117"/>
                    <a:pt x="133" y="115"/>
                  </a:cubicBezTo>
                  <a:cubicBezTo>
                    <a:pt x="145" y="69"/>
                    <a:pt x="168" y="55"/>
                    <a:pt x="168" y="55"/>
                  </a:cubicBezTo>
                  <a:cubicBezTo>
                    <a:pt x="175" y="61"/>
                    <a:pt x="188" y="66"/>
                    <a:pt x="207" y="57"/>
                  </a:cubicBezTo>
                  <a:cubicBezTo>
                    <a:pt x="234" y="45"/>
                    <a:pt x="237" y="32"/>
                    <a:pt x="256" y="19"/>
                  </a:cubicBezTo>
                  <a:cubicBezTo>
                    <a:pt x="242" y="19"/>
                    <a:pt x="217" y="0"/>
                    <a:pt x="19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8" name="任意多边形: 形状 28">
              <a:extLst>
                <a:ext uri="{FF2B5EF4-FFF2-40B4-BE49-F238E27FC236}">
                  <a16:creationId xmlns:a16="http://schemas.microsoft.com/office/drawing/2014/main" id="{4BACD9B2-521B-4F18-A608-550DBD1F22F9}"/>
                </a:ext>
              </a:extLst>
            </p:cNvPr>
            <p:cNvSpPr/>
            <p:nvPr/>
          </p:nvSpPr>
          <p:spPr>
            <a:xfrm>
              <a:off x="6095227" y="3663146"/>
              <a:ext cx="1637883" cy="1781176"/>
            </a:xfrm>
            <a:custGeom>
              <a:avLst/>
              <a:gdLst>
                <a:gd name="connsiteX0" fmla="*/ 747296 w 1637883"/>
                <a:gd name="connsiteY0" fmla="*/ 0 h 1781176"/>
                <a:gd name="connsiteX1" fmla="*/ 747372 w 1637883"/>
                <a:gd name="connsiteY1" fmla="*/ 4 h 1781176"/>
                <a:gd name="connsiteX2" fmla="*/ 838352 w 1637883"/>
                <a:gd name="connsiteY2" fmla="*/ 4598 h 1781176"/>
                <a:gd name="connsiteX3" fmla="*/ 1637883 w 1637883"/>
                <a:gd name="connsiteY3" fmla="*/ 890588 h 1781176"/>
                <a:gd name="connsiteX4" fmla="*/ 747295 w 1637883"/>
                <a:gd name="connsiteY4" fmla="*/ 1781176 h 1781176"/>
                <a:gd name="connsiteX5" fmla="*/ 8805 w 1637883"/>
                <a:gd name="connsiteY5" fmla="*/ 1388524 h 1781176"/>
                <a:gd name="connsiteX6" fmla="*/ 775 w 1637883"/>
                <a:gd name="connsiteY6" fmla="*/ 1375305 h 1781176"/>
                <a:gd name="connsiteX7" fmla="*/ 37352 w 1637883"/>
                <a:gd name="connsiteY7" fmla="*/ 1315096 h 1781176"/>
                <a:gd name="connsiteX8" fmla="*/ 144841 w 1637883"/>
                <a:gd name="connsiteY8" fmla="*/ 890589 h 1781176"/>
                <a:gd name="connsiteX9" fmla="*/ 37352 w 1637883"/>
                <a:gd name="connsiteY9" fmla="*/ 466082 h 1781176"/>
                <a:gd name="connsiteX10" fmla="*/ 1554 w 1637883"/>
                <a:gd name="connsiteY10" fmla="*/ 407156 h 1781176"/>
                <a:gd name="connsiteX11" fmla="*/ 1554 w 1637883"/>
                <a:gd name="connsiteY11" fmla="*/ 407155 h 1781176"/>
                <a:gd name="connsiteX12" fmla="*/ 1553 w 1637883"/>
                <a:gd name="connsiteY12" fmla="*/ 407155 h 1781176"/>
                <a:gd name="connsiteX13" fmla="*/ 1553 w 1637883"/>
                <a:gd name="connsiteY13" fmla="*/ 407156 h 1781176"/>
                <a:gd name="connsiteX14" fmla="*/ 1554 w 1637883"/>
                <a:gd name="connsiteY14" fmla="*/ 407156 h 1781176"/>
                <a:gd name="connsiteX15" fmla="*/ 774 w 1637883"/>
                <a:gd name="connsiteY15" fmla="*/ 407195 h 1781176"/>
                <a:gd name="connsiteX16" fmla="*/ 0 w 1637883"/>
                <a:gd name="connsiteY16" fmla="*/ 407146 h 1781176"/>
                <a:gd name="connsiteX17" fmla="*/ 0 w 1637883"/>
                <a:gd name="connsiteY17" fmla="*/ 407145 h 1781176"/>
                <a:gd name="connsiteX18" fmla="*/ 773 w 1637883"/>
                <a:gd name="connsiteY18" fmla="*/ 407194 h 1781176"/>
                <a:gd name="connsiteX19" fmla="*/ 774 w 1637883"/>
                <a:gd name="connsiteY19" fmla="*/ 407194 h 1781176"/>
                <a:gd name="connsiteX20" fmla="*/ 1 w 1637883"/>
                <a:gd name="connsiteY20" fmla="*/ 407145 h 1781176"/>
                <a:gd name="connsiteX21" fmla="*/ 8806 w 1637883"/>
                <a:gd name="connsiteY21" fmla="*/ 392652 h 1781176"/>
                <a:gd name="connsiteX22" fmla="*/ 747296 w 1637883"/>
                <a:gd name="connsiteY22" fmla="*/ 0 h 178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37883" h="1781176">
                  <a:moveTo>
                    <a:pt x="747296" y="0"/>
                  </a:moveTo>
                  <a:lnTo>
                    <a:pt x="747372" y="4"/>
                  </a:lnTo>
                  <a:lnTo>
                    <a:pt x="838352" y="4598"/>
                  </a:lnTo>
                  <a:cubicBezTo>
                    <a:pt x="1287437" y="50205"/>
                    <a:pt x="1637883" y="429471"/>
                    <a:pt x="1637883" y="890588"/>
                  </a:cubicBezTo>
                  <a:cubicBezTo>
                    <a:pt x="1637883" y="1382446"/>
                    <a:pt x="1239153" y="1781176"/>
                    <a:pt x="747295" y="1781176"/>
                  </a:cubicBezTo>
                  <a:cubicBezTo>
                    <a:pt x="439884" y="1781176"/>
                    <a:pt x="168851" y="1625422"/>
                    <a:pt x="8805" y="1388524"/>
                  </a:cubicBezTo>
                  <a:lnTo>
                    <a:pt x="775" y="1375305"/>
                  </a:lnTo>
                  <a:lnTo>
                    <a:pt x="37352" y="1315096"/>
                  </a:lnTo>
                  <a:cubicBezTo>
                    <a:pt x="105903" y="1188906"/>
                    <a:pt x="144841" y="1044295"/>
                    <a:pt x="144841" y="890589"/>
                  </a:cubicBezTo>
                  <a:cubicBezTo>
                    <a:pt x="144841" y="736884"/>
                    <a:pt x="105903" y="592272"/>
                    <a:pt x="37352" y="466082"/>
                  </a:cubicBezTo>
                  <a:lnTo>
                    <a:pt x="1554" y="407156"/>
                  </a:lnTo>
                  <a:lnTo>
                    <a:pt x="1554" y="407155"/>
                  </a:lnTo>
                  <a:lnTo>
                    <a:pt x="1553" y="407155"/>
                  </a:lnTo>
                  <a:lnTo>
                    <a:pt x="1553" y="407156"/>
                  </a:lnTo>
                  <a:lnTo>
                    <a:pt x="1554" y="407156"/>
                  </a:lnTo>
                  <a:lnTo>
                    <a:pt x="774" y="407195"/>
                  </a:lnTo>
                  <a:lnTo>
                    <a:pt x="0" y="407146"/>
                  </a:lnTo>
                  <a:lnTo>
                    <a:pt x="0" y="407145"/>
                  </a:lnTo>
                  <a:lnTo>
                    <a:pt x="773" y="407194"/>
                  </a:lnTo>
                  <a:lnTo>
                    <a:pt x="774" y="407194"/>
                  </a:lnTo>
                  <a:lnTo>
                    <a:pt x="1" y="407145"/>
                  </a:lnTo>
                  <a:lnTo>
                    <a:pt x="8806" y="392652"/>
                  </a:lnTo>
                  <a:cubicBezTo>
                    <a:pt x="168852" y="155754"/>
                    <a:pt x="439885" y="0"/>
                    <a:pt x="74729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思源黑体 CN Bold" panose="020B0800000000000000" pitchFamily="34" charset="-122"/>
              </a:endParaRPr>
            </a:p>
          </p:txBody>
        </p:sp>
        <p:sp>
          <p:nvSpPr>
            <p:cNvPr id="29" name="任意多边形: 形状 16">
              <a:extLst>
                <a:ext uri="{FF2B5EF4-FFF2-40B4-BE49-F238E27FC236}">
                  <a16:creationId xmlns:a16="http://schemas.microsoft.com/office/drawing/2014/main" id="{8AD1A88E-708F-42FA-B987-ACA8B6F93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3763" y="4298674"/>
              <a:ext cx="669168" cy="512086"/>
            </a:xfrm>
            <a:custGeom>
              <a:avLst/>
              <a:gdLst>
                <a:gd name="connsiteX0" fmla="*/ 134937 w 338138"/>
                <a:gd name="connsiteY0" fmla="*/ 195262 h 258763"/>
                <a:gd name="connsiteX1" fmla="*/ 122237 w 338138"/>
                <a:gd name="connsiteY1" fmla="*/ 208756 h 258763"/>
                <a:gd name="connsiteX2" fmla="*/ 134937 w 338138"/>
                <a:gd name="connsiteY2" fmla="*/ 222250 h 258763"/>
                <a:gd name="connsiteX3" fmla="*/ 147637 w 338138"/>
                <a:gd name="connsiteY3" fmla="*/ 208756 h 258763"/>
                <a:gd name="connsiteX4" fmla="*/ 134937 w 338138"/>
                <a:gd name="connsiteY4" fmla="*/ 195262 h 258763"/>
                <a:gd name="connsiteX5" fmla="*/ 278683 w 338138"/>
                <a:gd name="connsiteY5" fmla="*/ 158750 h 258763"/>
                <a:gd name="connsiteX6" fmla="*/ 290512 w 338138"/>
                <a:gd name="connsiteY6" fmla="*/ 170594 h 258763"/>
                <a:gd name="connsiteX7" fmla="*/ 168275 w 338138"/>
                <a:gd name="connsiteY7" fmla="*/ 258763 h 258763"/>
                <a:gd name="connsiteX8" fmla="*/ 46037 w 338138"/>
                <a:gd name="connsiteY8" fmla="*/ 170594 h 258763"/>
                <a:gd name="connsiteX9" fmla="*/ 49980 w 338138"/>
                <a:gd name="connsiteY9" fmla="*/ 167962 h 258763"/>
                <a:gd name="connsiteX10" fmla="*/ 64439 w 338138"/>
                <a:gd name="connsiteY10" fmla="*/ 175858 h 258763"/>
                <a:gd name="connsiteX11" fmla="*/ 102556 w 338138"/>
                <a:gd name="connsiteY11" fmla="*/ 223232 h 258763"/>
                <a:gd name="connsiteX12" fmla="*/ 134101 w 338138"/>
                <a:gd name="connsiteY12" fmla="*/ 242972 h 258763"/>
                <a:gd name="connsiteX13" fmla="*/ 144616 w 338138"/>
                <a:gd name="connsiteY13" fmla="*/ 241656 h 258763"/>
                <a:gd name="connsiteX14" fmla="*/ 168275 w 338138"/>
                <a:gd name="connsiteY14" fmla="*/ 242972 h 258763"/>
                <a:gd name="connsiteX15" fmla="*/ 278683 w 338138"/>
                <a:gd name="connsiteY15" fmla="*/ 158750 h 258763"/>
                <a:gd name="connsiteX16" fmla="*/ 309563 w 338138"/>
                <a:gd name="connsiteY16" fmla="*/ 127000 h 258763"/>
                <a:gd name="connsiteX17" fmla="*/ 295275 w 338138"/>
                <a:gd name="connsiteY17" fmla="*/ 140494 h 258763"/>
                <a:gd name="connsiteX18" fmla="*/ 309563 w 338138"/>
                <a:gd name="connsiteY18" fmla="*/ 153988 h 258763"/>
                <a:gd name="connsiteX19" fmla="*/ 323851 w 338138"/>
                <a:gd name="connsiteY19" fmla="*/ 140494 h 258763"/>
                <a:gd name="connsiteX20" fmla="*/ 309563 w 338138"/>
                <a:gd name="connsiteY20" fmla="*/ 127000 h 258763"/>
                <a:gd name="connsiteX21" fmla="*/ 29369 w 338138"/>
                <a:gd name="connsiteY21" fmla="*/ 127000 h 258763"/>
                <a:gd name="connsiteX22" fmla="*/ 15875 w 338138"/>
                <a:gd name="connsiteY22" fmla="*/ 140494 h 258763"/>
                <a:gd name="connsiteX23" fmla="*/ 29369 w 338138"/>
                <a:gd name="connsiteY23" fmla="*/ 153988 h 258763"/>
                <a:gd name="connsiteX24" fmla="*/ 42863 w 338138"/>
                <a:gd name="connsiteY24" fmla="*/ 140494 h 258763"/>
                <a:gd name="connsiteX25" fmla="*/ 29369 w 338138"/>
                <a:gd name="connsiteY25" fmla="*/ 127000 h 258763"/>
                <a:gd name="connsiteX26" fmla="*/ 200025 w 338138"/>
                <a:gd name="connsiteY26" fmla="*/ 36512 h 258763"/>
                <a:gd name="connsiteX27" fmla="*/ 185737 w 338138"/>
                <a:gd name="connsiteY27" fmla="*/ 50006 h 258763"/>
                <a:gd name="connsiteX28" fmla="*/ 200025 w 338138"/>
                <a:gd name="connsiteY28" fmla="*/ 63500 h 258763"/>
                <a:gd name="connsiteX29" fmla="*/ 214313 w 338138"/>
                <a:gd name="connsiteY29" fmla="*/ 50006 h 258763"/>
                <a:gd name="connsiteX30" fmla="*/ 200025 w 338138"/>
                <a:gd name="connsiteY30" fmla="*/ 36512 h 258763"/>
                <a:gd name="connsiteX31" fmla="*/ 200770 w 338138"/>
                <a:gd name="connsiteY31" fmla="*/ 22225 h 258763"/>
                <a:gd name="connsiteX32" fmla="*/ 228508 w 338138"/>
                <a:gd name="connsiteY32" fmla="*/ 49836 h 258763"/>
                <a:gd name="connsiteX33" fmla="*/ 225866 w 338138"/>
                <a:gd name="connsiteY33" fmla="*/ 62984 h 258763"/>
                <a:gd name="connsiteX34" fmla="*/ 290588 w 338138"/>
                <a:gd name="connsiteY34" fmla="*/ 119520 h 258763"/>
                <a:gd name="connsiteX35" fmla="*/ 309079 w 338138"/>
                <a:gd name="connsiteY35" fmla="*/ 111632 h 258763"/>
                <a:gd name="connsiteX36" fmla="*/ 338138 w 338138"/>
                <a:gd name="connsiteY36" fmla="*/ 140557 h 258763"/>
                <a:gd name="connsiteX37" fmla="*/ 309079 w 338138"/>
                <a:gd name="connsiteY37" fmla="*/ 169483 h 258763"/>
                <a:gd name="connsiteX38" fmla="*/ 281342 w 338138"/>
                <a:gd name="connsiteY38" fmla="*/ 140557 h 258763"/>
                <a:gd name="connsiteX39" fmla="*/ 286625 w 338138"/>
                <a:gd name="connsiteY39" fmla="*/ 123465 h 258763"/>
                <a:gd name="connsiteX40" fmla="*/ 221903 w 338138"/>
                <a:gd name="connsiteY40" fmla="*/ 68243 h 258763"/>
                <a:gd name="connsiteX41" fmla="*/ 200770 w 338138"/>
                <a:gd name="connsiteY41" fmla="*/ 78761 h 258763"/>
                <a:gd name="connsiteX42" fmla="*/ 192845 w 338138"/>
                <a:gd name="connsiteY42" fmla="*/ 77447 h 258763"/>
                <a:gd name="connsiteX43" fmla="*/ 151898 w 338138"/>
                <a:gd name="connsiteY43" fmla="*/ 185261 h 258763"/>
                <a:gd name="connsiteX44" fmla="*/ 163786 w 338138"/>
                <a:gd name="connsiteY44" fmla="*/ 207612 h 258763"/>
                <a:gd name="connsiteX45" fmla="*/ 134727 w 338138"/>
                <a:gd name="connsiteY45" fmla="*/ 236538 h 258763"/>
                <a:gd name="connsiteX46" fmla="*/ 105668 w 338138"/>
                <a:gd name="connsiteY46" fmla="*/ 207612 h 258763"/>
                <a:gd name="connsiteX47" fmla="*/ 109631 w 338138"/>
                <a:gd name="connsiteY47" fmla="*/ 194464 h 258763"/>
                <a:gd name="connsiteX48" fmla="*/ 50193 w 338138"/>
                <a:gd name="connsiteY48" fmla="*/ 158965 h 258763"/>
                <a:gd name="connsiteX49" fmla="*/ 29058 w 338138"/>
                <a:gd name="connsiteY49" fmla="*/ 169483 h 258763"/>
                <a:gd name="connsiteX50" fmla="*/ 0 w 338138"/>
                <a:gd name="connsiteY50" fmla="*/ 140557 h 258763"/>
                <a:gd name="connsiteX51" fmla="*/ 29058 w 338138"/>
                <a:gd name="connsiteY51" fmla="*/ 111632 h 258763"/>
                <a:gd name="connsiteX52" fmla="*/ 56797 w 338138"/>
                <a:gd name="connsiteY52" fmla="*/ 140557 h 258763"/>
                <a:gd name="connsiteX53" fmla="*/ 52834 w 338138"/>
                <a:gd name="connsiteY53" fmla="*/ 155020 h 258763"/>
                <a:gd name="connsiteX54" fmla="*/ 112273 w 338138"/>
                <a:gd name="connsiteY54" fmla="*/ 190520 h 258763"/>
                <a:gd name="connsiteX55" fmla="*/ 134727 w 338138"/>
                <a:gd name="connsiteY55" fmla="*/ 180002 h 258763"/>
                <a:gd name="connsiteX56" fmla="*/ 147936 w 338138"/>
                <a:gd name="connsiteY56" fmla="*/ 182631 h 258763"/>
                <a:gd name="connsiteX57" fmla="*/ 188882 w 338138"/>
                <a:gd name="connsiteY57" fmla="*/ 76132 h 258763"/>
                <a:gd name="connsiteX58" fmla="*/ 171711 w 338138"/>
                <a:gd name="connsiteY58" fmla="*/ 49836 h 258763"/>
                <a:gd name="connsiteX59" fmla="*/ 200770 w 338138"/>
                <a:gd name="connsiteY59" fmla="*/ 22225 h 258763"/>
                <a:gd name="connsiteX60" fmla="*/ 167481 w 338138"/>
                <a:gd name="connsiteY60" fmla="*/ 0 h 258763"/>
                <a:gd name="connsiteX61" fmla="*/ 295275 w 338138"/>
                <a:gd name="connsiteY61" fmla="*/ 109802 h 258763"/>
                <a:gd name="connsiteX62" fmla="*/ 288688 w 338138"/>
                <a:gd name="connsiteY62" fmla="*/ 112448 h 258763"/>
                <a:gd name="connsiteX63" fmla="*/ 278148 w 338138"/>
                <a:gd name="connsiteY63" fmla="*/ 104511 h 258763"/>
                <a:gd name="connsiteX64" fmla="*/ 228085 w 338138"/>
                <a:gd name="connsiteY64" fmla="*/ 33073 h 258763"/>
                <a:gd name="connsiteX65" fmla="*/ 197783 w 338138"/>
                <a:gd name="connsiteY65" fmla="*/ 15875 h 258763"/>
                <a:gd name="connsiteX66" fmla="*/ 188561 w 338138"/>
                <a:gd name="connsiteY66" fmla="*/ 17198 h 258763"/>
                <a:gd name="connsiteX67" fmla="*/ 167481 w 338138"/>
                <a:gd name="connsiteY67" fmla="*/ 15875 h 258763"/>
                <a:gd name="connsiteX68" fmla="*/ 54179 w 338138"/>
                <a:gd name="connsiteY68" fmla="*/ 119063 h 258763"/>
                <a:gd name="connsiteX69" fmla="*/ 39687 w 338138"/>
                <a:gd name="connsiteY69" fmla="*/ 109802 h 258763"/>
                <a:gd name="connsiteX70" fmla="*/ 167481 w 338138"/>
                <a:gd name="connsiteY70" fmla="*/ 0 h 25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8138" h="258763">
                  <a:moveTo>
                    <a:pt x="134937" y="195262"/>
                  </a:moveTo>
                  <a:cubicBezTo>
                    <a:pt x="127923" y="195262"/>
                    <a:pt x="122237" y="201303"/>
                    <a:pt x="122237" y="208756"/>
                  </a:cubicBezTo>
                  <a:cubicBezTo>
                    <a:pt x="122237" y="216209"/>
                    <a:pt x="127923" y="222250"/>
                    <a:pt x="134937" y="222250"/>
                  </a:cubicBezTo>
                  <a:cubicBezTo>
                    <a:pt x="141951" y="222250"/>
                    <a:pt x="147637" y="216209"/>
                    <a:pt x="147637" y="208756"/>
                  </a:cubicBezTo>
                  <a:cubicBezTo>
                    <a:pt x="147637" y="201303"/>
                    <a:pt x="141951" y="195262"/>
                    <a:pt x="134937" y="195262"/>
                  </a:cubicBezTo>
                  <a:close/>
                  <a:moveTo>
                    <a:pt x="278683" y="158750"/>
                  </a:moveTo>
                  <a:cubicBezTo>
                    <a:pt x="281312" y="162698"/>
                    <a:pt x="285255" y="167962"/>
                    <a:pt x="290512" y="170594"/>
                  </a:cubicBezTo>
                  <a:cubicBezTo>
                    <a:pt x="273425" y="221916"/>
                    <a:pt x="224793" y="258763"/>
                    <a:pt x="168275" y="258763"/>
                  </a:cubicBezTo>
                  <a:cubicBezTo>
                    <a:pt x="111756" y="258763"/>
                    <a:pt x="63124" y="221916"/>
                    <a:pt x="46037" y="170594"/>
                  </a:cubicBezTo>
                  <a:cubicBezTo>
                    <a:pt x="47352" y="169278"/>
                    <a:pt x="48666" y="169278"/>
                    <a:pt x="49980" y="167962"/>
                  </a:cubicBezTo>
                  <a:cubicBezTo>
                    <a:pt x="49980" y="167962"/>
                    <a:pt x="49980" y="167962"/>
                    <a:pt x="64439" y="175858"/>
                  </a:cubicBezTo>
                  <a:cubicBezTo>
                    <a:pt x="72325" y="194281"/>
                    <a:pt x="85469" y="211389"/>
                    <a:pt x="102556" y="223232"/>
                  </a:cubicBezTo>
                  <a:cubicBezTo>
                    <a:pt x="107813" y="235076"/>
                    <a:pt x="119643" y="242972"/>
                    <a:pt x="134101" y="242972"/>
                  </a:cubicBezTo>
                  <a:cubicBezTo>
                    <a:pt x="138044" y="242972"/>
                    <a:pt x="141987" y="242972"/>
                    <a:pt x="144616" y="241656"/>
                  </a:cubicBezTo>
                  <a:cubicBezTo>
                    <a:pt x="152502" y="242972"/>
                    <a:pt x="160388" y="242972"/>
                    <a:pt x="168275" y="242972"/>
                  </a:cubicBezTo>
                  <a:cubicBezTo>
                    <a:pt x="220850" y="242972"/>
                    <a:pt x="265539" y="207441"/>
                    <a:pt x="278683" y="158750"/>
                  </a:cubicBezTo>
                  <a:close/>
                  <a:moveTo>
                    <a:pt x="309563" y="127000"/>
                  </a:moveTo>
                  <a:cubicBezTo>
                    <a:pt x="301672" y="127000"/>
                    <a:pt x="295275" y="133041"/>
                    <a:pt x="295275" y="140494"/>
                  </a:cubicBezTo>
                  <a:cubicBezTo>
                    <a:pt x="295275" y="147947"/>
                    <a:pt x="301672" y="153988"/>
                    <a:pt x="309563" y="153988"/>
                  </a:cubicBezTo>
                  <a:cubicBezTo>
                    <a:pt x="317454" y="153988"/>
                    <a:pt x="323851" y="147947"/>
                    <a:pt x="323851" y="140494"/>
                  </a:cubicBezTo>
                  <a:cubicBezTo>
                    <a:pt x="323851" y="133041"/>
                    <a:pt x="317454" y="127000"/>
                    <a:pt x="309563" y="127000"/>
                  </a:cubicBezTo>
                  <a:close/>
                  <a:moveTo>
                    <a:pt x="29369" y="127000"/>
                  </a:moveTo>
                  <a:cubicBezTo>
                    <a:pt x="21916" y="127000"/>
                    <a:pt x="15875" y="133041"/>
                    <a:pt x="15875" y="140494"/>
                  </a:cubicBezTo>
                  <a:cubicBezTo>
                    <a:pt x="15875" y="147947"/>
                    <a:pt x="21916" y="153988"/>
                    <a:pt x="29369" y="153988"/>
                  </a:cubicBezTo>
                  <a:cubicBezTo>
                    <a:pt x="36822" y="153988"/>
                    <a:pt x="42863" y="147947"/>
                    <a:pt x="42863" y="140494"/>
                  </a:cubicBezTo>
                  <a:cubicBezTo>
                    <a:pt x="42863" y="133041"/>
                    <a:pt x="36822" y="127000"/>
                    <a:pt x="29369" y="127000"/>
                  </a:cubicBezTo>
                  <a:close/>
                  <a:moveTo>
                    <a:pt x="200025" y="36512"/>
                  </a:moveTo>
                  <a:cubicBezTo>
                    <a:pt x="192134" y="36512"/>
                    <a:pt x="185737" y="42553"/>
                    <a:pt x="185737" y="50006"/>
                  </a:cubicBezTo>
                  <a:cubicBezTo>
                    <a:pt x="185737" y="57459"/>
                    <a:pt x="192134" y="63500"/>
                    <a:pt x="200025" y="63500"/>
                  </a:cubicBezTo>
                  <a:cubicBezTo>
                    <a:pt x="207916" y="63500"/>
                    <a:pt x="214313" y="57459"/>
                    <a:pt x="214313" y="50006"/>
                  </a:cubicBezTo>
                  <a:cubicBezTo>
                    <a:pt x="214313" y="42553"/>
                    <a:pt x="207916" y="36512"/>
                    <a:pt x="200025" y="36512"/>
                  </a:cubicBezTo>
                  <a:close/>
                  <a:moveTo>
                    <a:pt x="200770" y="22225"/>
                  </a:moveTo>
                  <a:cubicBezTo>
                    <a:pt x="216620" y="22225"/>
                    <a:pt x="228508" y="34058"/>
                    <a:pt x="228508" y="49836"/>
                  </a:cubicBezTo>
                  <a:cubicBezTo>
                    <a:pt x="228508" y="55095"/>
                    <a:pt x="227187" y="59039"/>
                    <a:pt x="225866" y="62984"/>
                  </a:cubicBezTo>
                  <a:cubicBezTo>
                    <a:pt x="225866" y="62984"/>
                    <a:pt x="225866" y="62984"/>
                    <a:pt x="290588" y="119520"/>
                  </a:cubicBezTo>
                  <a:cubicBezTo>
                    <a:pt x="294550" y="115576"/>
                    <a:pt x="302475" y="111632"/>
                    <a:pt x="309079" y="111632"/>
                  </a:cubicBezTo>
                  <a:cubicBezTo>
                    <a:pt x="324930" y="111632"/>
                    <a:pt x="338138" y="124780"/>
                    <a:pt x="338138" y="140557"/>
                  </a:cubicBezTo>
                  <a:cubicBezTo>
                    <a:pt x="338138" y="156335"/>
                    <a:pt x="324930" y="169483"/>
                    <a:pt x="309079" y="169483"/>
                  </a:cubicBezTo>
                  <a:cubicBezTo>
                    <a:pt x="294550" y="169483"/>
                    <a:pt x="281342" y="156335"/>
                    <a:pt x="281342" y="140557"/>
                  </a:cubicBezTo>
                  <a:cubicBezTo>
                    <a:pt x="281342" y="133983"/>
                    <a:pt x="282662" y="128724"/>
                    <a:pt x="286625" y="123465"/>
                  </a:cubicBezTo>
                  <a:cubicBezTo>
                    <a:pt x="286625" y="123465"/>
                    <a:pt x="286625" y="123465"/>
                    <a:pt x="221903" y="68243"/>
                  </a:cubicBezTo>
                  <a:cubicBezTo>
                    <a:pt x="216620" y="73502"/>
                    <a:pt x="208695" y="78761"/>
                    <a:pt x="200770" y="78761"/>
                  </a:cubicBezTo>
                  <a:cubicBezTo>
                    <a:pt x="198128" y="78761"/>
                    <a:pt x="195486" y="77447"/>
                    <a:pt x="192845" y="77447"/>
                  </a:cubicBezTo>
                  <a:cubicBezTo>
                    <a:pt x="192845" y="77447"/>
                    <a:pt x="192845" y="77447"/>
                    <a:pt x="151898" y="185261"/>
                  </a:cubicBezTo>
                  <a:cubicBezTo>
                    <a:pt x="158502" y="190520"/>
                    <a:pt x="163786" y="198409"/>
                    <a:pt x="163786" y="207612"/>
                  </a:cubicBezTo>
                  <a:cubicBezTo>
                    <a:pt x="163786" y="223390"/>
                    <a:pt x="150577" y="236538"/>
                    <a:pt x="134727" y="236538"/>
                  </a:cubicBezTo>
                  <a:cubicBezTo>
                    <a:pt x="118877" y="236538"/>
                    <a:pt x="105668" y="223390"/>
                    <a:pt x="105668" y="207612"/>
                  </a:cubicBezTo>
                  <a:cubicBezTo>
                    <a:pt x="105668" y="203668"/>
                    <a:pt x="106989" y="198409"/>
                    <a:pt x="109631" y="194464"/>
                  </a:cubicBezTo>
                  <a:cubicBezTo>
                    <a:pt x="109631" y="194464"/>
                    <a:pt x="109631" y="194464"/>
                    <a:pt x="50193" y="158965"/>
                  </a:cubicBezTo>
                  <a:cubicBezTo>
                    <a:pt x="44909" y="165539"/>
                    <a:pt x="36984" y="169483"/>
                    <a:pt x="29058" y="169483"/>
                  </a:cubicBezTo>
                  <a:cubicBezTo>
                    <a:pt x="13208" y="169483"/>
                    <a:pt x="0" y="156335"/>
                    <a:pt x="0" y="140557"/>
                  </a:cubicBezTo>
                  <a:cubicBezTo>
                    <a:pt x="0" y="124780"/>
                    <a:pt x="13208" y="111632"/>
                    <a:pt x="29058" y="111632"/>
                  </a:cubicBezTo>
                  <a:cubicBezTo>
                    <a:pt x="43588" y="111632"/>
                    <a:pt x="56797" y="124780"/>
                    <a:pt x="56797" y="140557"/>
                  </a:cubicBezTo>
                  <a:cubicBezTo>
                    <a:pt x="56797" y="145816"/>
                    <a:pt x="55476" y="151076"/>
                    <a:pt x="52834" y="155020"/>
                  </a:cubicBezTo>
                  <a:cubicBezTo>
                    <a:pt x="52834" y="155020"/>
                    <a:pt x="52834" y="155020"/>
                    <a:pt x="112273" y="190520"/>
                  </a:cubicBezTo>
                  <a:cubicBezTo>
                    <a:pt x="117556" y="183946"/>
                    <a:pt x="125481" y="180002"/>
                    <a:pt x="134727" y="180002"/>
                  </a:cubicBezTo>
                  <a:cubicBezTo>
                    <a:pt x="140011" y="180002"/>
                    <a:pt x="143973" y="181316"/>
                    <a:pt x="147936" y="182631"/>
                  </a:cubicBezTo>
                  <a:cubicBezTo>
                    <a:pt x="147936" y="182631"/>
                    <a:pt x="147936" y="182631"/>
                    <a:pt x="188882" y="76132"/>
                  </a:cubicBezTo>
                  <a:cubicBezTo>
                    <a:pt x="178315" y="70873"/>
                    <a:pt x="171711" y="61669"/>
                    <a:pt x="171711" y="49836"/>
                  </a:cubicBezTo>
                  <a:cubicBezTo>
                    <a:pt x="171711" y="34058"/>
                    <a:pt x="184919" y="22225"/>
                    <a:pt x="200770" y="22225"/>
                  </a:cubicBezTo>
                  <a:close/>
                  <a:moveTo>
                    <a:pt x="167481" y="0"/>
                  </a:moveTo>
                  <a:cubicBezTo>
                    <a:pt x="232037" y="0"/>
                    <a:pt x="284736" y="47625"/>
                    <a:pt x="295275" y="109802"/>
                  </a:cubicBezTo>
                  <a:cubicBezTo>
                    <a:pt x="292640" y="109802"/>
                    <a:pt x="290005" y="111125"/>
                    <a:pt x="288688" y="112448"/>
                  </a:cubicBezTo>
                  <a:cubicBezTo>
                    <a:pt x="288688" y="112448"/>
                    <a:pt x="288688" y="112448"/>
                    <a:pt x="278148" y="104511"/>
                  </a:cubicBezTo>
                  <a:cubicBezTo>
                    <a:pt x="271561" y="74084"/>
                    <a:pt x="253116" y="48948"/>
                    <a:pt x="228085" y="33073"/>
                  </a:cubicBezTo>
                  <a:cubicBezTo>
                    <a:pt x="222815" y="22490"/>
                    <a:pt x="210958" y="15875"/>
                    <a:pt x="197783" y="15875"/>
                  </a:cubicBezTo>
                  <a:cubicBezTo>
                    <a:pt x="195148" y="15875"/>
                    <a:pt x="191196" y="15875"/>
                    <a:pt x="188561" y="17198"/>
                  </a:cubicBezTo>
                  <a:cubicBezTo>
                    <a:pt x="181973" y="15875"/>
                    <a:pt x="174069" y="15875"/>
                    <a:pt x="167481" y="15875"/>
                  </a:cubicBezTo>
                  <a:cubicBezTo>
                    <a:pt x="108195" y="15875"/>
                    <a:pt x="59449" y="60854"/>
                    <a:pt x="54179" y="119063"/>
                  </a:cubicBezTo>
                  <a:cubicBezTo>
                    <a:pt x="50227" y="115094"/>
                    <a:pt x="44957" y="111125"/>
                    <a:pt x="39687" y="109802"/>
                  </a:cubicBezTo>
                  <a:cubicBezTo>
                    <a:pt x="50227" y="47625"/>
                    <a:pt x="102926" y="0"/>
                    <a:pt x="1674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思源黑体 CN Bold" panose="020B0800000000000000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29F71FD-762E-4C43-980A-72C1288F7881}"/>
              </a:ext>
            </a:extLst>
          </p:cNvPr>
          <p:cNvGrpSpPr/>
          <p:nvPr/>
        </p:nvGrpSpPr>
        <p:grpSpPr>
          <a:xfrm>
            <a:off x="7304025" y="1979025"/>
            <a:ext cx="3060625" cy="892497"/>
            <a:chOff x="7664525" y="1688525"/>
            <a:chExt cx="3060625" cy="89249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E603B5B-7846-4A7A-A3AE-04EB8AAD0C6D}"/>
                </a:ext>
              </a:extLst>
            </p:cNvPr>
            <p:cNvSpPr txBox="1"/>
            <p:nvPr/>
          </p:nvSpPr>
          <p:spPr>
            <a:xfrm>
              <a:off x="7678440" y="2031961"/>
              <a:ext cx="304671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点击此处添加文本内容，如关键词、部分简单介绍等。点击此处添加文本内容。</a:t>
              </a:r>
              <a:endParaRPr lang="zh-CN" altLang="zh-CN" sz="1200" dirty="0">
                <a:solidFill>
                  <a:srgbClr val="59595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779A0F3-D6CF-41F1-A280-B8DABA227731}"/>
                </a:ext>
              </a:extLst>
            </p:cNvPr>
            <p:cNvSpPr txBox="1"/>
            <p:nvPr/>
          </p:nvSpPr>
          <p:spPr>
            <a:xfrm>
              <a:off x="7664525" y="1688525"/>
              <a:ext cx="2245150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053DBB6-C292-479F-B5EA-FB521F737944}"/>
              </a:ext>
            </a:extLst>
          </p:cNvPr>
          <p:cNvGrpSpPr/>
          <p:nvPr/>
        </p:nvGrpSpPr>
        <p:grpSpPr>
          <a:xfrm>
            <a:off x="7876403" y="4297836"/>
            <a:ext cx="3060625" cy="892497"/>
            <a:chOff x="7664525" y="1688525"/>
            <a:chExt cx="3060625" cy="89249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9129218-769C-469F-9A4C-91635B7FE0C6}"/>
                </a:ext>
              </a:extLst>
            </p:cNvPr>
            <p:cNvSpPr txBox="1"/>
            <p:nvPr/>
          </p:nvSpPr>
          <p:spPr>
            <a:xfrm>
              <a:off x="7678440" y="2031961"/>
              <a:ext cx="304671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点击此处添加文本内容，如关键词、部分简单介绍等。点击此处添加文本内容。</a:t>
              </a:r>
              <a:endParaRPr lang="zh-CN" altLang="zh-CN" sz="1200" dirty="0">
                <a:solidFill>
                  <a:srgbClr val="59595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A005559-7A17-4E54-ADF8-84E9DFB190D3}"/>
                </a:ext>
              </a:extLst>
            </p:cNvPr>
            <p:cNvSpPr txBox="1"/>
            <p:nvPr/>
          </p:nvSpPr>
          <p:spPr>
            <a:xfrm>
              <a:off x="7664525" y="1688525"/>
              <a:ext cx="2245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kumimoji="1"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15926F2-30D7-4986-8E9D-71227398EFD9}"/>
              </a:ext>
            </a:extLst>
          </p:cNvPr>
          <p:cNvGrpSpPr/>
          <p:nvPr/>
        </p:nvGrpSpPr>
        <p:grpSpPr>
          <a:xfrm flipH="1">
            <a:off x="1184376" y="3441876"/>
            <a:ext cx="3060625" cy="892497"/>
            <a:chOff x="7664525" y="1688525"/>
            <a:chExt cx="3060625" cy="89249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D8243EA-282C-4B8B-9439-D5A722F15715}"/>
                </a:ext>
              </a:extLst>
            </p:cNvPr>
            <p:cNvSpPr txBox="1"/>
            <p:nvPr/>
          </p:nvSpPr>
          <p:spPr>
            <a:xfrm>
              <a:off x="7678440" y="2031961"/>
              <a:ext cx="3046710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59595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点击此处添加文本内容，如关键词、部分简单介绍等。点击此处添加文本内容。</a:t>
              </a:r>
              <a:endParaRPr lang="zh-CN" altLang="zh-CN" sz="1200" dirty="0">
                <a:solidFill>
                  <a:srgbClr val="59595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D1C0EF2-A23E-4D4E-BFFB-F7D09BA05F76}"/>
                </a:ext>
              </a:extLst>
            </p:cNvPr>
            <p:cNvSpPr txBox="1"/>
            <p:nvPr/>
          </p:nvSpPr>
          <p:spPr>
            <a:xfrm>
              <a:off x="7664525" y="1688525"/>
              <a:ext cx="2245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kumimoji="1"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  <a:endPara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255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B3D5B92C-2773-4329-B068-8FB82F1A87BA}"/>
              </a:ext>
            </a:extLst>
          </p:cNvPr>
          <p:cNvGrpSpPr/>
          <p:nvPr/>
        </p:nvGrpSpPr>
        <p:grpSpPr>
          <a:xfrm>
            <a:off x="468777" y="411291"/>
            <a:ext cx="3393333" cy="400110"/>
            <a:chOff x="7661303" y="4301541"/>
            <a:chExt cx="3393333" cy="4001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C73C2D4-0445-4FA6-BE79-0CD510AD01C5}"/>
                </a:ext>
              </a:extLst>
            </p:cNvPr>
            <p:cNvGrpSpPr/>
            <p:nvPr/>
          </p:nvGrpSpPr>
          <p:grpSpPr>
            <a:xfrm>
              <a:off x="7661303" y="4332319"/>
              <a:ext cx="507700" cy="338554"/>
              <a:chOff x="930575" y="5332992"/>
              <a:chExt cx="507700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AA2BBCAA-91D8-46F3-9F5E-84873F9EFBE2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0069723-138A-4014-B52F-1248235D00C5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C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33BFC66-FC88-411C-9B8B-3C7BE2E85523}"/>
                </a:ext>
              </a:extLst>
            </p:cNvPr>
            <p:cNvSpPr txBox="1"/>
            <p:nvPr/>
          </p:nvSpPr>
          <p:spPr>
            <a:xfrm>
              <a:off x="8402839" y="4301541"/>
              <a:ext cx="1145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项目优势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84887BB-2D7F-492A-94BB-AF56FFBC0529}"/>
                </a:ext>
              </a:extLst>
            </p:cNvPr>
            <p:cNvSpPr txBox="1"/>
            <p:nvPr/>
          </p:nvSpPr>
          <p:spPr>
            <a:xfrm>
              <a:off x="9565951" y="4442853"/>
              <a:ext cx="14886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ADVANTAGE OF PROJECT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322C9DF-5A38-4F5F-BC7D-F34458BBA524}"/>
              </a:ext>
            </a:extLst>
          </p:cNvPr>
          <p:cNvGrpSpPr/>
          <p:nvPr/>
        </p:nvGrpSpPr>
        <p:grpSpPr>
          <a:xfrm>
            <a:off x="8359628" y="1735577"/>
            <a:ext cx="2839314" cy="1058519"/>
            <a:chOff x="8359628" y="1735577"/>
            <a:chExt cx="2839314" cy="105851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7AEA813-7B68-4EEE-A1D5-6ED26FAF1958}"/>
                </a:ext>
              </a:extLst>
            </p:cNvPr>
            <p:cNvSpPr txBox="1"/>
            <p:nvPr/>
          </p:nvSpPr>
          <p:spPr>
            <a:xfrm>
              <a:off x="8359628" y="1735577"/>
              <a:ext cx="2119261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spc="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40622C5-8A4E-4EEF-9177-BCDE03C1E930}"/>
                </a:ext>
              </a:extLst>
            </p:cNvPr>
            <p:cNvSpPr/>
            <p:nvPr/>
          </p:nvSpPr>
          <p:spPr>
            <a:xfrm>
              <a:off x="8367915" y="2176491"/>
              <a:ext cx="2831027" cy="617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81630B0-2AC1-495C-9F2C-541E99AF2168}"/>
              </a:ext>
            </a:extLst>
          </p:cNvPr>
          <p:cNvGrpSpPr/>
          <p:nvPr/>
        </p:nvGrpSpPr>
        <p:grpSpPr>
          <a:xfrm>
            <a:off x="8307094" y="4565268"/>
            <a:ext cx="2839314" cy="1058793"/>
            <a:chOff x="8307094" y="4565268"/>
            <a:chExt cx="2839314" cy="105879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E3DF9A6-802C-44D2-BF38-A2EBE96D4391}"/>
                </a:ext>
              </a:extLst>
            </p:cNvPr>
            <p:cNvSpPr txBox="1"/>
            <p:nvPr/>
          </p:nvSpPr>
          <p:spPr>
            <a:xfrm>
              <a:off x="8307094" y="4565268"/>
              <a:ext cx="2119261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4F372D6-0A20-4969-824F-73859F621381}"/>
                </a:ext>
              </a:extLst>
            </p:cNvPr>
            <p:cNvSpPr/>
            <p:nvPr/>
          </p:nvSpPr>
          <p:spPr>
            <a:xfrm>
              <a:off x="8315381" y="5006456"/>
              <a:ext cx="2831027" cy="617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68E1616-52F2-496F-A668-20F17394B5E2}"/>
              </a:ext>
            </a:extLst>
          </p:cNvPr>
          <p:cNvGrpSpPr/>
          <p:nvPr/>
        </p:nvGrpSpPr>
        <p:grpSpPr>
          <a:xfrm>
            <a:off x="1130709" y="1735577"/>
            <a:ext cx="2661433" cy="1058519"/>
            <a:chOff x="1130709" y="1735577"/>
            <a:chExt cx="2661433" cy="105851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6966933-135F-420C-BE58-C0CC9A76277C}"/>
                </a:ext>
              </a:extLst>
            </p:cNvPr>
            <p:cNvSpPr txBox="1"/>
            <p:nvPr/>
          </p:nvSpPr>
          <p:spPr>
            <a:xfrm>
              <a:off x="1624675" y="1735577"/>
              <a:ext cx="2167467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000" b="0" spc="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B45F8FE-7406-49E1-ADC2-2540DA5CBC0B}"/>
                </a:ext>
              </a:extLst>
            </p:cNvPr>
            <p:cNvSpPr/>
            <p:nvPr/>
          </p:nvSpPr>
          <p:spPr>
            <a:xfrm>
              <a:off x="1130709" y="2176491"/>
              <a:ext cx="2622676" cy="617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点击此处添加文本内容，如关键词部分简单介绍等。点击此处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A6396CA-372E-45F9-8D4F-BEDB6AF88500}"/>
              </a:ext>
            </a:extLst>
          </p:cNvPr>
          <p:cNvGrpSpPr/>
          <p:nvPr/>
        </p:nvGrpSpPr>
        <p:grpSpPr>
          <a:xfrm>
            <a:off x="1183810" y="4575505"/>
            <a:ext cx="2768989" cy="1058244"/>
            <a:chOff x="1183810" y="4575505"/>
            <a:chExt cx="2768989" cy="105824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01EB644-0FD5-40D9-AF6B-3358B70870EF}"/>
                </a:ext>
              </a:extLst>
            </p:cNvPr>
            <p:cNvSpPr txBox="1"/>
            <p:nvPr/>
          </p:nvSpPr>
          <p:spPr>
            <a:xfrm>
              <a:off x="1785332" y="4575505"/>
              <a:ext cx="2167467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000" b="0" spc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7929DFD6-C0C5-4898-97D8-ADFCC8D57A6A}"/>
                </a:ext>
              </a:extLst>
            </p:cNvPr>
            <p:cNvSpPr/>
            <p:nvPr/>
          </p:nvSpPr>
          <p:spPr>
            <a:xfrm>
              <a:off x="1183810" y="5016144"/>
              <a:ext cx="2730232" cy="617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点击此处添加文本内容，如关键词部分简单介绍等。点击此处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045FDFB-3ADB-4384-AFD0-778796A28F97}"/>
              </a:ext>
            </a:extLst>
          </p:cNvPr>
          <p:cNvGrpSpPr/>
          <p:nvPr/>
        </p:nvGrpSpPr>
        <p:grpSpPr>
          <a:xfrm>
            <a:off x="3935117" y="1996280"/>
            <a:ext cx="4370431" cy="4136763"/>
            <a:chOff x="3935117" y="1996280"/>
            <a:chExt cx="4370431" cy="4136763"/>
          </a:xfrm>
        </p:grpSpPr>
        <p:sp>
          <p:nvSpPr>
            <p:cNvPr id="36" name="图标">
              <a:extLst>
                <a:ext uri="{FF2B5EF4-FFF2-40B4-BE49-F238E27FC236}">
                  <a16:creationId xmlns:a16="http://schemas.microsoft.com/office/drawing/2014/main" id="{04314656-E064-44EB-B358-1388CB74C9DD}"/>
                </a:ext>
              </a:extLst>
            </p:cNvPr>
            <p:cNvSpPr/>
            <p:nvPr/>
          </p:nvSpPr>
          <p:spPr>
            <a:xfrm>
              <a:off x="6086000" y="2372411"/>
              <a:ext cx="53413" cy="1115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100FF"/>
                </a:gs>
                <a:gs pos="100000">
                  <a:srgbClr val="7A00FF"/>
                </a:gs>
              </a:gsLst>
              <a:lin ang="2700000" scaled="1"/>
            </a:gra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思源黑体 CN Light" panose="020B0300000000000000" pitchFamily="34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9C4F77D-0FA9-4855-ABEA-18168A8AFD11}"/>
                </a:ext>
              </a:extLst>
            </p:cNvPr>
            <p:cNvGrpSpPr/>
            <p:nvPr/>
          </p:nvGrpSpPr>
          <p:grpSpPr>
            <a:xfrm>
              <a:off x="3943429" y="2469687"/>
              <a:ext cx="4332065" cy="3663356"/>
              <a:chOff x="3943429" y="2469687"/>
              <a:chExt cx="4332065" cy="3663356"/>
            </a:xfrm>
            <a:gradFill>
              <a:gsLst>
                <a:gs pos="100000">
                  <a:srgbClr val="6334AF"/>
                </a:gs>
                <a:gs pos="0">
                  <a:srgbClr val="E100FF"/>
                </a:gs>
              </a:gsLst>
              <a:lin ang="2700000" scaled="1"/>
            </a:gradFill>
          </p:grpSpPr>
          <p:sp>
            <p:nvSpPr>
              <p:cNvPr id="57" name="图标">
                <a:extLst>
                  <a:ext uri="{FF2B5EF4-FFF2-40B4-BE49-F238E27FC236}">
                    <a16:creationId xmlns:a16="http://schemas.microsoft.com/office/drawing/2014/main" id="{54ADB727-095E-43CE-8E35-8D2637FE9CA1}"/>
                  </a:ext>
                </a:extLst>
              </p:cNvPr>
              <p:cNvSpPr/>
              <p:nvPr/>
            </p:nvSpPr>
            <p:spPr>
              <a:xfrm>
                <a:off x="5761417" y="4281772"/>
                <a:ext cx="384946" cy="18512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8" h="21444" extrusionOk="0">
                    <a:moveTo>
                      <a:pt x="19859" y="0"/>
                    </a:moveTo>
                    <a:cubicBezTo>
                      <a:pt x="19039" y="-1"/>
                      <a:pt x="18371" y="137"/>
                      <a:pt x="18367" y="309"/>
                    </a:cubicBezTo>
                    <a:lnTo>
                      <a:pt x="18273" y="20473"/>
                    </a:lnTo>
                    <a:cubicBezTo>
                      <a:pt x="15690" y="20750"/>
                      <a:pt x="12745" y="20845"/>
                      <a:pt x="9883" y="20743"/>
                    </a:cubicBezTo>
                    <a:cubicBezTo>
                      <a:pt x="7338" y="20651"/>
                      <a:pt x="4912" y="20396"/>
                      <a:pt x="3658" y="19928"/>
                    </a:cubicBezTo>
                    <a:cubicBezTo>
                      <a:pt x="2811" y="19611"/>
                      <a:pt x="2640" y="19235"/>
                      <a:pt x="3187" y="18891"/>
                    </a:cubicBezTo>
                    <a:cubicBezTo>
                      <a:pt x="3074" y="18818"/>
                      <a:pt x="2835" y="18757"/>
                      <a:pt x="2515" y="18720"/>
                    </a:cubicBezTo>
                    <a:cubicBezTo>
                      <a:pt x="1646" y="18619"/>
                      <a:pt x="584" y="18701"/>
                      <a:pt x="229" y="18891"/>
                    </a:cubicBezTo>
                    <a:cubicBezTo>
                      <a:pt x="-262" y="19313"/>
                      <a:pt x="42" y="19759"/>
                      <a:pt x="1076" y="20136"/>
                    </a:cubicBezTo>
                    <a:cubicBezTo>
                      <a:pt x="2476" y="20646"/>
                      <a:pt x="4960" y="20959"/>
                      <a:pt x="7584" y="21172"/>
                    </a:cubicBezTo>
                    <a:cubicBezTo>
                      <a:pt x="11806" y="21516"/>
                      <a:pt x="16630" y="21599"/>
                      <a:pt x="20168" y="21029"/>
                    </a:cubicBezTo>
                    <a:cubicBezTo>
                      <a:pt x="20468" y="20981"/>
                      <a:pt x="20751" y="20928"/>
                      <a:pt x="21015" y="20872"/>
                    </a:cubicBezTo>
                    <a:lnTo>
                      <a:pt x="21338" y="309"/>
                    </a:lnTo>
                    <a:cubicBezTo>
                      <a:pt x="21335" y="138"/>
                      <a:pt x="20674" y="0"/>
                      <a:pt x="198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00FF"/>
                  </a:gs>
                  <a:gs pos="100000">
                    <a:srgbClr val="7A00FF"/>
                  </a:gs>
                </a:gsLst>
                <a:lin ang="27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思源黑体 CN Light" panose="020B0300000000000000" pitchFamily="34" charset="-122"/>
                </a:endParaRPr>
              </a:p>
            </p:txBody>
          </p:sp>
          <p:sp>
            <p:nvSpPr>
              <p:cNvPr id="58" name="图标">
                <a:extLst>
                  <a:ext uri="{FF2B5EF4-FFF2-40B4-BE49-F238E27FC236}">
                    <a16:creationId xmlns:a16="http://schemas.microsoft.com/office/drawing/2014/main" id="{3A11D9E6-0848-450A-BD6E-EE94A8C281EF}"/>
                  </a:ext>
                </a:extLst>
              </p:cNvPr>
              <p:cNvSpPr/>
              <p:nvPr/>
            </p:nvSpPr>
            <p:spPr>
              <a:xfrm>
                <a:off x="6110895" y="2469687"/>
                <a:ext cx="2164599" cy="192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0800"/>
                      <a:pt x="0" y="16200"/>
                      <a:pt x="0" y="189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1185" y="19661"/>
                      <a:pt x="3149" y="18406"/>
                      <a:pt x="5383" y="18406"/>
                    </a:cubicBezTo>
                    <a:cubicBezTo>
                      <a:pt x="7651" y="18406"/>
                      <a:pt x="9615" y="19661"/>
                      <a:pt x="10800" y="21600"/>
                    </a:cubicBezTo>
                    <a:cubicBezTo>
                      <a:pt x="12320" y="20414"/>
                      <a:pt x="14135" y="19727"/>
                      <a:pt x="16098" y="19697"/>
                    </a:cubicBezTo>
                    <a:cubicBezTo>
                      <a:pt x="18119" y="19666"/>
                      <a:pt x="20023" y="20355"/>
                      <a:pt x="21600" y="21562"/>
                    </a:cubicBezTo>
                    <a:cubicBezTo>
                      <a:pt x="20974" y="15496"/>
                      <a:pt x="18358" y="10106"/>
                      <a:pt x="14507" y="6232"/>
                    </a:cubicBezTo>
                    <a:cubicBezTo>
                      <a:pt x="10656" y="2358"/>
                      <a:pt x="5569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00FF"/>
                  </a:gs>
                  <a:gs pos="100000">
                    <a:srgbClr val="7A00FF"/>
                  </a:gs>
                </a:gsLst>
                <a:lin ang="2700000" scaled="1"/>
              </a:gra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思源黑体 CN Light" panose="020B0300000000000000" pitchFamily="34" charset="-122"/>
                </a:endParaRPr>
              </a:p>
            </p:txBody>
          </p:sp>
          <p:sp>
            <p:nvSpPr>
              <p:cNvPr id="59" name="图标">
                <a:extLst>
                  <a:ext uri="{FF2B5EF4-FFF2-40B4-BE49-F238E27FC236}">
                    <a16:creationId xmlns:a16="http://schemas.microsoft.com/office/drawing/2014/main" id="{369688CD-9829-4A57-B0C1-5677C7FB3756}"/>
                  </a:ext>
                </a:extLst>
              </p:cNvPr>
              <p:cNvSpPr/>
              <p:nvPr/>
            </p:nvSpPr>
            <p:spPr>
              <a:xfrm>
                <a:off x="3943429" y="2469687"/>
                <a:ext cx="2167467" cy="192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0"/>
                    </a:lnTo>
                    <a:cubicBezTo>
                      <a:pt x="16023" y="0"/>
                      <a:pt x="10935" y="2358"/>
                      <a:pt x="7086" y="6237"/>
                    </a:cubicBezTo>
                    <a:cubicBezTo>
                      <a:pt x="3237" y="10115"/>
                      <a:pt x="625" y="15515"/>
                      <a:pt x="0" y="21600"/>
                    </a:cubicBezTo>
                    <a:cubicBezTo>
                      <a:pt x="1591" y="20653"/>
                      <a:pt x="3392" y="20120"/>
                      <a:pt x="5268" y="20094"/>
                    </a:cubicBezTo>
                    <a:cubicBezTo>
                      <a:pt x="7242" y="20068"/>
                      <a:pt x="9145" y="20605"/>
                      <a:pt x="10817" y="21600"/>
                    </a:cubicBezTo>
                    <a:cubicBezTo>
                      <a:pt x="12318" y="20515"/>
                      <a:pt x="14068" y="19878"/>
                      <a:pt x="15932" y="19824"/>
                    </a:cubicBezTo>
                    <a:cubicBezTo>
                      <a:pt x="17983" y="19765"/>
                      <a:pt x="19951" y="2041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100FF"/>
                  </a:gs>
                  <a:gs pos="100000">
                    <a:srgbClr val="7A00FF"/>
                  </a:gs>
                </a:gsLst>
                <a:lin ang="2700000" scaled="1"/>
              </a:gra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思源黑体 CN Light" panose="020B0300000000000000" pitchFamily="34" charset="-122"/>
                </a:endParaRPr>
              </a:p>
            </p:txBody>
          </p:sp>
          <p:sp>
            <p:nvSpPr>
              <p:cNvPr id="60" name="图标">
                <a:extLst>
                  <a:ext uri="{FF2B5EF4-FFF2-40B4-BE49-F238E27FC236}">
                    <a16:creationId xmlns:a16="http://schemas.microsoft.com/office/drawing/2014/main" id="{9ADE409D-2C7F-440E-B10B-1F7388C730FF}"/>
                  </a:ext>
                </a:extLst>
              </p:cNvPr>
              <p:cNvSpPr/>
              <p:nvPr/>
            </p:nvSpPr>
            <p:spPr>
              <a:xfrm>
                <a:off x="5024294" y="2469687"/>
                <a:ext cx="1082300" cy="1922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26" y="19918"/>
                    </a:moveTo>
                    <a:cubicBezTo>
                      <a:pt x="14583" y="19893"/>
                      <a:pt x="18370" y="20488"/>
                      <a:pt x="21600" y="21562"/>
                    </a:cubicBezTo>
                    <a:cubicBezTo>
                      <a:pt x="21600" y="10781"/>
                      <a:pt x="21600" y="5390"/>
                      <a:pt x="21600" y="2695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566" y="0"/>
                      <a:pt x="21549" y="0"/>
                      <a:pt x="21532" y="0"/>
                    </a:cubicBezTo>
                    <a:cubicBezTo>
                      <a:pt x="21515" y="0"/>
                      <a:pt x="21498" y="0"/>
                      <a:pt x="21465" y="0"/>
                    </a:cubicBezTo>
                    <a:cubicBezTo>
                      <a:pt x="15912" y="38"/>
                      <a:pt x="10868" y="2404"/>
                      <a:pt x="7050" y="6273"/>
                    </a:cubicBezTo>
                    <a:cubicBezTo>
                      <a:pt x="3233" y="10142"/>
                      <a:pt x="643" y="15513"/>
                      <a:pt x="0" y="21562"/>
                    </a:cubicBezTo>
                    <a:cubicBezTo>
                      <a:pt x="0" y="21581"/>
                      <a:pt x="0" y="21590"/>
                      <a:pt x="0" y="21595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68" y="21543"/>
                      <a:pt x="118" y="21514"/>
                      <a:pt x="169" y="21505"/>
                    </a:cubicBezTo>
                    <a:cubicBezTo>
                      <a:pt x="220" y="21495"/>
                      <a:pt x="271" y="21505"/>
                      <a:pt x="339" y="21524"/>
                    </a:cubicBezTo>
                    <a:cubicBezTo>
                      <a:pt x="3403" y="20510"/>
                      <a:pt x="6920" y="19941"/>
                      <a:pt x="10626" y="199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00FF"/>
                  </a:gs>
                  <a:gs pos="100000">
                    <a:srgbClr val="7A00FF"/>
                  </a:gs>
                </a:gsLst>
                <a:lin ang="2700000" scaled="1"/>
              </a:gra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思源黑体 CN Light" panose="020B0300000000000000" pitchFamily="34" charset="-122"/>
                </a:endParaRPr>
              </a:p>
            </p:txBody>
          </p:sp>
          <p:sp>
            <p:nvSpPr>
              <p:cNvPr id="61" name="图标">
                <a:extLst>
                  <a:ext uri="{FF2B5EF4-FFF2-40B4-BE49-F238E27FC236}">
                    <a16:creationId xmlns:a16="http://schemas.microsoft.com/office/drawing/2014/main" id="{A6A84B2D-7C63-42DA-8BBF-D1D17E3E749D}"/>
                  </a:ext>
                </a:extLst>
              </p:cNvPr>
              <p:cNvSpPr/>
              <p:nvPr/>
            </p:nvSpPr>
            <p:spPr>
              <a:xfrm>
                <a:off x="6106594" y="2469687"/>
                <a:ext cx="1082300" cy="192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34" y="21505"/>
                      <a:pt x="85" y="21438"/>
                      <a:pt x="144" y="21396"/>
                    </a:cubicBezTo>
                    <a:cubicBezTo>
                      <a:pt x="203" y="21353"/>
                      <a:pt x="271" y="21334"/>
                      <a:pt x="339" y="21334"/>
                    </a:cubicBezTo>
                    <a:cubicBezTo>
                      <a:pt x="3480" y="20275"/>
                      <a:pt x="7145" y="19697"/>
                      <a:pt x="11005" y="19729"/>
                    </a:cubicBezTo>
                    <a:cubicBezTo>
                      <a:pt x="14804" y="19760"/>
                      <a:pt x="18323" y="20370"/>
                      <a:pt x="21397" y="21410"/>
                    </a:cubicBezTo>
                    <a:cubicBezTo>
                      <a:pt x="21431" y="21429"/>
                      <a:pt x="21465" y="21448"/>
                      <a:pt x="21498" y="21476"/>
                    </a:cubicBezTo>
                    <a:cubicBezTo>
                      <a:pt x="21532" y="21505"/>
                      <a:pt x="21566" y="21543"/>
                      <a:pt x="21600" y="21600"/>
                    </a:cubicBezTo>
                    <a:lnTo>
                      <a:pt x="21600" y="21600"/>
                    </a:lnTo>
                    <a:cubicBezTo>
                      <a:pt x="20957" y="15515"/>
                      <a:pt x="18350" y="10115"/>
                      <a:pt x="14507" y="6237"/>
                    </a:cubicBezTo>
                    <a:cubicBezTo>
                      <a:pt x="10665" y="2358"/>
                      <a:pt x="5586" y="0"/>
                      <a:pt x="0" y="0"/>
                    </a:cubicBezTo>
                    <a:lnTo>
                      <a:pt x="0" y="0"/>
                    </a:lnTo>
                    <a:lnTo>
                      <a:pt x="0" y="21600"/>
                    </a:lnTo>
                    <a:close/>
                  </a:path>
                </a:pathLst>
              </a:custGeom>
              <a:gradFill>
                <a:gsLst>
                  <a:gs pos="0">
                    <a:srgbClr val="E100FF"/>
                  </a:gs>
                  <a:gs pos="100000">
                    <a:srgbClr val="7A00FF"/>
                  </a:gs>
                </a:gsLst>
                <a:lin ang="2700000" scaled="1"/>
              </a:gra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思源黑体 CN Light" panose="020B0300000000000000" pitchFamily="34" charset="-122"/>
                </a:endParaRPr>
              </a:p>
            </p:txBody>
          </p:sp>
        </p:grpSp>
        <p:sp>
          <p:nvSpPr>
            <p:cNvPr id="38" name="图标">
              <a:extLst>
                <a:ext uri="{FF2B5EF4-FFF2-40B4-BE49-F238E27FC236}">
                  <a16:creationId xmlns:a16="http://schemas.microsoft.com/office/drawing/2014/main" id="{B155155D-489F-479C-908E-942BE435F38F}"/>
                </a:ext>
              </a:extLst>
            </p:cNvPr>
            <p:cNvSpPr/>
            <p:nvPr/>
          </p:nvSpPr>
          <p:spPr>
            <a:xfrm>
              <a:off x="4348473" y="3492728"/>
              <a:ext cx="472468" cy="457795"/>
            </a:xfrm>
            <a:custGeom>
              <a:avLst/>
              <a:gdLst>
                <a:gd name="connsiteX0" fmla="*/ 280800 w 607145"/>
                <a:gd name="connsiteY0" fmla="*/ 405490 h 588290"/>
                <a:gd name="connsiteX1" fmla="*/ 241522 w 607145"/>
                <a:gd name="connsiteY1" fmla="*/ 452117 h 588290"/>
                <a:gd name="connsiteX2" fmla="*/ 181260 w 607145"/>
                <a:gd name="connsiteY2" fmla="*/ 457401 h 588290"/>
                <a:gd name="connsiteX3" fmla="*/ 161761 w 607145"/>
                <a:gd name="connsiteY3" fmla="*/ 487713 h 588290"/>
                <a:gd name="connsiteX4" fmla="*/ 257586 w 607145"/>
                <a:gd name="connsiteY4" fmla="*/ 483727 h 588290"/>
                <a:gd name="connsiteX5" fmla="*/ 316270 w 607145"/>
                <a:gd name="connsiteY5" fmla="*/ 406973 h 588290"/>
                <a:gd name="connsiteX6" fmla="*/ 216266 w 607145"/>
                <a:gd name="connsiteY6" fmla="*/ 345110 h 588290"/>
                <a:gd name="connsiteX7" fmla="*/ 187203 w 607145"/>
                <a:gd name="connsiteY7" fmla="*/ 347555 h 588290"/>
                <a:gd name="connsiteX8" fmla="*/ 170860 w 607145"/>
                <a:gd name="connsiteY8" fmla="*/ 399001 h 588290"/>
                <a:gd name="connsiteX9" fmla="*/ 222302 w 607145"/>
                <a:gd name="connsiteY9" fmla="*/ 415316 h 588290"/>
                <a:gd name="connsiteX10" fmla="*/ 238644 w 607145"/>
                <a:gd name="connsiteY10" fmla="*/ 363869 h 588290"/>
                <a:gd name="connsiteX11" fmla="*/ 216266 w 607145"/>
                <a:gd name="connsiteY11" fmla="*/ 345110 h 588290"/>
                <a:gd name="connsiteX12" fmla="*/ 507781 w 607145"/>
                <a:gd name="connsiteY12" fmla="*/ 323468 h 588290"/>
                <a:gd name="connsiteX13" fmla="*/ 482999 w 607145"/>
                <a:gd name="connsiteY13" fmla="*/ 366099 h 588290"/>
                <a:gd name="connsiteX14" fmla="*/ 525695 w 607145"/>
                <a:gd name="connsiteY14" fmla="*/ 390843 h 588290"/>
                <a:gd name="connsiteX15" fmla="*/ 550478 w 607145"/>
                <a:gd name="connsiteY15" fmla="*/ 348212 h 588290"/>
                <a:gd name="connsiteX16" fmla="*/ 507781 w 607145"/>
                <a:gd name="connsiteY16" fmla="*/ 323468 h 588290"/>
                <a:gd name="connsiteX17" fmla="*/ 135762 w 607145"/>
                <a:gd name="connsiteY17" fmla="*/ 293883 h 588290"/>
                <a:gd name="connsiteX18" fmla="*/ 104748 w 607145"/>
                <a:gd name="connsiteY18" fmla="*/ 435524 h 588290"/>
                <a:gd name="connsiteX19" fmla="*/ 126662 w 607145"/>
                <a:gd name="connsiteY19" fmla="*/ 465002 h 588290"/>
                <a:gd name="connsiteX20" fmla="*/ 145697 w 607145"/>
                <a:gd name="connsiteY20" fmla="*/ 434968 h 588290"/>
                <a:gd name="connsiteX21" fmla="*/ 133904 w 607145"/>
                <a:gd name="connsiteY21" fmla="*/ 418004 h 588290"/>
                <a:gd name="connsiteX22" fmla="*/ 150804 w 607145"/>
                <a:gd name="connsiteY22" fmla="*/ 322712 h 588290"/>
                <a:gd name="connsiteX23" fmla="*/ 211951 w 607145"/>
                <a:gd name="connsiteY23" fmla="*/ 270299 h 588290"/>
                <a:gd name="connsiteX24" fmla="*/ 173182 w 607145"/>
                <a:gd name="connsiteY24" fmla="*/ 274787 h 588290"/>
                <a:gd name="connsiteX25" fmla="*/ 188038 w 607145"/>
                <a:gd name="connsiteY25" fmla="*/ 303431 h 588290"/>
                <a:gd name="connsiteX26" fmla="*/ 275693 w 607145"/>
                <a:gd name="connsiteY26" fmla="*/ 344681 h 588290"/>
                <a:gd name="connsiteX27" fmla="*/ 282657 w 607145"/>
                <a:gd name="connsiteY27" fmla="*/ 363777 h 588290"/>
                <a:gd name="connsiteX28" fmla="*/ 317384 w 607145"/>
                <a:gd name="connsiteY28" fmla="*/ 365260 h 588290"/>
                <a:gd name="connsiteX29" fmla="*/ 306149 w 607145"/>
                <a:gd name="connsiteY29" fmla="*/ 331240 h 588290"/>
                <a:gd name="connsiteX30" fmla="*/ 211951 w 607145"/>
                <a:gd name="connsiteY30" fmla="*/ 270299 h 588290"/>
                <a:gd name="connsiteX31" fmla="*/ 499520 w 607145"/>
                <a:gd name="connsiteY31" fmla="*/ 267121 h 588290"/>
                <a:gd name="connsiteX32" fmla="*/ 508988 w 607145"/>
                <a:gd name="connsiteY32" fmla="*/ 272682 h 588290"/>
                <a:gd name="connsiteX33" fmla="*/ 512144 w 607145"/>
                <a:gd name="connsiteY33" fmla="*/ 284266 h 588290"/>
                <a:gd name="connsiteX34" fmla="*/ 540361 w 607145"/>
                <a:gd name="connsiteY34" fmla="*/ 287973 h 588290"/>
                <a:gd name="connsiteX35" fmla="*/ 546394 w 607145"/>
                <a:gd name="connsiteY35" fmla="*/ 277594 h 588290"/>
                <a:gd name="connsiteX36" fmla="*/ 557068 w 607145"/>
                <a:gd name="connsiteY36" fmla="*/ 274813 h 588290"/>
                <a:gd name="connsiteX37" fmla="*/ 568299 w 607145"/>
                <a:gd name="connsiteY37" fmla="*/ 281301 h 588290"/>
                <a:gd name="connsiteX38" fmla="*/ 571177 w 607145"/>
                <a:gd name="connsiteY38" fmla="*/ 291958 h 588290"/>
                <a:gd name="connsiteX39" fmla="*/ 565051 w 607145"/>
                <a:gd name="connsiteY39" fmla="*/ 302338 h 588290"/>
                <a:gd name="connsiteX40" fmla="*/ 582408 w 607145"/>
                <a:gd name="connsiteY40" fmla="*/ 324951 h 588290"/>
                <a:gd name="connsiteX41" fmla="*/ 594010 w 607145"/>
                <a:gd name="connsiteY41" fmla="*/ 321893 h 588290"/>
                <a:gd name="connsiteX42" fmla="*/ 603571 w 607145"/>
                <a:gd name="connsiteY42" fmla="*/ 327453 h 588290"/>
                <a:gd name="connsiteX43" fmla="*/ 606912 w 607145"/>
                <a:gd name="connsiteY43" fmla="*/ 340057 h 588290"/>
                <a:gd name="connsiteX44" fmla="*/ 601343 w 607145"/>
                <a:gd name="connsiteY44" fmla="*/ 349510 h 588290"/>
                <a:gd name="connsiteX45" fmla="*/ 589740 w 607145"/>
                <a:gd name="connsiteY45" fmla="*/ 352661 h 588290"/>
                <a:gd name="connsiteX46" fmla="*/ 586028 w 607145"/>
                <a:gd name="connsiteY46" fmla="*/ 380834 h 588290"/>
                <a:gd name="connsiteX47" fmla="*/ 596423 w 607145"/>
                <a:gd name="connsiteY47" fmla="*/ 386858 h 588290"/>
                <a:gd name="connsiteX48" fmla="*/ 599208 w 607145"/>
                <a:gd name="connsiteY48" fmla="*/ 397516 h 588290"/>
                <a:gd name="connsiteX49" fmla="*/ 592711 w 607145"/>
                <a:gd name="connsiteY49" fmla="*/ 408730 h 588290"/>
                <a:gd name="connsiteX50" fmla="*/ 582037 w 607145"/>
                <a:gd name="connsiteY50" fmla="*/ 411603 h 588290"/>
                <a:gd name="connsiteX51" fmla="*/ 571641 w 607145"/>
                <a:gd name="connsiteY51" fmla="*/ 405486 h 588290"/>
                <a:gd name="connsiteX52" fmla="*/ 548993 w 607145"/>
                <a:gd name="connsiteY52" fmla="*/ 422816 h 588290"/>
                <a:gd name="connsiteX53" fmla="*/ 552056 w 607145"/>
                <a:gd name="connsiteY53" fmla="*/ 434401 h 588290"/>
                <a:gd name="connsiteX54" fmla="*/ 546487 w 607145"/>
                <a:gd name="connsiteY54" fmla="*/ 443946 h 588290"/>
                <a:gd name="connsiteX55" fmla="*/ 533864 w 607145"/>
                <a:gd name="connsiteY55" fmla="*/ 447283 h 588290"/>
                <a:gd name="connsiteX56" fmla="*/ 524396 w 607145"/>
                <a:gd name="connsiteY56" fmla="*/ 441722 h 588290"/>
                <a:gd name="connsiteX57" fmla="*/ 521240 w 607145"/>
                <a:gd name="connsiteY57" fmla="*/ 430138 h 588290"/>
                <a:gd name="connsiteX58" fmla="*/ 493023 w 607145"/>
                <a:gd name="connsiteY58" fmla="*/ 426431 h 588290"/>
                <a:gd name="connsiteX59" fmla="*/ 486990 w 607145"/>
                <a:gd name="connsiteY59" fmla="*/ 436810 h 588290"/>
                <a:gd name="connsiteX60" fmla="*/ 476316 w 607145"/>
                <a:gd name="connsiteY60" fmla="*/ 439591 h 588290"/>
                <a:gd name="connsiteX61" fmla="*/ 465085 w 607145"/>
                <a:gd name="connsiteY61" fmla="*/ 433103 h 588290"/>
                <a:gd name="connsiteX62" fmla="*/ 462207 w 607145"/>
                <a:gd name="connsiteY62" fmla="*/ 422446 h 588290"/>
                <a:gd name="connsiteX63" fmla="*/ 468333 w 607145"/>
                <a:gd name="connsiteY63" fmla="*/ 412066 h 588290"/>
                <a:gd name="connsiteX64" fmla="*/ 450976 w 607145"/>
                <a:gd name="connsiteY64" fmla="*/ 389453 h 588290"/>
                <a:gd name="connsiteX65" fmla="*/ 439374 w 607145"/>
                <a:gd name="connsiteY65" fmla="*/ 392511 h 588290"/>
                <a:gd name="connsiteX66" fmla="*/ 429813 w 607145"/>
                <a:gd name="connsiteY66" fmla="*/ 386951 h 588290"/>
                <a:gd name="connsiteX67" fmla="*/ 426472 w 607145"/>
                <a:gd name="connsiteY67" fmla="*/ 374347 h 588290"/>
                <a:gd name="connsiteX68" fmla="*/ 432041 w 607145"/>
                <a:gd name="connsiteY68" fmla="*/ 364894 h 588290"/>
                <a:gd name="connsiteX69" fmla="*/ 443644 w 607145"/>
                <a:gd name="connsiteY69" fmla="*/ 361743 h 588290"/>
                <a:gd name="connsiteX70" fmla="*/ 447356 w 607145"/>
                <a:gd name="connsiteY70" fmla="*/ 333570 h 588290"/>
                <a:gd name="connsiteX71" fmla="*/ 436961 w 607145"/>
                <a:gd name="connsiteY71" fmla="*/ 327546 h 588290"/>
                <a:gd name="connsiteX72" fmla="*/ 434176 w 607145"/>
                <a:gd name="connsiteY72" fmla="*/ 316888 h 588290"/>
                <a:gd name="connsiteX73" fmla="*/ 440673 w 607145"/>
                <a:gd name="connsiteY73" fmla="*/ 305674 h 588290"/>
                <a:gd name="connsiteX74" fmla="*/ 451347 w 607145"/>
                <a:gd name="connsiteY74" fmla="*/ 302801 h 588290"/>
                <a:gd name="connsiteX75" fmla="*/ 461743 w 607145"/>
                <a:gd name="connsiteY75" fmla="*/ 308918 h 588290"/>
                <a:gd name="connsiteX76" fmla="*/ 484391 w 607145"/>
                <a:gd name="connsiteY76" fmla="*/ 291588 h 588290"/>
                <a:gd name="connsiteX77" fmla="*/ 481328 w 607145"/>
                <a:gd name="connsiteY77" fmla="*/ 280003 h 588290"/>
                <a:gd name="connsiteX78" fmla="*/ 486897 w 607145"/>
                <a:gd name="connsiteY78" fmla="*/ 270458 h 588290"/>
                <a:gd name="connsiteX79" fmla="*/ 255636 w 607145"/>
                <a:gd name="connsiteY79" fmla="*/ 179309 h 588290"/>
                <a:gd name="connsiteX80" fmla="*/ 281728 w 607145"/>
                <a:gd name="connsiteY80" fmla="*/ 187652 h 588290"/>
                <a:gd name="connsiteX81" fmla="*/ 293242 w 607145"/>
                <a:gd name="connsiteY81" fmla="*/ 209899 h 588290"/>
                <a:gd name="connsiteX82" fmla="*/ 285350 w 607145"/>
                <a:gd name="connsiteY82" fmla="*/ 234835 h 588290"/>
                <a:gd name="connsiteX83" fmla="*/ 337998 w 607145"/>
                <a:gd name="connsiteY83" fmla="*/ 279329 h 588290"/>
                <a:gd name="connsiteX84" fmla="*/ 361490 w 607145"/>
                <a:gd name="connsiteY84" fmla="*/ 267186 h 588290"/>
                <a:gd name="connsiteX85" fmla="*/ 385354 w 607145"/>
                <a:gd name="connsiteY85" fmla="*/ 274787 h 588290"/>
                <a:gd name="connsiteX86" fmla="*/ 397982 w 607145"/>
                <a:gd name="connsiteY86" fmla="*/ 299074 h 588290"/>
                <a:gd name="connsiteX87" fmla="*/ 390461 w 607145"/>
                <a:gd name="connsiteY87" fmla="*/ 322990 h 588290"/>
                <a:gd name="connsiteX88" fmla="*/ 366783 w 607145"/>
                <a:gd name="connsiteY88" fmla="*/ 335226 h 588290"/>
                <a:gd name="connsiteX89" fmla="*/ 372354 w 607145"/>
                <a:gd name="connsiteY89" fmla="*/ 403451 h 588290"/>
                <a:gd name="connsiteX90" fmla="*/ 397982 w 607145"/>
                <a:gd name="connsiteY90" fmla="*/ 411608 h 588290"/>
                <a:gd name="connsiteX91" fmla="*/ 409496 w 607145"/>
                <a:gd name="connsiteY91" fmla="*/ 433856 h 588290"/>
                <a:gd name="connsiteX92" fmla="*/ 401232 w 607145"/>
                <a:gd name="connsiteY92" fmla="*/ 459903 h 588290"/>
                <a:gd name="connsiteX93" fmla="*/ 378947 w 607145"/>
                <a:gd name="connsiteY93" fmla="*/ 471398 h 588290"/>
                <a:gd name="connsiteX94" fmla="*/ 353226 w 607145"/>
                <a:gd name="connsiteY94" fmla="*/ 463241 h 588290"/>
                <a:gd name="connsiteX95" fmla="*/ 309120 w 607145"/>
                <a:gd name="connsiteY95" fmla="*/ 515429 h 588290"/>
                <a:gd name="connsiteX96" fmla="*/ 321656 w 607145"/>
                <a:gd name="connsiteY96" fmla="*/ 539530 h 588290"/>
                <a:gd name="connsiteX97" fmla="*/ 314042 w 607145"/>
                <a:gd name="connsiteY97" fmla="*/ 563353 h 588290"/>
                <a:gd name="connsiteX98" fmla="*/ 289714 w 607145"/>
                <a:gd name="connsiteY98" fmla="*/ 575960 h 588290"/>
                <a:gd name="connsiteX99" fmla="*/ 265757 w 607145"/>
                <a:gd name="connsiteY99" fmla="*/ 568452 h 588290"/>
                <a:gd name="connsiteX100" fmla="*/ 253315 w 607145"/>
                <a:gd name="connsiteY100" fmla="*/ 544351 h 588290"/>
                <a:gd name="connsiteX101" fmla="*/ 185160 w 607145"/>
                <a:gd name="connsiteY101" fmla="*/ 550283 h 588290"/>
                <a:gd name="connsiteX102" fmla="*/ 176989 w 607145"/>
                <a:gd name="connsiteY102" fmla="*/ 575960 h 588290"/>
                <a:gd name="connsiteX103" fmla="*/ 154704 w 607145"/>
                <a:gd name="connsiteY103" fmla="*/ 587455 h 588290"/>
                <a:gd name="connsiteX104" fmla="*/ 128612 w 607145"/>
                <a:gd name="connsiteY104" fmla="*/ 579205 h 588290"/>
                <a:gd name="connsiteX105" fmla="*/ 117098 w 607145"/>
                <a:gd name="connsiteY105" fmla="*/ 556957 h 588290"/>
                <a:gd name="connsiteX106" fmla="*/ 125269 w 607145"/>
                <a:gd name="connsiteY106" fmla="*/ 531373 h 588290"/>
                <a:gd name="connsiteX107" fmla="*/ 72621 w 607145"/>
                <a:gd name="connsiteY107" fmla="*/ 487342 h 588290"/>
                <a:gd name="connsiteX108" fmla="*/ 49036 w 607145"/>
                <a:gd name="connsiteY108" fmla="*/ 499578 h 588290"/>
                <a:gd name="connsiteX109" fmla="*/ 25079 w 607145"/>
                <a:gd name="connsiteY109" fmla="*/ 492069 h 588290"/>
                <a:gd name="connsiteX110" fmla="*/ 12451 w 607145"/>
                <a:gd name="connsiteY110" fmla="*/ 467690 h 588290"/>
                <a:gd name="connsiteX111" fmla="*/ 20065 w 607145"/>
                <a:gd name="connsiteY111" fmla="*/ 443867 h 588290"/>
                <a:gd name="connsiteX112" fmla="*/ 43557 w 607145"/>
                <a:gd name="connsiteY112" fmla="*/ 431724 h 588290"/>
                <a:gd name="connsiteX113" fmla="*/ 37522 w 607145"/>
                <a:gd name="connsiteY113" fmla="*/ 363128 h 588290"/>
                <a:gd name="connsiteX114" fmla="*/ 12451 w 607145"/>
                <a:gd name="connsiteY114" fmla="*/ 355248 h 588290"/>
                <a:gd name="connsiteX115" fmla="*/ 752 w 607145"/>
                <a:gd name="connsiteY115" fmla="*/ 333001 h 588290"/>
                <a:gd name="connsiteX116" fmla="*/ 9016 w 607145"/>
                <a:gd name="connsiteY116" fmla="*/ 306861 h 588290"/>
                <a:gd name="connsiteX117" fmla="*/ 31301 w 607145"/>
                <a:gd name="connsiteY117" fmla="*/ 295366 h 588290"/>
                <a:gd name="connsiteX118" fmla="*/ 56186 w 607145"/>
                <a:gd name="connsiteY118" fmla="*/ 303338 h 588290"/>
                <a:gd name="connsiteX119" fmla="*/ 100663 w 607145"/>
                <a:gd name="connsiteY119" fmla="*/ 250408 h 588290"/>
                <a:gd name="connsiteX120" fmla="*/ 88592 w 607145"/>
                <a:gd name="connsiteY120" fmla="*/ 227326 h 588290"/>
                <a:gd name="connsiteX121" fmla="*/ 96206 w 607145"/>
                <a:gd name="connsiteY121" fmla="*/ 203411 h 588290"/>
                <a:gd name="connsiteX122" fmla="*/ 120534 w 607145"/>
                <a:gd name="connsiteY122" fmla="*/ 190804 h 588290"/>
                <a:gd name="connsiteX123" fmla="*/ 144490 w 607145"/>
                <a:gd name="connsiteY123" fmla="*/ 198405 h 588290"/>
                <a:gd name="connsiteX124" fmla="*/ 156468 w 607145"/>
                <a:gd name="connsiteY124" fmla="*/ 221486 h 588290"/>
                <a:gd name="connsiteX125" fmla="*/ 225459 w 607145"/>
                <a:gd name="connsiteY125" fmla="*/ 215647 h 588290"/>
                <a:gd name="connsiteX126" fmla="*/ 233351 w 607145"/>
                <a:gd name="connsiteY126" fmla="*/ 190804 h 588290"/>
                <a:gd name="connsiteX127" fmla="*/ 255636 w 607145"/>
                <a:gd name="connsiteY127" fmla="*/ 179309 h 588290"/>
                <a:gd name="connsiteX128" fmla="*/ 437604 w 607145"/>
                <a:gd name="connsiteY128" fmla="*/ 81792 h 588290"/>
                <a:gd name="connsiteX129" fmla="*/ 402242 w 607145"/>
                <a:gd name="connsiteY129" fmla="*/ 96616 h 588290"/>
                <a:gd name="connsiteX130" fmla="*/ 402613 w 607145"/>
                <a:gd name="connsiteY130" fmla="*/ 167455 h 588290"/>
                <a:gd name="connsiteX131" fmla="*/ 473547 w 607145"/>
                <a:gd name="connsiteY131" fmla="*/ 167084 h 588290"/>
                <a:gd name="connsiteX132" fmla="*/ 473175 w 607145"/>
                <a:gd name="connsiteY132" fmla="*/ 96245 h 588290"/>
                <a:gd name="connsiteX133" fmla="*/ 437604 w 607145"/>
                <a:gd name="connsiteY133" fmla="*/ 81792 h 588290"/>
                <a:gd name="connsiteX134" fmla="*/ 446529 w 607145"/>
                <a:gd name="connsiteY134" fmla="*/ 0 h 588290"/>
                <a:gd name="connsiteX135" fmla="*/ 457763 w 607145"/>
                <a:gd name="connsiteY135" fmla="*/ 11127 h 588290"/>
                <a:gd name="connsiteX136" fmla="*/ 457949 w 607145"/>
                <a:gd name="connsiteY136" fmla="*/ 28373 h 588290"/>
                <a:gd name="connsiteX137" fmla="*/ 495922 w 607145"/>
                <a:gd name="connsiteY137" fmla="*/ 43857 h 588290"/>
                <a:gd name="connsiteX138" fmla="*/ 508085 w 607145"/>
                <a:gd name="connsiteY138" fmla="*/ 31618 h 588290"/>
                <a:gd name="connsiteX139" fmla="*/ 523869 w 607145"/>
                <a:gd name="connsiteY139" fmla="*/ 31525 h 588290"/>
                <a:gd name="connsiteX140" fmla="*/ 537238 w 607145"/>
                <a:gd name="connsiteY140" fmla="*/ 44692 h 588290"/>
                <a:gd name="connsiteX141" fmla="*/ 537424 w 607145"/>
                <a:gd name="connsiteY141" fmla="*/ 60547 h 588290"/>
                <a:gd name="connsiteX142" fmla="*/ 525261 w 607145"/>
                <a:gd name="connsiteY142" fmla="*/ 72786 h 588290"/>
                <a:gd name="connsiteX143" fmla="*/ 541138 w 607145"/>
                <a:gd name="connsiteY143" fmla="*/ 110524 h 588290"/>
                <a:gd name="connsiteX144" fmla="*/ 558407 w 607145"/>
                <a:gd name="connsiteY144" fmla="*/ 110338 h 588290"/>
                <a:gd name="connsiteX145" fmla="*/ 569734 w 607145"/>
                <a:gd name="connsiteY145" fmla="*/ 121465 h 588290"/>
                <a:gd name="connsiteX146" fmla="*/ 569827 w 607145"/>
                <a:gd name="connsiteY146" fmla="*/ 140287 h 588290"/>
                <a:gd name="connsiteX147" fmla="*/ 558686 w 607145"/>
                <a:gd name="connsiteY147" fmla="*/ 151506 h 588290"/>
                <a:gd name="connsiteX148" fmla="*/ 541324 w 607145"/>
                <a:gd name="connsiteY148" fmla="*/ 151692 h 588290"/>
                <a:gd name="connsiteX149" fmla="*/ 525911 w 607145"/>
                <a:gd name="connsiteY149" fmla="*/ 189615 h 588290"/>
                <a:gd name="connsiteX150" fmla="*/ 538167 w 607145"/>
                <a:gd name="connsiteY150" fmla="*/ 201761 h 588290"/>
                <a:gd name="connsiteX151" fmla="*/ 538260 w 607145"/>
                <a:gd name="connsiteY151" fmla="*/ 217524 h 588290"/>
                <a:gd name="connsiteX152" fmla="*/ 524983 w 607145"/>
                <a:gd name="connsiteY152" fmla="*/ 230876 h 588290"/>
                <a:gd name="connsiteX153" fmla="*/ 509199 w 607145"/>
                <a:gd name="connsiteY153" fmla="*/ 231061 h 588290"/>
                <a:gd name="connsiteX154" fmla="*/ 496944 w 607145"/>
                <a:gd name="connsiteY154" fmla="*/ 218915 h 588290"/>
                <a:gd name="connsiteX155" fmla="*/ 459156 w 607145"/>
                <a:gd name="connsiteY155" fmla="*/ 234770 h 588290"/>
                <a:gd name="connsiteX156" fmla="*/ 459248 w 607145"/>
                <a:gd name="connsiteY156" fmla="*/ 252016 h 588290"/>
                <a:gd name="connsiteX157" fmla="*/ 448107 w 607145"/>
                <a:gd name="connsiteY157" fmla="*/ 263328 h 588290"/>
                <a:gd name="connsiteX158" fmla="*/ 429352 w 607145"/>
                <a:gd name="connsiteY158" fmla="*/ 263421 h 588290"/>
                <a:gd name="connsiteX159" fmla="*/ 418025 w 607145"/>
                <a:gd name="connsiteY159" fmla="*/ 252294 h 588290"/>
                <a:gd name="connsiteX160" fmla="*/ 417932 w 607145"/>
                <a:gd name="connsiteY160" fmla="*/ 234956 h 588290"/>
                <a:gd name="connsiteX161" fmla="*/ 379959 w 607145"/>
                <a:gd name="connsiteY161" fmla="*/ 219564 h 588290"/>
                <a:gd name="connsiteX162" fmla="*/ 367796 w 607145"/>
                <a:gd name="connsiteY162" fmla="*/ 231803 h 588290"/>
                <a:gd name="connsiteX163" fmla="*/ 351919 w 607145"/>
                <a:gd name="connsiteY163" fmla="*/ 231896 h 588290"/>
                <a:gd name="connsiteX164" fmla="*/ 338550 w 607145"/>
                <a:gd name="connsiteY164" fmla="*/ 218637 h 588290"/>
                <a:gd name="connsiteX165" fmla="*/ 338457 w 607145"/>
                <a:gd name="connsiteY165" fmla="*/ 202874 h 588290"/>
                <a:gd name="connsiteX166" fmla="*/ 350620 w 607145"/>
                <a:gd name="connsiteY166" fmla="*/ 190635 h 588290"/>
                <a:gd name="connsiteX167" fmla="*/ 334743 w 607145"/>
                <a:gd name="connsiteY167" fmla="*/ 152897 h 588290"/>
                <a:gd name="connsiteX168" fmla="*/ 317381 w 607145"/>
                <a:gd name="connsiteY168" fmla="*/ 152990 h 588290"/>
                <a:gd name="connsiteX169" fmla="*/ 306147 w 607145"/>
                <a:gd name="connsiteY169" fmla="*/ 141863 h 588290"/>
                <a:gd name="connsiteX170" fmla="*/ 306054 w 607145"/>
                <a:gd name="connsiteY170" fmla="*/ 123134 h 588290"/>
                <a:gd name="connsiteX171" fmla="*/ 317195 w 607145"/>
                <a:gd name="connsiteY171" fmla="*/ 111822 h 588290"/>
                <a:gd name="connsiteX172" fmla="*/ 334465 w 607145"/>
                <a:gd name="connsiteY172" fmla="*/ 111729 h 588290"/>
                <a:gd name="connsiteX173" fmla="*/ 349970 w 607145"/>
                <a:gd name="connsiteY173" fmla="*/ 73806 h 588290"/>
                <a:gd name="connsiteX174" fmla="*/ 337714 w 607145"/>
                <a:gd name="connsiteY174" fmla="*/ 61660 h 588290"/>
                <a:gd name="connsiteX175" fmla="*/ 337621 w 607145"/>
                <a:gd name="connsiteY175" fmla="*/ 45804 h 588290"/>
                <a:gd name="connsiteX176" fmla="*/ 350805 w 607145"/>
                <a:gd name="connsiteY176" fmla="*/ 32452 h 588290"/>
                <a:gd name="connsiteX177" fmla="*/ 366682 w 607145"/>
                <a:gd name="connsiteY177" fmla="*/ 32360 h 588290"/>
                <a:gd name="connsiteX178" fmla="*/ 378937 w 607145"/>
                <a:gd name="connsiteY178" fmla="*/ 44506 h 588290"/>
                <a:gd name="connsiteX179" fmla="*/ 416725 w 607145"/>
                <a:gd name="connsiteY179" fmla="*/ 28651 h 588290"/>
                <a:gd name="connsiteX180" fmla="*/ 416540 w 607145"/>
                <a:gd name="connsiteY180" fmla="*/ 11312 h 588290"/>
                <a:gd name="connsiteX181" fmla="*/ 427681 w 607145"/>
                <a:gd name="connsiteY181" fmla="*/ 93 h 588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607145" h="588290">
                  <a:moveTo>
                    <a:pt x="280800" y="405490"/>
                  </a:moveTo>
                  <a:cubicBezTo>
                    <a:pt x="274579" y="424957"/>
                    <a:pt x="261115" y="442013"/>
                    <a:pt x="241522" y="452117"/>
                  </a:cubicBezTo>
                  <a:cubicBezTo>
                    <a:pt x="222209" y="462128"/>
                    <a:pt x="200574" y="463333"/>
                    <a:pt x="181260" y="457401"/>
                  </a:cubicBezTo>
                  <a:lnTo>
                    <a:pt x="161761" y="487713"/>
                  </a:lnTo>
                  <a:cubicBezTo>
                    <a:pt x="191660" y="500227"/>
                    <a:pt x="226666" y="499856"/>
                    <a:pt x="257586" y="483727"/>
                  </a:cubicBezTo>
                  <a:cubicBezTo>
                    <a:pt x="288785" y="467597"/>
                    <a:pt x="309399" y="438861"/>
                    <a:pt x="316270" y="406973"/>
                  </a:cubicBezTo>
                  <a:close/>
                  <a:moveTo>
                    <a:pt x="216266" y="345110"/>
                  </a:moveTo>
                  <a:cubicBezTo>
                    <a:pt x="206957" y="342155"/>
                    <a:pt x="196535" y="342735"/>
                    <a:pt x="187203" y="347555"/>
                  </a:cubicBezTo>
                  <a:cubicBezTo>
                    <a:pt x="168446" y="357195"/>
                    <a:pt x="161204" y="380184"/>
                    <a:pt x="170860" y="399001"/>
                  </a:cubicBezTo>
                  <a:cubicBezTo>
                    <a:pt x="180610" y="417634"/>
                    <a:pt x="203638" y="424957"/>
                    <a:pt x="222302" y="415316"/>
                  </a:cubicBezTo>
                  <a:cubicBezTo>
                    <a:pt x="241058" y="405490"/>
                    <a:pt x="248301" y="382501"/>
                    <a:pt x="238644" y="363869"/>
                  </a:cubicBezTo>
                  <a:cubicBezTo>
                    <a:pt x="233769" y="354553"/>
                    <a:pt x="225575" y="348064"/>
                    <a:pt x="216266" y="345110"/>
                  </a:cubicBezTo>
                  <a:close/>
                  <a:moveTo>
                    <a:pt x="507781" y="323468"/>
                  </a:moveTo>
                  <a:cubicBezTo>
                    <a:pt x="489125" y="328380"/>
                    <a:pt x="478079" y="347564"/>
                    <a:pt x="482999" y="366099"/>
                  </a:cubicBezTo>
                  <a:cubicBezTo>
                    <a:pt x="488011" y="384727"/>
                    <a:pt x="507132" y="395755"/>
                    <a:pt x="525695" y="390843"/>
                  </a:cubicBezTo>
                  <a:cubicBezTo>
                    <a:pt x="544259" y="385839"/>
                    <a:pt x="555305" y="366840"/>
                    <a:pt x="550478" y="348212"/>
                  </a:cubicBezTo>
                  <a:cubicBezTo>
                    <a:pt x="545559" y="329492"/>
                    <a:pt x="526345" y="318556"/>
                    <a:pt x="507781" y="323468"/>
                  </a:cubicBezTo>
                  <a:close/>
                  <a:moveTo>
                    <a:pt x="135762" y="293883"/>
                  </a:moveTo>
                  <a:cubicBezTo>
                    <a:pt x="93327" y="326790"/>
                    <a:pt x="79121" y="386117"/>
                    <a:pt x="104748" y="435524"/>
                  </a:cubicBezTo>
                  <a:cubicBezTo>
                    <a:pt x="110505" y="446833"/>
                    <a:pt x="117934" y="456659"/>
                    <a:pt x="126662" y="465002"/>
                  </a:cubicBezTo>
                  <a:lnTo>
                    <a:pt x="145697" y="434968"/>
                  </a:lnTo>
                  <a:cubicBezTo>
                    <a:pt x="141240" y="429962"/>
                    <a:pt x="137154" y="424308"/>
                    <a:pt x="133904" y="418004"/>
                  </a:cubicBezTo>
                  <a:cubicBezTo>
                    <a:pt x="117098" y="385375"/>
                    <a:pt x="124898" y="346442"/>
                    <a:pt x="150804" y="322712"/>
                  </a:cubicBezTo>
                  <a:close/>
                  <a:moveTo>
                    <a:pt x="211951" y="270299"/>
                  </a:moveTo>
                  <a:cubicBezTo>
                    <a:pt x="199082" y="269550"/>
                    <a:pt x="185973" y="270987"/>
                    <a:pt x="173182" y="274787"/>
                  </a:cubicBezTo>
                  <a:lnTo>
                    <a:pt x="188038" y="303431"/>
                  </a:lnTo>
                  <a:cubicBezTo>
                    <a:pt x="222302" y="296108"/>
                    <a:pt x="258700" y="312052"/>
                    <a:pt x="275693" y="344681"/>
                  </a:cubicBezTo>
                  <a:cubicBezTo>
                    <a:pt x="278943" y="350892"/>
                    <a:pt x="281171" y="357288"/>
                    <a:pt x="282657" y="363777"/>
                  </a:cubicBezTo>
                  <a:lnTo>
                    <a:pt x="317384" y="365260"/>
                  </a:lnTo>
                  <a:cubicBezTo>
                    <a:pt x="315527" y="353580"/>
                    <a:pt x="311813" y="342271"/>
                    <a:pt x="306149" y="331240"/>
                  </a:cubicBezTo>
                  <a:cubicBezTo>
                    <a:pt x="286998" y="294462"/>
                    <a:pt x="250558" y="272545"/>
                    <a:pt x="211951" y="270299"/>
                  </a:cubicBezTo>
                  <a:close/>
                  <a:moveTo>
                    <a:pt x="499520" y="267121"/>
                  </a:moveTo>
                  <a:cubicBezTo>
                    <a:pt x="503697" y="266102"/>
                    <a:pt x="507874" y="268512"/>
                    <a:pt x="508988" y="272682"/>
                  </a:cubicBezTo>
                  <a:lnTo>
                    <a:pt x="512144" y="284266"/>
                  </a:lnTo>
                  <a:cubicBezTo>
                    <a:pt x="521890" y="283710"/>
                    <a:pt x="531450" y="284915"/>
                    <a:pt x="540361" y="287973"/>
                  </a:cubicBezTo>
                  <a:lnTo>
                    <a:pt x="546394" y="277594"/>
                  </a:lnTo>
                  <a:cubicBezTo>
                    <a:pt x="548622" y="273887"/>
                    <a:pt x="553355" y="272682"/>
                    <a:pt x="557068" y="274813"/>
                  </a:cubicBezTo>
                  <a:lnTo>
                    <a:pt x="568299" y="281301"/>
                  </a:lnTo>
                  <a:cubicBezTo>
                    <a:pt x="572012" y="283525"/>
                    <a:pt x="573219" y="288251"/>
                    <a:pt x="571177" y="291958"/>
                  </a:cubicBezTo>
                  <a:lnTo>
                    <a:pt x="565051" y="302338"/>
                  </a:lnTo>
                  <a:cubicBezTo>
                    <a:pt x="572105" y="308640"/>
                    <a:pt x="578045" y="316147"/>
                    <a:pt x="582408" y="324951"/>
                  </a:cubicBezTo>
                  <a:lnTo>
                    <a:pt x="594010" y="321893"/>
                  </a:lnTo>
                  <a:cubicBezTo>
                    <a:pt x="598280" y="320873"/>
                    <a:pt x="602457" y="323190"/>
                    <a:pt x="603571" y="327453"/>
                  </a:cubicBezTo>
                  <a:lnTo>
                    <a:pt x="606912" y="340057"/>
                  </a:lnTo>
                  <a:cubicBezTo>
                    <a:pt x="607933" y="344227"/>
                    <a:pt x="605520" y="348398"/>
                    <a:pt x="601343" y="349510"/>
                  </a:cubicBezTo>
                  <a:lnTo>
                    <a:pt x="589740" y="352661"/>
                  </a:lnTo>
                  <a:cubicBezTo>
                    <a:pt x="590297" y="362392"/>
                    <a:pt x="589091" y="371937"/>
                    <a:pt x="586028" y="380834"/>
                  </a:cubicBezTo>
                  <a:lnTo>
                    <a:pt x="596423" y="386858"/>
                  </a:lnTo>
                  <a:cubicBezTo>
                    <a:pt x="600136" y="389082"/>
                    <a:pt x="601343" y="393809"/>
                    <a:pt x="599208" y="397516"/>
                  </a:cubicBezTo>
                  <a:lnTo>
                    <a:pt x="592711" y="408730"/>
                  </a:lnTo>
                  <a:cubicBezTo>
                    <a:pt x="590483" y="412437"/>
                    <a:pt x="585749" y="413641"/>
                    <a:pt x="582037" y="411603"/>
                  </a:cubicBezTo>
                  <a:lnTo>
                    <a:pt x="571641" y="405486"/>
                  </a:lnTo>
                  <a:cubicBezTo>
                    <a:pt x="565329" y="412529"/>
                    <a:pt x="557811" y="418461"/>
                    <a:pt x="548993" y="422816"/>
                  </a:cubicBezTo>
                  <a:lnTo>
                    <a:pt x="552056" y="434401"/>
                  </a:lnTo>
                  <a:cubicBezTo>
                    <a:pt x="553077" y="438664"/>
                    <a:pt x="550757" y="442834"/>
                    <a:pt x="546487" y="443946"/>
                  </a:cubicBezTo>
                  <a:lnTo>
                    <a:pt x="533864" y="447283"/>
                  </a:lnTo>
                  <a:cubicBezTo>
                    <a:pt x="529687" y="448302"/>
                    <a:pt x="525510" y="445892"/>
                    <a:pt x="524396" y="441722"/>
                  </a:cubicBezTo>
                  <a:lnTo>
                    <a:pt x="521240" y="430138"/>
                  </a:lnTo>
                  <a:cubicBezTo>
                    <a:pt x="511494" y="430694"/>
                    <a:pt x="501934" y="429489"/>
                    <a:pt x="493023" y="426431"/>
                  </a:cubicBezTo>
                  <a:lnTo>
                    <a:pt x="486990" y="436810"/>
                  </a:lnTo>
                  <a:cubicBezTo>
                    <a:pt x="484762" y="440517"/>
                    <a:pt x="480029" y="441722"/>
                    <a:pt x="476316" y="439591"/>
                  </a:cubicBezTo>
                  <a:lnTo>
                    <a:pt x="465085" y="433103"/>
                  </a:lnTo>
                  <a:cubicBezTo>
                    <a:pt x="461372" y="430879"/>
                    <a:pt x="460165" y="426153"/>
                    <a:pt x="462207" y="422446"/>
                  </a:cubicBezTo>
                  <a:lnTo>
                    <a:pt x="468333" y="412066"/>
                  </a:lnTo>
                  <a:cubicBezTo>
                    <a:pt x="461279" y="405764"/>
                    <a:pt x="455339" y="398257"/>
                    <a:pt x="450976" y="389453"/>
                  </a:cubicBezTo>
                  <a:lnTo>
                    <a:pt x="439374" y="392511"/>
                  </a:lnTo>
                  <a:cubicBezTo>
                    <a:pt x="435104" y="393531"/>
                    <a:pt x="430927" y="391214"/>
                    <a:pt x="429813" y="386951"/>
                  </a:cubicBezTo>
                  <a:lnTo>
                    <a:pt x="426472" y="374347"/>
                  </a:lnTo>
                  <a:cubicBezTo>
                    <a:pt x="425451" y="370177"/>
                    <a:pt x="427864" y="366006"/>
                    <a:pt x="432041" y="364894"/>
                  </a:cubicBezTo>
                  <a:lnTo>
                    <a:pt x="443644" y="361743"/>
                  </a:lnTo>
                  <a:cubicBezTo>
                    <a:pt x="443087" y="352012"/>
                    <a:pt x="444293" y="342467"/>
                    <a:pt x="447356" y="333570"/>
                  </a:cubicBezTo>
                  <a:lnTo>
                    <a:pt x="436961" y="327546"/>
                  </a:lnTo>
                  <a:cubicBezTo>
                    <a:pt x="433248" y="325322"/>
                    <a:pt x="432041" y="320595"/>
                    <a:pt x="434176" y="316888"/>
                  </a:cubicBezTo>
                  <a:lnTo>
                    <a:pt x="440673" y="305674"/>
                  </a:lnTo>
                  <a:cubicBezTo>
                    <a:pt x="442901" y="301967"/>
                    <a:pt x="447635" y="300763"/>
                    <a:pt x="451347" y="302801"/>
                  </a:cubicBezTo>
                  <a:lnTo>
                    <a:pt x="461743" y="308918"/>
                  </a:lnTo>
                  <a:cubicBezTo>
                    <a:pt x="468055" y="301875"/>
                    <a:pt x="475573" y="295944"/>
                    <a:pt x="484391" y="291588"/>
                  </a:cubicBezTo>
                  <a:lnTo>
                    <a:pt x="481328" y="280003"/>
                  </a:lnTo>
                  <a:cubicBezTo>
                    <a:pt x="480307" y="275740"/>
                    <a:pt x="482627" y="271570"/>
                    <a:pt x="486897" y="270458"/>
                  </a:cubicBezTo>
                  <a:close/>
                  <a:moveTo>
                    <a:pt x="255636" y="179309"/>
                  </a:moveTo>
                  <a:lnTo>
                    <a:pt x="281728" y="187652"/>
                  </a:lnTo>
                  <a:cubicBezTo>
                    <a:pt x="291014" y="190618"/>
                    <a:pt x="296214" y="200444"/>
                    <a:pt x="293242" y="209899"/>
                  </a:cubicBezTo>
                  <a:lnTo>
                    <a:pt x="285350" y="234835"/>
                  </a:lnTo>
                  <a:cubicBezTo>
                    <a:pt x="305406" y="245680"/>
                    <a:pt x="323513" y="260697"/>
                    <a:pt x="337998" y="279329"/>
                  </a:cubicBezTo>
                  <a:lnTo>
                    <a:pt x="361490" y="267186"/>
                  </a:lnTo>
                  <a:cubicBezTo>
                    <a:pt x="370126" y="262644"/>
                    <a:pt x="380897" y="266074"/>
                    <a:pt x="385354" y="274787"/>
                  </a:cubicBezTo>
                  <a:lnTo>
                    <a:pt x="397982" y="299074"/>
                  </a:lnTo>
                  <a:cubicBezTo>
                    <a:pt x="402624" y="307787"/>
                    <a:pt x="399096" y="318540"/>
                    <a:pt x="390461" y="322990"/>
                  </a:cubicBezTo>
                  <a:lnTo>
                    <a:pt x="366783" y="335226"/>
                  </a:lnTo>
                  <a:cubicBezTo>
                    <a:pt x="373468" y="357659"/>
                    <a:pt x="375232" y="380926"/>
                    <a:pt x="372354" y="403451"/>
                  </a:cubicBezTo>
                  <a:lnTo>
                    <a:pt x="397982" y="411608"/>
                  </a:lnTo>
                  <a:cubicBezTo>
                    <a:pt x="407267" y="414575"/>
                    <a:pt x="412467" y="424400"/>
                    <a:pt x="409496" y="433856"/>
                  </a:cubicBezTo>
                  <a:lnTo>
                    <a:pt x="401232" y="459903"/>
                  </a:lnTo>
                  <a:cubicBezTo>
                    <a:pt x="398260" y="469173"/>
                    <a:pt x="388325" y="474364"/>
                    <a:pt x="378947" y="471398"/>
                  </a:cubicBezTo>
                  <a:lnTo>
                    <a:pt x="353226" y="463241"/>
                  </a:lnTo>
                  <a:cubicBezTo>
                    <a:pt x="342455" y="483170"/>
                    <a:pt x="327598" y="500968"/>
                    <a:pt x="309120" y="515429"/>
                  </a:cubicBezTo>
                  <a:lnTo>
                    <a:pt x="321656" y="539530"/>
                  </a:lnTo>
                  <a:cubicBezTo>
                    <a:pt x="326205" y="548151"/>
                    <a:pt x="322770" y="558904"/>
                    <a:pt x="314042" y="563353"/>
                  </a:cubicBezTo>
                  <a:lnTo>
                    <a:pt x="289714" y="575960"/>
                  </a:lnTo>
                  <a:cubicBezTo>
                    <a:pt x="280986" y="580502"/>
                    <a:pt x="270214" y="577073"/>
                    <a:pt x="265757" y="568452"/>
                  </a:cubicBezTo>
                  <a:lnTo>
                    <a:pt x="253315" y="544351"/>
                  </a:lnTo>
                  <a:cubicBezTo>
                    <a:pt x="230844" y="551117"/>
                    <a:pt x="207631" y="552971"/>
                    <a:pt x="185160" y="550283"/>
                  </a:cubicBezTo>
                  <a:lnTo>
                    <a:pt x="176989" y="575960"/>
                  </a:lnTo>
                  <a:cubicBezTo>
                    <a:pt x="174018" y="585230"/>
                    <a:pt x="164175" y="590421"/>
                    <a:pt x="154704" y="587455"/>
                  </a:cubicBezTo>
                  <a:lnTo>
                    <a:pt x="128612" y="579205"/>
                  </a:lnTo>
                  <a:cubicBezTo>
                    <a:pt x="119326" y="576238"/>
                    <a:pt x="114127" y="566320"/>
                    <a:pt x="117098" y="556957"/>
                  </a:cubicBezTo>
                  <a:lnTo>
                    <a:pt x="125269" y="531373"/>
                  </a:lnTo>
                  <a:cubicBezTo>
                    <a:pt x="105213" y="520620"/>
                    <a:pt x="87292" y="505789"/>
                    <a:pt x="72621" y="487342"/>
                  </a:cubicBezTo>
                  <a:lnTo>
                    <a:pt x="49036" y="499578"/>
                  </a:lnTo>
                  <a:cubicBezTo>
                    <a:pt x="40308" y="504120"/>
                    <a:pt x="29536" y="500690"/>
                    <a:pt x="25079" y="492069"/>
                  </a:cubicBezTo>
                  <a:lnTo>
                    <a:pt x="12451" y="467690"/>
                  </a:lnTo>
                  <a:cubicBezTo>
                    <a:pt x="7901" y="459069"/>
                    <a:pt x="11337" y="448316"/>
                    <a:pt x="20065" y="443867"/>
                  </a:cubicBezTo>
                  <a:lnTo>
                    <a:pt x="43557" y="431724"/>
                  </a:lnTo>
                  <a:cubicBezTo>
                    <a:pt x="36593" y="409105"/>
                    <a:pt x="34736" y="385746"/>
                    <a:pt x="37522" y="363128"/>
                  </a:cubicBezTo>
                  <a:lnTo>
                    <a:pt x="12451" y="355248"/>
                  </a:lnTo>
                  <a:cubicBezTo>
                    <a:pt x="3166" y="352282"/>
                    <a:pt x="-2034" y="342271"/>
                    <a:pt x="752" y="333001"/>
                  </a:cubicBezTo>
                  <a:lnTo>
                    <a:pt x="9016" y="306861"/>
                  </a:lnTo>
                  <a:cubicBezTo>
                    <a:pt x="11987" y="297591"/>
                    <a:pt x="21922" y="292400"/>
                    <a:pt x="31301" y="295366"/>
                  </a:cubicBezTo>
                  <a:lnTo>
                    <a:pt x="56186" y="303338"/>
                  </a:lnTo>
                  <a:cubicBezTo>
                    <a:pt x="66957" y="283130"/>
                    <a:pt x="81906" y="264961"/>
                    <a:pt x="100663" y="250408"/>
                  </a:cubicBezTo>
                  <a:lnTo>
                    <a:pt x="88592" y="227326"/>
                  </a:lnTo>
                  <a:cubicBezTo>
                    <a:pt x="84042" y="218613"/>
                    <a:pt x="87477" y="207860"/>
                    <a:pt x="96206" y="203411"/>
                  </a:cubicBezTo>
                  <a:lnTo>
                    <a:pt x="120534" y="190804"/>
                  </a:lnTo>
                  <a:cubicBezTo>
                    <a:pt x="129262" y="186262"/>
                    <a:pt x="140033" y="189691"/>
                    <a:pt x="144490" y="198405"/>
                  </a:cubicBezTo>
                  <a:lnTo>
                    <a:pt x="156468" y="221486"/>
                  </a:lnTo>
                  <a:cubicBezTo>
                    <a:pt x="179217" y="214720"/>
                    <a:pt x="202802" y="212866"/>
                    <a:pt x="225459" y="215647"/>
                  </a:cubicBezTo>
                  <a:lnTo>
                    <a:pt x="233351" y="190804"/>
                  </a:lnTo>
                  <a:cubicBezTo>
                    <a:pt x="236323" y="181534"/>
                    <a:pt x="246258" y="176343"/>
                    <a:pt x="255636" y="179309"/>
                  </a:cubicBezTo>
                  <a:close/>
                  <a:moveTo>
                    <a:pt x="437604" y="81792"/>
                  </a:moveTo>
                  <a:cubicBezTo>
                    <a:pt x="424757" y="81850"/>
                    <a:pt x="411944" y="86788"/>
                    <a:pt x="402242" y="96616"/>
                  </a:cubicBezTo>
                  <a:cubicBezTo>
                    <a:pt x="382744" y="116272"/>
                    <a:pt x="382930" y="147983"/>
                    <a:pt x="402613" y="167455"/>
                  </a:cubicBezTo>
                  <a:cubicBezTo>
                    <a:pt x="422296" y="186926"/>
                    <a:pt x="454049" y="186741"/>
                    <a:pt x="473547" y="167084"/>
                  </a:cubicBezTo>
                  <a:cubicBezTo>
                    <a:pt x="492951" y="147427"/>
                    <a:pt x="492858" y="115716"/>
                    <a:pt x="473175" y="96245"/>
                  </a:cubicBezTo>
                  <a:cubicBezTo>
                    <a:pt x="463334" y="86556"/>
                    <a:pt x="450451" y="81734"/>
                    <a:pt x="437604" y="81792"/>
                  </a:cubicBezTo>
                  <a:close/>
                  <a:moveTo>
                    <a:pt x="446529" y="0"/>
                  </a:moveTo>
                  <a:cubicBezTo>
                    <a:pt x="452749" y="0"/>
                    <a:pt x="457763" y="4914"/>
                    <a:pt x="457763" y="11127"/>
                  </a:cubicBezTo>
                  <a:lnTo>
                    <a:pt x="457949" y="28373"/>
                  </a:lnTo>
                  <a:cubicBezTo>
                    <a:pt x="471318" y="30969"/>
                    <a:pt x="484131" y="36069"/>
                    <a:pt x="495922" y="43857"/>
                  </a:cubicBezTo>
                  <a:lnTo>
                    <a:pt x="508085" y="31618"/>
                  </a:lnTo>
                  <a:cubicBezTo>
                    <a:pt x="512356" y="27167"/>
                    <a:pt x="519412" y="27167"/>
                    <a:pt x="523869" y="31525"/>
                  </a:cubicBezTo>
                  <a:lnTo>
                    <a:pt x="537238" y="44692"/>
                  </a:lnTo>
                  <a:cubicBezTo>
                    <a:pt x="541695" y="49050"/>
                    <a:pt x="541695" y="56189"/>
                    <a:pt x="537424" y="60547"/>
                  </a:cubicBezTo>
                  <a:lnTo>
                    <a:pt x="525261" y="72786"/>
                  </a:lnTo>
                  <a:cubicBezTo>
                    <a:pt x="533060" y="84376"/>
                    <a:pt x="538352" y="97265"/>
                    <a:pt x="541138" y="110524"/>
                  </a:cubicBezTo>
                  <a:lnTo>
                    <a:pt x="558407" y="110338"/>
                  </a:lnTo>
                  <a:cubicBezTo>
                    <a:pt x="564628" y="110338"/>
                    <a:pt x="569734" y="115345"/>
                    <a:pt x="569734" y="121465"/>
                  </a:cubicBezTo>
                  <a:lnTo>
                    <a:pt x="569827" y="140287"/>
                  </a:lnTo>
                  <a:cubicBezTo>
                    <a:pt x="569827" y="146500"/>
                    <a:pt x="564906" y="151506"/>
                    <a:pt x="558686" y="151506"/>
                  </a:cubicBezTo>
                  <a:lnTo>
                    <a:pt x="541324" y="151692"/>
                  </a:lnTo>
                  <a:cubicBezTo>
                    <a:pt x="538724" y="165044"/>
                    <a:pt x="533710" y="177839"/>
                    <a:pt x="525911" y="189615"/>
                  </a:cubicBezTo>
                  <a:lnTo>
                    <a:pt x="538167" y="201761"/>
                  </a:lnTo>
                  <a:cubicBezTo>
                    <a:pt x="542623" y="206027"/>
                    <a:pt x="542623" y="213259"/>
                    <a:pt x="538260" y="217524"/>
                  </a:cubicBezTo>
                  <a:lnTo>
                    <a:pt x="524983" y="230876"/>
                  </a:lnTo>
                  <a:cubicBezTo>
                    <a:pt x="520712" y="235326"/>
                    <a:pt x="513470" y="235326"/>
                    <a:pt x="509199" y="231061"/>
                  </a:cubicBezTo>
                  <a:lnTo>
                    <a:pt x="496944" y="218915"/>
                  </a:lnTo>
                  <a:cubicBezTo>
                    <a:pt x="485245" y="226703"/>
                    <a:pt x="472432" y="231989"/>
                    <a:pt x="459156" y="234770"/>
                  </a:cubicBezTo>
                  <a:lnTo>
                    <a:pt x="459248" y="252016"/>
                  </a:lnTo>
                  <a:cubicBezTo>
                    <a:pt x="459248" y="258229"/>
                    <a:pt x="454328" y="263328"/>
                    <a:pt x="448107" y="263328"/>
                  </a:cubicBezTo>
                  <a:lnTo>
                    <a:pt x="429352" y="263421"/>
                  </a:lnTo>
                  <a:cubicBezTo>
                    <a:pt x="423132" y="263421"/>
                    <a:pt x="418025" y="258507"/>
                    <a:pt x="418025" y="252294"/>
                  </a:cubicBezTo>
                  <a:lnTo>
                    <a:pt x="417932" y="234956"/>
                  </a:lnTo>
                  <a:cubicBezTo>
                    <a:pt x="404563" y="232359"/>
                    <a:pt x="391657" y="227352"/>
                    <a:pt x="379959" y="219564"/>
                  </a:cubicBezTo>
                  <a:lnTo>
                    <a:pt x="367796" y="231803"/>
                  </a:lnTo>
                  <a:cubicBezTo>
                    <a:pt x="363432" y="236254"/>
                    <a:pt x="356283" y="236254"/>
                    <a:pt x="351919" y="231896"/>
                  </a:cubicBezTo>
                  <a:lnTo>
                    <a:pt x="338550" y="218637"/>
                  </a:lnTo>
                  <a:cubicBezTo>
                    <a:pt x="334093" y="214371"/>
                    <a:pt x="334093" y="207139"/>
                    <a:pt x="338457" y="202874"/>
                  </a:cubicBezTo>
                  <a:lnTo>
                    <a:pt x="350620" y="190635"/>
                  </a:lnTo>
                  <a:cubicBezTo>
                    <a:pt x="342821" y="178952"/>
                    <a:pt x="337436" y="166156"/>
                    <a:pt x="334743" y="152897"/>
                  </a:cubicBezTo>
                  <a:lnTo>
                    <a:pt x="317381" y="152990"/>
                  </a:lnTo>
                  <a:cubicBezTo>
                    <a:pt x="311253" y="152990"/>
                    <a:pt x="306240" y="148076"/>
                    <a:pt x="306147" y="141863"/>
                  </a:cubicBezTo>
                  <a:lnTo>
                    <a:pt x="306054" y="123134"/>
                  </a:lnTo>
                  <a:cubicBezTo>
                    <a:pt x="306054" y="116921"/>
                    <a:pt x="310975" y="111822"/>
                    <a:pt x="317195" y="111822"/>
                  </a:cubicBezTo>
                  <a:lnTo>
                    <a:pt x="334465" y="111729"/>
                  </a:lnTo>
                  <a:cubicBezTo>
                    <a:pt x="337064" y="98377"/>
                    <a:pt x="342171" y="85489"/>
                    <a:pt x="349970" y="73806"/>
                  </a:cubicBezTo>
                  <a:lnTo>
                    <a:pt x="337714" y="61660"/>
                  </a:lnTo>
                  <a:cubicBezTo>
                    <a:pt x="333258" y="57302"/>
                    <a:pt x="333258" y="50162"/>
                    <a:pt x="337621" y="45804"/>
                  </a:cubicBezTo>
                  <a:lnTo>
                    <a:pt x="350805" y="32452"/>
                  </a:lnTo>
                  <a:cubicBezTo>
                    <a:pt x="355169" y="28002"/>
                    <a:pt x="362225" y="28002"/>
                    <a:pt x="366682" y="32360"/>
                  </a:cubicBezTo>
                  <a:lnTo>
                    <a:pt x="378937" y="44506"/>
                  </a:lnTo>
                  <a:cubicBezTo>
                    <a:pt x="390543" y="36718"/>
                    <a:pt x="403449" y="31340"/>
                    <a:pt x="416725" y="28651"/>
                  </a:cubicBezTo>
                  <a:lnTo>
                    <a:pt x="416540" y="11312"/>
                  </a:lnTo>
                  <a:cubicBezTo>
                    <a:pt x="416540" y="5192"/>
                    <a:pt x="421553" y="93"/>
                    <a:pt x="427681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39" name="图标">
              <a:extLst>
                <a:ext uri="{FF2B5EF4-FFF2-40B4-BE49-F238E27FC236}">
                  <a16:creationId xmlns:a16="http://schemas.microsoft.com/office/drawing/2014/main" id="{609A1505-4BA2-4606-BFE2-2C2FF4304165}"/>
                </a:ext>
              </a:extLst>
            </p:cNvPr>
            <p:cNvSpPr/>
            <p:nvPr/>
          </p:nvSpPr>
          <p:spPr>
            <a:xfrm>
              <a:off x="5399854" y="3581600"/>
              <a:ext cx="453763" cy="392024"/>
            </a:xfrm>
            <a:custGeom>
              <a:avLst/>
              <a:gdLst>
                <a:gd name="T0" fmla="*/ 204 w 215"/>
                <a:gd name="T1" fmla="*/ 20 h 186"/>
                <a:gd name="T2" fmla="*/ 161 w 215"/>
                <a:gd name="T3" fmla="*/ 0 h 186"/>
                <a:gd name="T4" fmla="*/ 156 w 215"/>
                <a:gd name="T5" fmla="*/ 0 h 186"/>
                <a:gd name="T6" fmla="*/ 108 w 215"/>
                <a:gd name="T7" fmla="*/ 25 h 186"/>
                <a:gd name="T8" fmla="*/ 59 w 215"/>
                <a:gd name="T9" fmla="*/ 0 h 186"/>
                <a:gd name="T10" fmla="*/ 54 w 215"/>
                <a:gd name="T11" fmla="*/ 0 h 186"/>
                <a:gd name="T12" fmla="*/ 12 w 215"/>
                <a:gd name="T13" fmla="*/ 20 h 186"/>
                <a:gd name="T14" fmla="*/ 3 w 215"/>
                <a:gd name="T15" fmla="*/ 66 h 186"/>
                <a:gd name="T16" fmla="*/ 76 w 215"/>
                <a:gd name="T17" fmla="*/ 159 h 186"/>
                <a:gd name="T18" fmla="*/ 98 w 215"/>
                <a:gd name="T19" fmla="*/ 180 h 186"/>
                <a:gd name="T20" fmla="*/ 108 w 215"/>
                <a:gd name="T21" fmla="*/ 186 h 186"/>
                <a:gd name="T22" fmla="*/ 118 w 215"/>
                <a:gd name="T23" fmla="*/ 180 h 186"/>
                <a:gd name="T24" fmla="*/ 140 w 215"/>
                <a:gd name="T25" fmla="*/ 159 h 186"/>
                <a:gd name="T26" fmla="*/ 212 w 215"/>
                <a:gd name="T27" fmla="*/ 66 h 186"/>
                <a:gd name="T28" fmla="*/ 204 w 215"/>
                <a:gd name="T29" fmla="*/ 20 h 186"/>
                <a:gd name="T30" fmla="*/ 196 w 215"/>
                <a:gd name="T31" fmla="*/ 64 h 186"/>
                <a:gd name="T32" fmla="*/ 129 w 215"/>
                <a:gd name="T33" fmla="*/ 147 h 186"/>
                <a:gd name="T34" fmla="*/ 108 w 215"/>
                <a:gd name="T35" fmla="*/ 167 h 186"/>
                <a:gd name="T36" fmla="*/ 87 w 215"/>
                <a:gd name="T37" fmla="*/ 147 h 186"/>
                <a:gd name="T38" fmla="*/ 19 w 215"/>
                <a:gd name="T39" fmla="*/ 64 h 186"/>
                <a:gd name="T40" fmla="*/ 24 w 215"/>
                <a:gd name="T41" fmla="*/ 30 h 186"/>
                <a:gd name="T42" fmla="*/ 56 w 215"/>
                <a:gd name="T43" fmla="*/ 16 h 186"/>
                <a:gd name="T44" fmla="*/ 59 w 215"/>
                <a:gd name="T45" fmla="*/ 16 h 186"/>
                <a:gd name="T46" fmla="*/ 100 w 215"/>
                <a:gd name="T47" fmla="*/ 47 h 186"/>
                <a:gd name="T48" fmla="*/ 108 w 215"/>
                <a:gd name="T49" fmla="*/ 54 h 186"/>
                <a:gd name="T50" fmla="*/ 116 w 215"/>
                <a:gd name="T51" fmla="*/ 47 h 186"/>
                <a:gd name="T52" fmla="*/ 156 w 215"/>
                <a:gd name="T53" fmla="*/ 16 h 186"/>
                <a:gd name="T54" fmla="*/ 160 w 215"/>
                <a:gd name="T55" fmla="*/ 16 h 186"/>
                <a:gd name="T56" fmla="*/ 191 w 215"/>
                <a:gd name="T57" fmla="*/ 30 h 186"/>
                <a:gd name="T58" fmla="*/ 196 w 215"/>
                <a:gd name="T59" fmla="*/ 6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5" h="186">
                  <a:moveTo>
                    <a:pt x="204" y="20"/>
                  </a:moveTo>
                  <a:cubicBezTo>
                    <a:pt x="195" y="8"/>
                    <a:pt x="181" y="2"/>
                    <a:pt x="161" y="0"/>
                  </a:cubicBezTo>
                  <a:cubicBezTo>
                    <a:pt x="160" y="0"/>
                    <a:pt x="158" y="0"/>
                    <a:pt x="156" y="0"/>
                  </a:cubicBezTo>
                  <a:cubicBezTo>
                    <a:pt x="139" y="0"/>
                    <a:pt x="119" y="8"/>
                    <a:pt x="108" y="25"/>
                  </a:cubicBezTo>
                  <a:cubicBezTo>
                    <a:pt x="96" y="8"/>
                    <a:pt x="76" y="0"/>
                    <a:pt x="59" y="0"/>
                  </a:cubicBezTo>
                  <a:cubicBezTo>
                    <a:pt x="57" y="0"/>
                    <a:pt x="56" y="0"/>
                    <a:pt x="54" y="0"/>
                  </a:cubicBezTo>
                  <a:cubicBezTo>
                    <a:pt x="34" y="2"/>
                    <a:pt x="20" y="8"/>
                    <a:pt x="12" y="20"/>
                  </a:cubicBezTo>
                  <a:cubicBezTo>
                    <a:pt x="3" y="31"/>
                    <a:pt x="0" y="47"/>
                    <a:pt x="3" y="66"/>
                  </a:cubicBezTo>
                  <a:cubicBezTo>
                    <a:pt x="8" y="94"/>
                    <a:pt x="46" y="130"/>
                    <a:pt x="76" y="159"/>
                  </a:cubicBezTo>
                  <a:cubicBezTo>
                    <a:pt x="85" y="167"/>
                    <a:pt x="93" y="174"/>
                    <a:pt x="98" y="180"/>
                  </a:cubicBezTo>
                  <a:cubicBezTo>
                    <a:pt x="98" y="180"/>
                    <a:pt x="103" y="186"/>
                    <a:pt x="108" y="186"/>
                  </a:cubicBezTo>
                  <a:cubicBezTo>
                    <a:pt x="113" y="186"/>
                    <a:pt x="118" y="180"/>
                    <a:pt x="118" y="180"/>
                  </a:cubicBezTo>
                  <a:cubicBezTo>
                    <a:pt x="123" y="174"/>
                    <a:pt x="131" y="167"/>
                    <a:pt x="140" y="159"/>
                  </a:cubicBezTo>
                  <a:cubicBezTo>
                    <a:pt x="170" y="130"/>
                    <a:pt x="207" y="94"/>
                    <a:pt x="212" y="66"/>
                  </a:cubicBezTo>
                  <a:cubicBezTo>
                    <a:pt x="215" y="47"/>
                    <a:pt x="212" y="31"/>
                    <a:pt x="204" y="20"/>
                  </a:cubicBezTo>
                  <a:close/>
                  <a:moveTo>
                    <a:pt x="196" y="64"/>
                  </a:moveTo>
                  <a:cubicBezTo>
                    <a:pt x="192" y="86"/>
                    <a:pt x="154" y="123"/>
                    <a:pt x="129" y="147"/>
                  </a:cubicBezTo>
                  <a:cubicBezTo>
                    <a:pt x="120" y="155"/>
                    <a:pt x="113" y="161"/>
                    <a:pt x="108" y="167"/>
                  </a:cubicBezTo>
                  <a:cubicBezTo>
                    <a:pt x="103" y="162"/>
                    <a:pt x="96" y="155"/>
                    <a:pt x="87" y="147"/>
                  </a:cubicBezTo>
                  <a:cubicBezTo>
                    <a:pt x="62" y="123"/>
                    <a:pt x="23" y="86"/>
                    <a:pt x="19" y="64"/>
                  </a:cubicBezTo>
                  <a:cubicBezTo>
                    <a:pt x="17" y="49"/>
                    <a:pt x="18" y="37"/>
                    <a:pt x="24" y="30"/>
                  </a:cubicBezTo>
                  <a:cubicBezTo>
                    <a:pt x="30" y="22"/>
                    <a:pt x="40" y="17"/>
                    <a:pt x="56" y="16"/>
                  </a:cubicBezTo>
                  <a:cubicBezTo>
                    <a:pt x="57" y="16"/>
                    <a:pt x="58" y="16"/>
                    <a:pt x="59" y="16"/>
                  </a:cubicBezTo>
                  <a:cubicBezTo>
                    <a:pt x="73" y="16"/>
                    <a:pt x="96" y="24"/>
                    <a:pt x="100" y="47"/>
                  </a:cubicBezTo>
                  <a:cubicBezTo>
                    <a:pt x="100" y="51"/>
                    <a:pt x="104" y="54"/>
                    <a:pt x="108" y="54"/>
                  </a:cubicBezTo>
                  <a:cubicBezTo>
                    <a:pt x="112" y="54"/>
                    <a:pt x="115" y="51"/>
                    <a:pt x="116" y="47"/>
                  </a:cubicBezTo>
                  <a:cubicBezTo>
                    <a:pt x="120" y="24"/>
                    <a:pt x="143" y="16"/>
                    <a:pt x="156" y="16"/>
                  </a:cubicBezTo>
                  <a:cubicBezTo>
                    <a:pt x="158" y="16"/>
                    <a:pt x="159" y="16"/>
                    <a:pt x="160" y="16"/>
                  </a:cubicBezTo>
                  <a:cubicBezTo>
                    <a:pt x="175" y="17"/>
                    <a:pt x="185" y="22"/>
                    <a:pt x="191" y="30"/>
                  </a:cubicBezTo>
                  <a:cubicBezTo>
                    <a:pt x="197" y="37"/>
                    <a:pt x="199" y="49"/>
                    <a:pt x="196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0" name="图标">
              <a:extLst>
                <a:ext uri="{FF2B5EF4-FFF2-40B4-BE49-F238E27FC236}">
                  <a16:creationId xmlns:a16="http://schemas.microsoft.com/office/drawing/2014/main" id="{AAED5F16-A849-4834-901B-A0B4FBEAAE8A}"/>
                </a:ext>
              </a:extLst>
            </p:cNvPr>
            <p:cNvSpPr/>
            <p:nvPr/>
          </p:nvSpPr>
          <p:spPr>
            <a:xfrm>
              <a:off x="6359570" y="3577038"/>
              <a:ext cx="419097" cy="396585"/>
            </a:xfrm>
            <a:custGeom>
              <a:avLst/>
              <a:gdLst>
                <a:gd name="T0" fmla="*/ 5172 w 5173"/>
                <a:gd name="T1" fmla="*/ 1894 h 4903"/>
                <a:gd name="T2" fmla="*/ 5162 w 5173"/>
                <a:gd name="T3" fmla="*/ 1850 h 4903"/>
                <a:gd name="T4" fmla="*/ 5158 w 5173"/>
                <a:gd name="T5" fmla="*/ 1838 h 4903"/>
                <a:gd name="T6" fmla="*/ 5154 w 5173"/>
                <a:gd name="T7" fmla="*/ 1829 h 4903"/>
                <a:gd name="T8" fmla="*/ 4120 w 5173"/>
                <a:gd name="T9" fmla="*/ 0 h 4903"/>
                <a:gd name="T10" fmla="*/ 893 w 5173"/>
                <a:gd name="T11" fmla="*/ 98 h 4903"/>
                <a:gd name="T12" fmla="*/ 17 w 5173"/>
                <a:gd name="T13" fmla="*/ 1834 h 4903"/>
                <a:gd name="T14" fmla="*/ 14 w 5173"/>
                <a:gd name="T15" fmla="*/ 1840 h 4903"/>
                <a:gd name="T16" fmla="*/ 2 w 5173"/>
                <a:gd name="T17" fmla="*/ 1880 h 4903"/>
                <a:gd name="T18" fmla="*/ 1 w 5173"/>
                <a:gd name="T19" fmla="*/ 1899 h 4903"/>
                <a:gd name="T20" fmla="*/ 4 w 5173"/>
                <a:gd name="T21" fmla="*/ 1948 h 4903"/>
                <a:gd name="T22" fmla="*/ 20 w 5173"/>
                <a:gd name="T23" fmla="*/ 1993 h 4903"/>
                <a:gd name="T24" fmla="*/ 25 w 5173"/>
                <a:gd name="T25" fmla="*/ 2005 h 4903"/>
                <a:gd name="T26" fmla="*/ 35 w 5173"/>
                <a:gd name="T27" fmla="*/ 2018 h 4903"/>
                <a:gd name="T28" fmla="*/ 42 w 5173"/>
                <a:gd name="T29" fmla="*/ 2028 h 4903"/>
                <a:gd name="T30" fmla="*/ 2587 w 5173"/>
                <a:gd name="T31" fmla="*/ 4903 h 4903"/>
                <a:gd name="T32" fmla="*/ 5131 w 5173"/>
                <a:gd name="T33" fmla="*/ 2028 h 4903"/>
                <a:gd name="T34" fmla="*/ 5138 w 5173"/>
                <a:gd name="T35" fmla="*/ 2018 h 4903"/>
                <a:gd name="T36" fmla="*/ 5148 w 5173"/>
                <a:gd name="T37" fmla="*/ 2005 h 4903"/>
                <a:gd name="T38" fmla="*/ 5153 w 5173"/>
                <a:gd name="T39" fmla="*/ 1993 h 4903"/>
                <a:gd name="T40" fmla="*/ 5169 w 5173"/>
                <a:gd name="T41" fmla="*/ 1948 h 4903"/>
                <a:gd name="T42" fmla="*/ 5172 w 5173"/>
                <a:gd name="T43" fmla="*/ 1899 h 4903"/>
                <a:gd name="T44" fmla="*/ 3547 w 5173"/>
                <a:gd name="T45" fmla="*/ 1732 h 4903"/>
                <a:gd name="T46" fmla="*/ 2279 w 5173"/>
                <a:gd name="T47" fmla="*/ 358 h 4903"/>
                <a:gd name="T48" fmla="*/ 1163 w 5173"/>
                <a:gd name="T49" fmla="*/ 358 h 4903"/>
                <a:gd name="T50" fmla="*/ 1230 w 5173"/>
                <a:gd name="T51" fmla="*/ 1732 h 4903"/>
                <a:gd name="T52" fmla="*/ 1163 w 5173"/>
                <a:gd name="T53" fmla="*/ 358 h 4903"/>
                <a:gd name="T54" fmla="*/ 1226 w 5173"/>
                <a:gd name="T55" fmla="*/ 2091 h 4903"/>
                <a:gd name="T56" fmla="*/ 567 w 5173"/>
                <a:gd name="T57" fmla="*/ 2091 h 4903"/>
                <a:gd name="T58" fmla="*/ 1618 w 5173"/>
                <a:gd name="T59" fmla="*/ 2091 h 4903"/>
                <a:gd name="T60" fmla="*/ 2587 w 5173"/>
                <a:gd name="T61" fmla="*/ 4288 h 4903"/>
                <a:gd name="T62" fmla="*/ 3947 w 5173"/>
                <a:gd name="T63" fmla="*/ 2091 h 4903"/>
                <a:gd name="T64" fmla="*/ 3248 w 5173"/>
                <a:gd name="T65" fmla="*/ 3677 h 4903"/>
                <a:gd name="T66" fmla="*/ 3290 w 5173"/>
                <a:gd name="T67" fmla="*/ 358 h 4903"/>
                <a:gd name="T68" fmla="*/ 4704 w 5173"/>
                <a:gd name="T69" fmla="*/ 1732 h 4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73" h="4903">
                  <a:moveTo>
                    <a:pt x="5172" y="1899"/>
                  </a:moveTo>
                  <a:lnTo>
                    <a:pt x="5172" y="1894"/>
                  </a:lnTo>
                  <a:cubicBezTo>
                    <a:pt x="5172" y="1889"/>
                    <a:pt x="5172" y="1884"/>
                    <a:pt x="5171" y="1880"/>
                  </a:cubicBezTo>
                  <a:cubicBezTo>
                    <a:pt x="5169" y="1871"/>
                    <a:pt x="5166" y="1861"/>
                    <a:pt x="5162" y="1850"/>
                  </a:cubicBezTo>
                  <a:cubicBezTo>
                    <a:pt x="5161" y="1847"/>
                    <a:pt x="5160" y="1843"/>
                    <a:pt x="5159" y="1840"/>
                  </a:cubicBezTo>
                  <a:cubicBezTo>
                    <a:pt x="5159" y="1839"/>
                    <a:pt x="5159" y="1838"/>
                    <a:pt x="5158" y="1838"/>
                  </a:cubicBezTo>
                  <a:cubicBezTo>
                    <a:pt x="5158" y="1837"/>
                    <a:pt x="5157" y="1835"/>
                    <a:pt x="5156" y="1834"/>
                  </a:cubicBezTo>
                  <a:cubicBezTo>
                    <a:pt x="5156" y="1832"/>
                    <a:pt x="5155" y="1831"/>
                    <a:pt x="5154" y="1829"/>
                  </a:cubicBezTo>
                  <a:lnTo>
                    <a:pt x="4280" y="98"/>
                  </a:lnTo>
                  <a:cubicBezTo>
                    <a:pt x="4249" y="37"/>
                    <a:pt x="4188" y="0"/>
                    <a:pt x="4120" y="0"/>
                  </a:cubicBezTo>
                  <a:lnTo>
                    <a:pt x="1053" y="0"/>
                  </a:lnTo>
                  <a:cubicBezTo>
                    <a:pt x="985" y="0"/>
                    <a:pt x="924" y="37"/>
                    <a:pt x="893" y="98"/>
                  </a:cubicBezTo>
                  <a:lnTo>
                    <a:pt x="19" y="1829"/>
                  </a:lnTo>
                  <a:cubicBezTo>
                    <a:pt x="18" y="1831"/>
                    <a:pt x="18" y="1832"/>
                    <a:pt x="17" y="1834"/>
                  </a:cubicBezTo>
                  <a:cubicBezTo>
                    <a:pt x="16" y="1835"/>
                    <a:pt x="15" y="1837"/>
                    <a:pt x="15" y="1838"/>
                  </a:cubicBezTo>
                  <a:cubicBezTo>
                    <a:pt x="14" y="1838"/>
                    <a:pt x="14" y="1839"/>
                    <a:pt x="14" y="1840"/>
                  </a:cubicBezTo>
                  <a:cubicBezTo>
                    <a:pt x="13" y="1843"/>
                    <a:pt x="12" y="1847"/>
                    <a:pt x="11" y="1850"/>
                  </a:cubicBezTo>
                  <a:cubicBezTo>
                    <a:pt x="7" y="1861"/>
                    <a:pt x="4" y="1871"/>
                    <a:pt x="2" y="1880"/>
                  </a:cubicBezTo>
                  <a:cubicBezTo>
                    <a:pt x="1" y="1884"/>
                    <a:pt x="1" y="1889"/>
                    <a:pt x="1" y="1894"/>
                  </a:cubicBezTo>
                  <a:lnTo>
                    <a:pt x="1" y="1899"/>
                  </a:lnTo>
                  <a:cubicBezTo>
                    <a:pt x="0" y="1911"/>
                    <a:pt x="0" y="1920"/>
                    <a:pt x="1" y="1928"/>
                  </a:cubicBezTo>
                  <a:cubicBezTo>
                    <a:pt x="1" y="1934"/>
                    <a:pt x="2" y="1940"/>
                    <a:pt x="4" y="1948"/>
                  </a:cubicBezTo>
                  <a:cubicBezTo>
                    <a:pt x="6" y="1958"/>
                    <a:pt x="8" y="1966"/>
                    <a:pt x="12" y="1975"/>
                  </a:cubicBezTo>
                  <a:cubicBezTo>
                    <a:pt x="14" y="1981"/>
                    <a:pt x="17" y="1987"/>
                    <a:pt x="20" y="1993"/>
                  </a:cubicBezTo>
                  <a:cubicBezTo>
                    <a:pt x="21" y="1996"/>
                    <a:pt x="23" y="1999"/>
                    <a:pt x="24" y="2002"/>
                  </a:cubicBezTo>
                  <a:cubicBezTo>
                    <a:pt x="24" y="2003"/>
                    <a:pt x="24" y="2004"/>
                    <a:pt x="25" y="2005"/>
                  </a:cubicBezTo>
                  <a:cubicBezTo>
                    <a:pt x="26" y="2006"/>
                    <a:pt x="28" y="2008"/>
                    <a:pt x="29" y="2010"/>
                  </a:cubicBezTo>
                  <a:cubicBezTo>
                    <a:pt x="31" y="2013"/>
                    <a:pt x="33" y="2015"/>
                    <a:pt x="35" y="2018"/>
                  </a:cubicBezTo>
                  <a:cubicBezTo>
                    <a:pt x="37" y="2020"/>
                    <a:pt x="39" y="2023"/>
                    <a:pt x="41" y="2026"/>
                  </a:cubicBezTo>
                  <a:cubicBezTo>
                    <a:pt x="41" y="2027"/>
                    <a:pt x="41" y="2027"/>
                    <a:pt x="42" y="2028"/>
                  </a:cubicBezTo>
                  <a:lnTo>
                    <a:pt x="2450" y="4841"/>
                  </a:lnTo>
                  <a:cubicBezTo>
                    <a:pt x="2485" y="4881"/>
                    <a:pt x="2534" y="4903"/>
                    <a:pt x="2587" y="4903"/>
                  </a:cubicBezTo>
                  <a:cubicBezTo>
                    <a:pt x="2639" y="4903"/>
                    <a:pt x="2689" y="4881"/>
                    <a:pt x="2723" y="4841"/>
                  </a:cubicBezTo>
                  <a:lnTo>
                    <a:pt x="5131" y="2028"/>
                  </a:lnTo>
                  <a:cubicBezTo>
                    <a:pt x="5132" y="2027"/>
                    <a:pt x="5132" y="2027"/>
                    <a:pt x="5132" y="2026"/>
                  </a:cubicBezTo>
                  <a:cubicBezTo>
                    <a:pt x="5134" y="2023"/>
                    <a:pt x="5136" y="2020"/>
                    <a:pt x="5138" y="2018"/>
                  </a:cubicBezTo>
                  <a:cubicBezTo>
                    <a:pt x="5140" y="2015"/>
                    <a:pt x="5142" y="2013"/>
                    <a:pt x="5144" y="2010"/>
                  </a:cubicBezTo>
                  <a:cubicBezTo>
                    <a:pt x="5146" y="2008"/>
                    <a:pt x="5147" y="2006"/>
                    <a:pt x="5148" y="2005"/>
                  </a:cubicBezTo>
                  <a:cubicBezTo>
                    <a:pt x="5149" y="2004"/>
                    <a:pt x="5149" y="2003"/>
                    <a:pt x="5149" y="2002"/>
                  </a:cubicBezTo>
                  <a:cubicBezTo>
                    <a:pt x="5151" y="1999"/>
                    <a:pt x="5152" y="1996"/>
                    <a:pt x="5153" y="1993"/>
                  </a:cubicBezTo>
                  <a:cubicBezTo>
                    <a:pt x="5157" y="1987"/>
                    <a:pt x="5159" y="1981"/>
                    <a:pt x="5162" y="1975"/>
                  </a:cubicBezTo>
                  <a:cubicBezTo>
                    <a:pt x="5165" y="1966"/>
                    <a:pt x="5167" y="1958"/>
                    <a:pt x="5169" y="1948"/>
                  </a:cubicBezTo>
                  <a:cubicBezTo>
                    <a:pt x="5171" y="1941"/>
                    <a:pt x="5172" y="1934"/>
                    <a:pt x="5173" y="1928"/>
                  </a:cubicBezTo>
                  <a:cubicBezTo>
                    <a:pt x="5173" y="1920"/>
                    <a:pt x="5173" y="1912"/>
                    <a:pt x="5172" y="1899"/>
                  </a:cubicBezTo>
                  <a:close/>
                  <a:moveTo>
                    <a:pt x="2894" y="358"/>
                  </a:moveTo>
                  <a:lnTo>
                    <a:pt x="3547" y="1732"/>
                  </a:lnTo>
                  <a:lnTo>
                    <a:pt x="1626" y="1732"/>
                  </a:lnTo>
                  <a:lnTo>
                    <a:pt x="2279" y="358"/>
                  </a:lnTo>
                  <a:lnTo>
                    <a:pt x="2894" y="358"/>
                  </a:lnTo>
                  <a:close/>
                  <a:moveTo>
                    <a:pt x="1163" y="358"/>
                  </a:moveTo>
                  <a:lnTo>
                    <a:pt x="1883" y="358"/>
                  </a:lnTo>
                  <a:lnTo>
                    <a:pt x="1230" y="1732"/>
                  </a:lnTo>
                  <a:lnTo>
                    <a:pt x="469" y="1732"/>
                  </a:lnTo>
                  <a:lnTo>
                    <a:pt x="1163" y="358"/>
                  </a:lnTo>
                  <a:close/>
                  <a:moveTo>
                    <a:pt x="567" y="2091"/>
                  </a:moveTo>
                  <a:lnTo>
                    <a:pt x="1226" y="2091"/>
                  </a:lnTo>
                  <a:lnTo>
                    <a:pt x="1925" y="3677"/>
                  </a:lnTo>
                  <a:lnTo>
                    <a:pt x="567" y="2091"/>
                  </a:lnTo>
                  <a:close/>
                  <a:moveTo>
                    <a:pt x="2587" y="4288"/>
                  </a:moveTo>
                  <a:lnTo>
                    <a:pt x="1618" y="2091"/>
                  </a:lnTo>
                  <a:lnTo>
                    <a:pt x="3555" y="2091"/>
                  </a:lnTo>
                  <a:lnTo>
                    <a:pt x="2587" y="4288"/>
                  </a:lnTo>
                  <a:close/>
                  <a:moveTo>
                    <a:pt x="3248" y="3677"/>
                  </a:moveTo>
                  <a:lnTo>
                    <a:pt x="3947" y="2091"/>
                  </a:lnTo>
                  <a:lnTo>
                    <a:pt x="4606" y="2091"/>
                  </a:lnTo>
                  <a:lnTo>
                    <a:pt x="3248" y="3677"/>
                  </a:lnTo>
                  <a:close/>
                  <a:moveTo>
                    <a:pt x="3944" y="1732"/>
                  </a:moveTo>
                  <a:lnTo>
                    <a:pt x="3290" y="358"/>
                  </a:lnTo>
                  <a:lnTo>
                    <a:pt x="4010" y="358"/>
                  </a:lnTo>
                  <a:lnTo>
                    <a:pt x="4704" y="1732"/>
                  </a:lnTo>
                  <a:lnTo>
                    <a:pt x="3944" y="17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41" name="图标">
              <a:extLst>
                <a:ext uri="{FF2B5EF4-FFF2-40B4-BE49-F238E27FC236}">
                  <a16:creationId xmlns:a16="http://schemas.microsoft.com/office/drawing/2014/main" id="{02739052-C2BC-4A30-97BF-1086E8FEA039}"/>
                </a:ext>
              </a:extLst>
            </p:cNvPr>
            <p:cNvSpPr/>
            <p:nvPr/>
          </p:nvSpPr>
          <p:spPr>
            <a:xfrm>
              <a:off x="7426675" y="3577037"/>
              <a:ext cx="305868" cy="396585"/>
            </a:xfrm>
            <a:custGeom>
              <a:avLst/>
              <a:gdLst>
                <a:gd name="connsiteX0" fmla="*/ 258685 w 463474"/>
                <a:gd name="connsiteY0" fmla="*/ 467637 h 600935"/>
                <a:gd name="connsiteX1" fmla="*/ 345002 w 463474"/>
                <a:gd name="connsiteY1" fmla="*/ 467637 h 600935"/>
                <a:gd name="connsiteX2" fmla="*/ 345002 w 463474"/>
                <a:gd name="connsiteY2" fmla="*/ 501085 h 600935"/>
                <a:gd name="connsiteX3" fmla="*/ 258685 w 463474"/>
                <a:gd name="connsiteY3" fmla="*/ 501085 h 600935"/>
                <a:gd name="connsiteX4" fmla="*/ 258685 w 463474"/>
                <a:gd name="connsiteY4" fmla="*/ 467637 h 600935"/>
                <a:gd name="connsiteX5" fmla="*/ 98427 w 463474"/>
                <a:gd name="connsiteY5" fmla="*/ 380841 h 600935"/>
                <a:gd name="connsiteX6" fmla="*/ 345006 w 463474"/>
                <a:gd name="connsiteY6" fmla="*/ 380841 h 600935"/>
                <a:gd name="connsiteX7" fmla="*/ 345006 w 463474"/>
                <a:gd name="connsiteY7" fmla="*/ 414148 h 600935"/>
                <a:gd name="connsiteX8" fmla="*/ 98427 w 463474"/>
                <a:gd name="connsiteY8" fmla="*/ 414148 h 600935"/>
                <a:gd name="connsiteX9" fmla="*/ 98427 w 463474"/>
                <a:gd name="connsiteY9" fmla="*/ 380841 h 600935"/>
                <a:gd name="connsiteX10" fmla="*/ 98427 w 463474"/>
                <a:gd name="connsiteY10" fmla="*/ 321002 h 600935"/>
                <a:gd name="connsiteX11" fmla="*/ 345006 w 463474"/>
                <a:gd name="connsiteY11" fmla="*/ 321002 h 600935"/>
                <a:gd name="connsiteX12" fmla="*/ 345006 w 463474"/>
                <a:gd name="connsiteY12" fmla="*/ 354309 h 600935"/>
                <a:gd name="connsiteX13" fmla="*/ 98427 w 463474"/>
                <a:gd name="connsiteY13" fmla="*/ 354309 h 600935"/>
                <a:gd name="connsiteX14" fmla="*/ 98427 w 463474"/>
                <a:gd name="connsiteY14" fmla="*/ 321002 h 600935"/>
                <a:gd name="connsiteX15" fmla="*/ 98427 w 463474"/>
                <a:gd name="connsiteY15" fmla="*/ 267161 h 600935"/>
                <a:gd name="connsiteX16" fmla="*/ 345006 w 463474"/>
                <a:gd name="connsiteY16" fmla="*/ 267161 h 600935"/>
                <a:gd name="connsiteX17" fmla="*/ 345006 w 463474"/>
                <a:gd name="connsiteY17" fmla="*/ 300468 h 600935"/>
                <a:gd name="connsiteX18" fmla="*/ 98427 w 463474"/>
                <a:gd name="connsiteY18" fmla="*/ 300468 h 600935"/>
                <a:gd name="connsiteX19" fmla="*/ 98427 w 463474"/>
                <a:gd name="connsiteY19" fmla="*/ 267161 h 600935"/>
                <a:gd name="connsiteX20" fmla="*/ 102892 w 463474"/>
                <a:gd name="connsiteY20" fmla="*/ 181353 h 600935"/>
                <a:gd name="connsiteX21" fmla="*/ 189389 w 463474"/>
                <a:gd name="connsiteY21" fmla="*/ 181353 h 600935"/>
                <a:gd name="connsiteX22" fmla="*/ 189389 w 463474"/>
                <a:gd name="connsiteY22" fmla="*/ 214872 h 600935"/>
                <a:gd name="connsiteX23" fmla="*/ 102892 w 463474"/>
                <a:gd name="connsiteY23" fmla="*/ 214872 h 600935"/>
                <a:gd name="connsiteX24" fmla="*/ 102892 w 463474"/>
                <a:gd name="connsiteY24" fmla="*/ 181353 h 600935"/>
                <a:gd name="connsiteX25" fmla="*/ 102892 w 463474"/>
                <a:gd name="connsiteY25" fmla="*/ 127512 h 600935"/>
                <a:gd name="connsiteX26" fmla="*/ 189389 w 463474"/>
                <a:gd name="connsiteY26" fmla="*/ 127512 h 600935"/>
                <a:gd name="connsiteX27" fmla="*/ 189389 w 463474"/>
                <a:gd name="connsiteY27" fmla="*/ 160819 h 600935"/>
                <a:gd name="connsiteX28" fmla="*/ 102892 w 463474"/>
                <a:gd name="connsiteY28" fmla="*/ 160819 h 600935"/>
                <a:gd name="connsiteX29" fmla="*/ 102892 w 463474"/>
                <a:gd name="connsiteY29" fmla="*/ 127512 h 600935"/>
                <a:gd name="connsiteX30" fmla="*/ 40068 w 463474"/>
                <a:gd name="connsiteY30" fmla="*/ 40011 h 600935"/>
                <a:gd name="connsiteX31" fmla="*/ 40068 w 463474"/>
                <a:gd name="connsiteY31" fmla="*/ 560924 h 600935"/>
                <a:gd name="connsiteX32" fmla="*/ 423407 w 463474"/>
                <a:gd name="connsiteY32" fmla="*/ 560924 h 600935"/>
                <a:gd name="connsiteX33" fmla="*/ 423407 w 463474"/>
                <a:gd name="connsiteY33" fmla="*/ 103490 h 600935"/>
                <a:gd name="connsiteX34" fmla="*/ 356756 w 463474"/>
                <a:gd name="connsiteY34" fmla="*/ 103490 h 600935"/>
                <a:gd name="connsiteX35" fmla="*/ 356756 w 463474"/>
                <a:gd name="connsiteY35" fmla="*/ 40011 h 600935"/>
                <a:gd name="connsiteX36" fmla="*/ 0 w 463474"/>
                <a:gd name="connsiteY36" fmla="*/ 0 h 600935"/>
                <a:gd name="connsiteX37" fmla="*/ 377367 w 463474"/>
                <a:gd name="connsiteY37" fmla="*/ 0 h 600935"/>
                <a:gd name="connsiteX38" fmla="*/ 463474 w 463474"/>
                <a:gd name="connsiteY38" fmla="*/ 83292 h 600935"/>
                <a:gd name="connsiteX39" fmla="*/ 463474 w 463474"/>
                <a:gd name="connsiteY39" fmla="*/ 600935 h 600935"/>
                <a:gd name="connsiteX40" fmla="*/ 0 w 463474"/>
                <a:gd name="connsiteY40" fmla="*/ 600935 h 600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3474" h="600935">
                  <a:moveTo>
                    <a:pt x="258685" y="467637"/>
                  </a:moveTo>
                  <a:lnTo>
                    <a:pt x="345002" y="467637"/>
                  </a:lnTo>
                  <a:cubicBezTo>
                    <a:pt x="365811" y="467637"/>
                    <a:pt x="365811" y="501085"/>
                    <a:pt x="345002" y="501085"/>
                  </a:cubicBezTo>
                  <a:lnTo>
                    <a:pt x="258685" y="501085"/>
                  </a:lnTo>
                  <a:cubicBezTo>
                    <a:pt x="237876" y="501085"/>
                    <a:pt x="237876" y="467637"/>
                    <a:pt x="258685" y="467637"/>
                  </a:cubicBezTo>
                  <a:close/>
                  <a:moveTo>
                    <a:pt x="98427" y="380841"/>
                  </a:moveTo>
                  <a:lnTo>
                    <a:pt x="345006" y="380841"/>
                  </a:lnTo>
                  <a:cubicBezTo>
                    <a:pt x="365811" y="380841"/>
                    <a:pt x="365811" y="414148"/>
                    <a:pt x="345006" y="414148"/>
                  </a:cubicBezTo>
                  <a:lnTo>
                    <a:pt x="98427" y="414148"/>
                  </a:lnTo>
                  <a:cubicBezTo>
                    <a:pt x="77622" y="414148"/>
                    <a:pt x="77622" y="380841"/>
                    <a:pt x="98427" y="380841"/>
                  </a:cubicBezTo>
                  <a:close/>
                  <a:moveTo>
                    <a:pt x="98427" y="321002"/>
                  </a:moveTo>
                  <a:lnTo>
                    <a:pt x="345006" y="321002"/>
                  </a:lnTo>
                  <a:cubicBezTo>
                    <a:pt x="365811" y="321002"/>
                    <a:pt x="365811" y="354309"/>
                    <a:pt x="345006" y="354309"/>
                  </a:cubicBezTo>
                  <a:lnTo>
                    <a:pt x="98427" y="354309"/>
                  </a:lnTo>
                  <a:cubicBezTo>
                    <a:pt x="77622" y="354309"/>
                    <a:pt x="77622" y="321002"/>
                    <a:pt x="98427" y="321002"/>
                  </a:cubicBezTo>
                  <a:close/>
                  <a:moveTo>
                    <a:pt x="98427" y="267161"/>
                  </a:moveTo>
                  <a:lnTo>
                    <a:pt x="345006" y="267161"/>
                  </a:lnTo>
                  <a:cubicBezTo>
                    <a:pt x="365811" y="267161"/>
                    <a:pt x="365811" y="300468"/>
                    <a:pt x="345006" y="300468"/>
                  </a:cubicBezTo>
                  <a:lnTo>
                    <a:pt x="98427" y="300468"/>
                  </a:lnTo>
                  <a:cubicBezTo>
                    <a:pt x="77622" y="300468"/>
                    <a:pt x="77622" y="267161"/>
                    <a:pt x="98427" y="267161"/>
                  </a:cubicBezTo>
                  <a:close/>
                  <a:moveTo>
                    <a:pt x="102892" y="181353"/>
                  </a:moveTo>
                  <a:lnTo>
                    <a:pt x="189389" y="181353"/>
                  </a:lnTo>
                  <a:cubicBezTo>
                    <a:pt x="210002" y="181353"/>
                    <a:pt x="210002" y="214872"/>
                    <a:pt x="189389" y="214872"/>
                  </a:cubicBezTo>
                  <a:lnTo>
                    <a:pt x="102892" y="214872"/>
                  </a:lnTo>
                  <a:cubicBezTo>
                    <a:pt x="82279" y="214872"/>
                    <a:pt x="82279" y="181353"/>
                    <a:pt x="102892" y="181353"/>
                  </a:cubicBezTo>
                  <a:close/>
                  <a:moveTo>
                    <a:pt x="102892" y="127512"/>
                  </a:moveTo>
                  <a:lnTo>
                    <a:pt x="189389" y="127512"/>
                  </a:lnTo>
                  <a:cubicBezTo>
                    <a:pt x="210002" y="127512"/>
                    <a:pt x="210002" y="160819"/>
                    <a:pt x="189389" y="160819"/>
                  </a:cubicBezTo>
                  <a:lnTo>
                    <a:pt x="102892" y="160819"/>
                  </a:lnTo>
                  <a:cubicBezTo>
                    <a:pt x="82279" y="160819"/>
                    <a:pt x="82279" y="127512"/>
                    <a:pt x="102892" y="127512"/>
                  </a:cubicBezTo>
                  <a:close/>
                  <a:moveTo>
                    <a:pt x="40068" y="40011"/>
                  </a:moveTo>
                  <a:lnTo>
                    <a:pt x="40068" y="560924"/>
                  </a:lnTo>
                  <a:lnTo>
                    <a:pt x="423407" y="560924"/>
                  </a:lnTo>
                  <a:lnTo>
                    <a:pt x="423407" y="103490"/>
                  </a:lnTo>
                  <a:lnTo>
                    <a:pt x="356756" y="103490"/>
                  </a:lnTo>
                  <a:lnTo>
                    <a:pt x="356756" y="40011"/>
                  </a:lnTo>
                  <a:close/>
                  <a:moveTo>
                    <a:pt x="0" y="0"/>
                  </a:moveTo>
                  <a:lnTo>
                    <a:pt x="377367" y="0"/>
                  </a:lnTo>
                  <a:lnTo>
                    <a:pt x="463474" y="83292"/>
                  </a:lnTo>
                  <a:lnTo>
                    <a:pt x="463474" y="600935"/>
                  </a:lnTo>
                  <a:lnTo>
                    <a:pt x="0" y="6009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思源黑体 CN Light" panose="020B0300000000000000" pitchFamily="34" charset="-122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828B420-46D7-45C0-A9D7-8197F919EE72}"/>
                </a:ext>
              </a:extLst>
            </p:cNvPr>
            <p:cNvGrpSpPr/>
            <p:nvPr/>
          </p:nvGrpSpPr>
          <p:grpSpPr>
            <a:xfrm>
              <a:off x="7426675" y="1996280"/>
              <a:ext cx="878873" cy="919042"/>
              <a:chOff x="7489348" y="1996280"/>
              <a:chExt cx="878873" cy="919042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6D27DC72-B7DE-4BBF-A785-F15ADC0D3722}"/>
                  </a:ext>
                </a:extLst>
              </p:cNvPr>
              <p:cNvCxnSpPr/>
              <p:nvPr/>
            </p:nvCxnSpPr>
            <p:spPr>
              <a:xfrm flipV="1">
                <a:off x="7489348" y="1996280"/>
                <a:ext cx="305868" cy="91904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6A504E01-24AC-450D-9A39-7D7C8B209C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5216" y="1996280"/>
                <a:ext cx="57300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191888BC-F214-4CE3-9E3C-61084836F986}"/>
                </a:ext>
              </a:extLst>
            </p:cNvPr>
            <p:cNvGrpSpPr/>
            <p:nvPr/>
          </p:nvGrpSpPr>
          <p:grpSpPr>
            <a:xfrm flipV="1">
              <a:off x="6789226" y="4226902"/>
              <a:ext cx="1363039" cy="645694"/>
              <a:chOff x="7489348" y="2269628"/>
              <a:chExt cx="1363039" cy="645694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826EE97-800D-4CFC-B952-38FB3EB9EE8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48" y="2269628"/>
                <a:ext cx="790034" cy="64569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654AEDFE-466E-4E3A-BE0A-8D121E5CA5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79382" y="2269628"/>
                <a:ext cx="57300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AEE5205-8B75-45AC-AC37-2BB3A5AB065D}"/>
                </a:ext>
              </a:extLst>
            </p:cNvPr>
            <p:cNvGrpSpPr/>
            <p:nvPr/>
          </p:nvGrpSpPr>
          <p:grpSpPr>
            <a:xfrm flipH="1">
              <a:off x="3935117" y="1996280"/>
              <a:ext cx="878873" cy="919042"/>
              <a:chOff x="7489348" y="1996280"/>
              <a:chExt cx="878873" cy="919042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A7BCB9FE-2120-4C8D-984D-597718853D42}"/>
                  </a:ext>
                </a:extLst>
              </p:cNvPr>
              <p:cNvCxnSpPr/>
              <p:nvPr/>
            </p:nvCxnSpPr>
            <p:spPr>
              <a:xfrm flipV="1">
                <a:off x="7489348" y="1996280"/>
                <a:ext cx="305868" cy="91904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1BF34E26-47FF-442A-8511-7B7E5B3497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5216" y="1996280"/>
                <a:ext cx="57300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742E2C7F-064F-44E2-BE06-5ADDA90D9E53}"/>
                </a:ext>
              </a:extLst>
            </p:cNvPr>
            <p:cNvGrpSpPr/>
            <p:nvPr/>
          </p:nvGrpSpPr>
          <p:grpSpPr>
            <a:xfrm flipH="1" flipV="1">
              <a:off x="3981316" y="4226902"/>
              <a:ext cx="1363039" cy="645694"/>
              <a:chOff x="7489348" y="2269628"/>
              <a:chExt cx="1363039" cy="645694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4E2660D8-2EAC-4178-8EA5-1E45FF19268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48" y="2269628"/>
                <a:ext cx="790034" cy="64569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1766A1C0-A9C3-426A-A0E6-47ADB873B1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79382" y="2269628"/>
                <a:ext cx="57300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A3017617-6E91-46F3-897A-30FDA5CC981D}"/>
                </a:ext>
              </a:extLst>
            </p:cNvPr>
            <p:cNvSpPr/>
            <p:nvPr/>
          </p:nvSpPr>
          <p:spPr>
            <a:xfrm>
              <a:off x="4990478" y="4629811"/>
              <a:ext cx="2164600" cy="10737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B370F6B-452C-4F46-9D2B-4AC79DDC7251}"/>
                </a:ext>
              </a:extLst>
            </p:cNvPr>
            <p:cNvSpPr txBox="1"/>
            <p:nvPr/>
          </p:nvSpPr>
          <p:spPr>
            <a:xfrm>
              <a:off x="5091192" y="4681040"/>
              <a:ext cx="2073489" cy="504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b="0" spc="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E1C70F6-9688-4CE8-BB24-FAE7E60807CC}"/>
                </a:ext>
              </a:extLst>
            </p:cNvPr>
            <p:cNvSpPr/>
            <p:nvPr/>
          </p:nvSpPr>
          <p:spPr>
            <a:xfrm>
              <a:off x="4615456" y="5109018"/>
              <a:ext cx="3012964" cy="552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部分简单介绍等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506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B3D5B92C-2773-4329-B068-8FB82F1A87BA}"/>
              </a:ext>
            </a:extLst>
          </p:cNvPr>
          <p:cNvGrpSpPr/>
          <p:nvPr/>
        </p:nvGrpSpPr>
        <p:grpSpPr>
          <a:xfrm>
            <a:off x="468777" y="411291"/>
            <a:ext cx="3393333" cy="400110"/>
            <a:chOff x="7661303" y="4301541"/>
            <a:chExt cx="3393333" cy="4001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C73C2D4-0445-4FA6-BE79-0CD510AD01C5}"/>
                </a:ext>
              </a:extLst>
            </p:cNvPr>
            <p:cNvGrpSpPr/>
            <p:nvPr/>
          </p:nvGrpSpPr>
          <p:grpSpPr>
            <a:xfrm>
              <a:off x="7661303" y="4332319"/>
              <a:ext cx="507700" cy="338554"/>
              <a:chOff x="930575" y="5332992"/>
              <a:chExt cx="507700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AA2BBCAA-91D8-46F3-9F5E-84873F9EFBE2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0069723-138A-4014-B52F-1248235D00C5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C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33BFC66-FC88-411C-9B8B-3C7BE2E85523}"/>
                </a:ext>
              </a:extLst>
            </p:cNvPr>
            <p:cNvSpPr txBox="1"/>
            <p:nvPr/>
          </p:nvSpPr>
          <p:spPr>
            <a:xfrm>
              <a:off x="8402839" y="4301541"/>
              <a:ext cx="1145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项目优势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84887BB-2D7F-492A-94BB-AF56FFBC0529}"/>
                </a:ext>
              </a:extLst>
            </p:cNvPr>
            <p:cNvSpPr txBox="1"/>
            <p:nvPr/>
          </p:nvSpPr>
          <p:spPr>
            <a:xfrm>
              <a:off x="9565951" y="4442853"/>
              <a:ext cx="14886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ADVANTAGE OF PROJECT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686DD21-53D8-4A6B-A553-E59D75BE8C4D}"/>
              </a:ext>
            </a:extLst>
          </p:cNvPr>
          <p:cNvGrpSpPr/>
          <p:nvPr/>
        </p:nvGrpSpPr>
        <p:grpSpPr>
          <a:xfrm>
            <a:off x="4087538" y="1382799"/>
            <a:ext cx="4016924" cy="4172237"/>
            <a:chOff x="4221804" y="1520969"/>
            <a:chExt cx="4016924" cy="4172237"/>
          </a:xfrm>
          <a:solidFill>
            <a:srgbClr val="5F9396"/>
          </a:solidFill>
        </p:grpSpPr>
        <p:sp>
          <p:nvSpPr>
            <p:cNvPr id="24" name="椭圆 72">
              <a:extLst>
                <a:ext uri="{FF2B5EF4-FFF2-40B4-BE49-F238E27FC236}">
                  <a16:creationId xmlns:a16="http://schemas.microsoft.com/office/drawing/2014/main" id="{26229A7B-02E0-479D-882D-9F52D49A4A49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 rot="10800000" flipH="1" flipV="1">
              <a:off x="7363838" y="1826910"/>
              <a:ext cx="732793" cy="7484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5" name="椭圆 76">
              <a:extLst>
                <a:ext uri="{FF2B5EF4-FFF2-40B4-BE49-F238E27FC236}">
                  <a16:creationId xmlns:a16="http://schemas.microsoft.com/office/drawing/2014/main" id="{3239DAC6-8D1C-4878-A012-897A7FE9944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 bwMode="auto">
            <a:xfrm rot="10800000" flipV="1">
              <a:off x="4351021" y="2785987"/>
              <a:ext cx="756000" cy="748451"/>
            </a:xfrm>
            <a:prstGeom prst="ellipse">
              <a:avLst/>
            </a:prstGeom>
            <a:gradFill>
              <a:gsLst>
                <a:gs pos="100000">
                  <a:srgbClr val="A900FF"/>
                </a:gs>
                <a:gs pos="0">
                  <a:srgbClr val="E100FF"/>
                </a:gs>
              </a:gsLst>
              <a:lin ang="2700000" scaled="1"/>
            </a:gra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6" name="椭圆 78">
              <a:extLst>
                <a:ext uri="{FF2B5EF4-FFF2-40B4-BE49-F238E27FC236}">
                  <a16:creationId xmlns:a16="http://schemas.microsoft.com/office/drawing/2014/main" id="{536B1D77-A47B-40BA-BE9B-72388838948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 bwMode="auto">
            <a:xfrm rot="10800000" flipH="1" flipV="1">
              <a:off x="7363838" y="3745068"/>
              <a:ext cx="732793" cy="7484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27" name="PA_组合 5">
              <a:extLst>
                <a:ext uri="{FF2B5EF4-FFF2-40B4-BE49-F238E27FC236}">
                  <a16:creationId xmlns:a16="http://schemas.microsoft.com/office/drawing/2014/main" id="{54275F8D-790C-4E19-A465-B1B061780EE4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4221804" y="1645886"/>
              <a:ext cx="4016924" cy="3927916"/>
              <a:chOff x="3713177" y="1523944"/>
              <a:chExt cx="3555152" cy="3927916"/>
            </a:xfrm>
            <a:grpFill/>
          </p:grpSpPr>
          <p:sp>
            <p:nvSpPr>
              <p:cNvPr id="31" name="形状">
                <a:extLst>
                  <a:ext uri="{FF2B5EF4-FFF2-40B4-BE49-F238E27FC236}">
                    <a16:creationId xmlns:a16="http://schemas.microsoft.com/office/drawing/2014/main" id="{BF196AB2-273C-4757-898D-F9F952503CB5}"/>
                  </a:ext>
                </a:extLst>
              </p:cNvPr>
              <p:cNvSpPr/>
              <p:nvPr/>
            </p:nvSpPr>
            <p:spPr bwMode="auto">
              <a:xfrm rot="16200000" flipV="1">
                <a:off x="5826854" y="1135189"/>
                <a:ext cx="1052720" cy="1830230"/>
              </a:xfrm>
              <a:prstGeom prst="uturnArrow">
                <a:avLst>
                  <a:gd name="adj1" fmla="val 4743"/>
                  <a:gd name="adj2" fmla="val 6771"/>
                  <a:gd name="adj3" fmla="val 10101"/>
                  <a:gd name="adj4" fmla="val 49922"/>
                  <a:gd name="adj5" fmla="val 10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形状">
                <a:extLst>
                  <a:ext uri="{FF2B5EF4-FFF2-40B4-BE49-F238E27FC236}">
                    <a16:creationId xmlns:a16="http://schemas.microsoft.com/office/drawing/2014/main" id="{A1BA1B8D-55F6-42C9-84D1-31248A2621FC}"/>
                  </a:ext>
                </a:extLst>
              </p:cNvPr>
              <p:cNvSpPr/>
              <p:nvPr/>
            </p:nvSpPr>
            <p:spPr bwMode="auto">
              <a:xfrm rot="5400000" flipH="1" flipV="1">
                <a:off x="4102959" y="2094264"/>
                <a:ext cx="1052720" cy="1830230"/>
              </a:xfrm>
              <a:prstGeom prst="uturnArrow">
                <a:avLst>
                  <a:gd name="adj1" fmla="val 4743"/>
                  <a:gd name="adj2" fmla="val 6771"/>
                  <a:gd name="adj3" fmla="val 10101"/>
                  <a:gd name="adj4" fmla="val 49922"/>
                  <a:gd name="adj5" fmla="val 100000"/>
                </a:avLst>
              </a:prstGeom>
              <a:gradFill>
                <a:gsLst>
                  <a:gs pos="100000">
                    <a:srgbClr val="7A00FF"/>
                  </a:gs>
                  <a:gs pos="0">
                    <a:srgbClr val="E100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形状">
                <a:extLst>
                  <a:ext uri="{FF2B5EF4-FFF2-40B4-BE49-F238E27FC236}">
                    <a16:creationId xmlns:a16="http://schemas.microsoft.com/office/drawing/2014/main" id="{D35EF87E-689A-42DD-BB84-5AC95C59BDA6}"/>
                  </a:ext>
                </a:extLst>
              </p:cNvPr>
              <p:cNvSpPr/>
              <p:nvPr/>
            </p:nvSpPr>
            <p:spPr bwMode="auto">
              <a:xfrm rot="16200000" flipV="1">
                <a:off x="5826854" y="3053347"/>
                <a:ext cx="1052720" cy="1830230"/>
              </a:xfrm>
              <a:prstGeom prst="uturnArrow">
                <a:avLst>
                  <a:gd name="adj1" fmla="val 4743"/>
                  <a:gd name="adj2" fmla="val 6771"/>
                  <a:gd name="adj3" fmla="val 10101"/>
                  <a:gd name="adj4" fmla="val 49922"/>
                  <a:gd name="adj5" fmla="val 10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形状">
                <a:extLst>
                  <a:ext uri="{FF2B5EF4-FFF2-40B4-BE49-F238E27FC236}">
                    <a16:creationId xmlns:a16="http://schemas.microsoft.com/office/drawing/2014/main" id="{1FB3071B-973F-4576-8B61-948EF2B9C7D1}"/>
                  </a:ext>
                </a:extLst>
              </p:cNvPr>
              <p:cNvSpPr/>
              <p:nvPr/>
            </p:nvSpPr>
            <p:spPr bwMode="auto">
              <a:xfrm rot="5400000" flipH="1" flipV="1">
                <a:off x="4101932" y="4010385"/>
                <a:ext cx="1052720" cy="1830230"/>
              </a:xfrm>
              <a:prstGeom prst="uturnArrow">
                <a:avLst>
                  <a:gd name="adj1" fmla="val 4743"/>
                  <a:gd name="adj2" fmla="val 6771"/>
                  <a:gd name="adj3" fmla="val 10101"/>
                  <a:gd name="adj4" fmla="val 49922"/>
                  <a:gd name="adj5" fmla="val 100000"/>
                </a:avLst>
              </a:prstGeom>
              <a:gradFill>
                <a:gsLst>
                  <a:gs pos="100000">
                    <a:srgbClr val="7A00FF"/>
                  </a:gs>
                  <a:gs pos="0">
                    <a:srgbClr val="E100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8" name="椭圆 82">
              <a:extLst>
                <a:ext uri="{FF2B5EF4-FFF2-40B4-BE49-F238E27FC236}">
                  <a16:creationId xmlns:a16="http://schemas.microsoft.com/office/drawing/2014/main" id="{B5FCAA09-F804-4C7F-B8C4-1EDA7A3E2C20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 rot="10800000" flipV="1">
              <a:off x="4351021" y="4702106"/>
              <a:ext cx="756000" cy="748451"/>
            </a:xfrm>
            <a:prstGeom prst="ellipse">
              <a:avLst/>
            </a:prstGeom>
            <a:gradFill>
              <a:gsLst>
                <a:gs pos="100000">
                  <a:srgbClr val="A900FF"/>
                </a:gs>
                <a:gs pos="0">
                  <a:srgbClr val="E100FF"/>
                </a:gs>
              </a:gsLst>
              <a:lin ang="2700000" scaled="1"/>
            </a:gra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9" name="形状">
              <a:extLst>
                <a:ext uri="{FF2B5EF4-FFF2-40B4-BE49-F238E27FC236}">
                  <a16:creationId xmlns:a16="http://schemas.microsoft.com/office/drawing/2014/main" id="{B7FF9E2E-39B0-4307-98AD-01844C92230C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554493" y="1520969"/>
              <a:ext cx="425821" cy="40524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gradFill>
              <a:gsLst>
                <a:gs pos="100000">
                  <a:srgbClr val="A900FF"/>
                </a:gs>
                <a:gs pos="0">
                  <a:srgbClr val="E100FF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0" name="形状">
              <a:extLst>
                <a:ext uri="{FF2B5EF4-FFF2-40B4-BE49-F238E27FC236}">
                  <a16:creationId xmlns:a16="http://schemas.microsoft.com/office/drawing/2014/main" id="{41D08356-4B1A-4249-9DCE-EE7CA104BC05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6421272" y="5333206"/>
              <a:ext cx="417272" cy="360000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9AA3665-6345-435C-B5AC-E16386ED9EBA}"/>
              </a:ext>
            </a:extLst>
          </p:cNvPr>
          <p:cNvGrpSpPr/>
          <p:nvPr/>
        </p:nvGrpSpPr>
        <p:grpSpPr>
          <a:xfrm>
            <a:off x="8294919" y="1548666"/>
            <a:ext cx="2669432" cy="929606"/>
            <a:chOff x="8294919" y="1548666"/>
            <a:chExt cx="2669432" cy="92960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5E45D0C-0A17-49B8-98E8-2A17CF31C101}"/>
                </a:ext>
              </a:extLst>
            </p:cNvPr>
            <p:cNvSpPr txBox="1"/>
            <p:nvPr/>
          </p:nvSpPr>
          <p:spPr>
            <a:xfrm>
              <a:off x="8294919" y="1548666"/>
              <a:ext cx="1677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3AB0A78-AF2D-4E3A-8C30-2CF1B3AE1A14}"/>
                </a:ext>
              </a:extLst>
            </p:cNvPr>
            <p:cNvSpPr txBox="1"/>
            <p:nvPr/>
          </p:nvSpPr>
          <p:spPr>
            <a:xfrm>
              <a:off x="8294920" y="1860667"/>
              <a:ext cx="2669431" cy="617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单击此处键入文本单击此处键入文本单击此处键入文本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15060FD-8D74-4FF5-A40D-C18A66B151CF}"/>
              </a:ext>
            </a:extLst>
          </p:cNvPr>
          <p:cNvGrpSpPr/>
          <p:nvPr/>
        </p:nvGrpSpPr>
        <p:grpSpPr>
          <a:xfrm>
            <a:off x="8294919" y="3519511"/>
            <a:ext cx="2669432" cy="929606"/>
            <a:chOff x="8294919" y="3519511"/>
            <a:chExt cx="2669432" cy="92960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BE4F1D1-18D2-491F-8193-29F585EFA0D9}"/>
                </a:ext>
              </a:extLst>
            </p:cNvPr>
            <p:cNvSpPr txBox="1"/>
            <p:nvPr/>
          </p:nvSpPr>
          <p:spPr>
            <a:xfrm>
              <a:off x="8294919" y="3519511"/>
              <a:ext cx="15920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D5014F7-0F93-448A-B0C7-BF050729D401}"/>
                </a:ext>
              </a:extLst>
            </p:cNvPr>
            <p:cNvSpPr txBox="1"/>
            <p:nvPr/>
          </p:nvSpPr>
          <p:spPr>
            <a:xfrm>
              <a:off x="8294920" y="3831512"/>
              <a:ext cx="2669431" cy="617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单击此处键入文本单击此处键入文本单击此处键入文本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D48A01D-5770-4860-AF0C-7B94496455A3}"/>
              </a:ext>
            </a:extLst>
          </p:cNvPr>
          <p:cNvGrpSpPr/>
          <p:nvPr/>
        </p:nvGrpSpPr>
        <p:grpSpPr>
          <a:xfrm>
            <a:off x="1284175" y="4533728"/>
            <a:ext cx="2669431" cy="917229"/>
            <a:chOff x="1284175" y="4533728"/>
            <a:chExt cx="2669431" cy="91722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BF087A2-8BAB-4117-A6D3-4BA8F19BFBE3}"/>
                </a:ext>
              </a:extLst>
            </p:cNvPr>
            <p:cNvSpPr txBox="1"/>
            <p:nvPr/>
          </p:nvSpPr>
          <p:spPr>
            <a:xfrm>
              <a:off x="2324100" y="4533728"/>
              <a:ext cx="1629506" cy="401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E4085B0-E73F-401D-94F0-59A647DF7045}"/>
                </a:ext>
              </a:extLst>
            </p:cNvPr>
            <p:cNvSpPr txBox="1"/>
            <p:nvPr/>
          </p:nvSpPr>
          <p:spPr>
            <a:xfrm>
              <a:off x="1284175" y="4833352"/>
              <a:ext cx="2669431" cy="617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单击此处键入文本单击此处键入文本单击此处键入文本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818E2F1-F57B-448A-A4B5-09264F1713C5}"/>
              </a:ext>
            </a:extLst>
          </p:cNvPr>
          <p:cNvGrpSpPr/>
          <p:nvPr/>
        </p:nvGrpSpPr>
        <p:grpSpPr>
          <a:xfrm>
            <a:off x="1284175" y="2537389"/>
            <a:ext cx="2669431" cy="917229"/>
            <a:chOff x="1284175" y="2537389"/>
            <a:chExt cx="2669431" cy="91722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8172624-4E95-4F27-A12D-348DEF34DA38}"/>
                </a:ext>
              </a:extLst>
            </p:cNvPr>
            <p:cNvSpPr txBox="1"/>
            <p:nvPr/>
          </p:nvSpPr>
          <p:spPr>
            <a:xfrm>
              <a:off x="2324100" y="2537389"/>
              <a:ext cx="1629506" cy="401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FA0C023-BAF7-4E70-BE51-38EBB20E125A}"/>
                </a:ext>
              </a:extLst>
            </p:cNvPr>
            <p:cNvSpPr txBox="1"/>
            <p:nvPr/>
          </p:nvSpPr>
          <p:spPr>
            <a:xfrm>
              <a:off x="1284175" y="2837013"/>
              <a:ext cx="2669431" cy="617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单击此处键入文本单击此处键入文本单击此处键入文本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247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2C0B6301-6DCF-4E9E-8C03-2695947B9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75" y="519523"/>
            <a:ext cx="1127858" cy="280440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0B4D9FF3-8075-4A57-8B01-1057147C6E2F}"/>
              </a:ext>
            </a:extLst>
          </p:cNvPr>
          <p:cNvSpPr txBox="1"/>
          <p:nvPr/>
        </p:nvSpPr>
        <p:spPr>
          <a:xfrm>
            <a:off x="8990870" y="4164967"/>
            <a:ext cx="2503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gradFill>
                  <a:gsLst>
                    <a:gs pos="0">
                      <a:srgbClr val="E100FF"/>
                    </a:gs>
                    <a:gs pos="100000">
                      <a:srgbClr val="A900FF"/>
                    </a:gs>
                  </a:gsLst>
                  <a:lin ang="2700000" scaled="0"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融资方式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89DB2667-C6FF-4000-9D34-6E560EB9B460}"/>
              </a:ext>
            </a:extLst>
          </p:cNvPr>
          <p:cNvCxnSpPr>
            <a:cxnSpLocks/>
          </p:cNvCxnSpPr>
          <p:nvPr/>
        </p:nvCxnSpPr>
        <p:spPr>
          <a:xfrm>
            <a:off x="6885366" y="5429363"/>
            <a:ext cx="5397499" cy="0"/>
          </a:xfrm>
          <a:prstGeom prst="line">
            <a:avLst/>
          </a:prstGeom>
          <a:noFill/>
          <a:ln w="15875" cap="flat" cmpd="sng" algn="ctr">
            <a:solidFill>
              <a:schemeClr val="tx1">
                <a:lumMod val="85000"/>
                <a:lumOff val="15000"/>
              </a:schemeClr>
            </a:solidFill>
            <a:prstDash val="sysDash"/>
            <a:miter lim="800000"/>
          </a:ln>
          <a:effectLst/>
        </p:spPr>
      </p:cxnSp>
      <p:sp>
        <p:nvSpPr>
          <p:cNvPr id="78" name="矩形 77">
            <a:extLst>
              <a:ext uri="{FF2B5EF4-FFF2-40B4-BE49-F238E27FC236}">
                <a16:creationId xmlns:a16="http://schemas.microsoft.com/office/drawing/2014/main" id="{E3AE2B1B-9D19-4353-89F7-A69ACA510F3B}"/>
              </a:ext>
            </a:extLst>
          </p:cNvPr>
          <p:cNvSpPr/>
          <p:nvPr/>
        </p:nvSpPr>
        <p:spPr>
          <a:xfrm>
            <a:off x="6812027" y="5603627"/>
            <a:ext cx="4881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FINANCING WAY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DC463E92-B238-4D47-835C-44F140237CCE}"/>
              </a:ext>
            </a:extLst>
          </p:cNvPr>
          <p:cNvSpPr/>
          <p:nvPr/>
        </p:nvSpPr>
        <p:spPr>
          <a:xfrm>
            <a:off x="6741721" y="1515151"/>
            <a:ext cx="1843774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>
                <a:gradFill>
                  <a:gsLst>
                    <a:gs pos="100000">
                      <a:srgbClr val="A900FF"/>
                    </a:gs>
                    <a:gs pos="0">
                      <a:srgbClr val="E100FF"/>
                    </a:gs>
                  </a:gsLst>
                  <a:lin ang="2700000" scaled="1"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D</a:t>
            </a:r>
            <a:endParaRPr lang="zh-CN" altLang="en-US" dirty="0">
              <a:gradFill>
                <a:gsLst>
                  <a:gs pos="100000">
                    <a:srgbClr val="A900FF"/>
                  </a:gs>
                  <a:gs pos="0">
                    <a:srgbClr val="E100FF"/>
                  </a:gs>
                </a:gsLst>
                <a:lin ang="2700000" scaled="1"/>
              </a:gra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DD994CA-95E8-4938-A971-D679CA2A9FDD}"/>
              </a:ext>
            </a:extLst>
          </p:cNvPr>
          <p:cNvGrpSpPr/>
          <p:nvPr/>
        </p:nvGrpSpPr>
        <p:grpSpPr>
          <a:xfrm>
            <a:off x="1" y="1"/>
            <a:ext cx="5769980" cy="6857997"/>
            <a:chOff x="1" y="1"/>
            <a:chExt cx="5769980" cy="6857997"/>
          </a:xfrm>
        </p:grpSpPr>
        <p:pic>
          <p:nvPicPr>
            <p:cNvPr id="84" name="图片 83" descr="桌子上有许多电子产品屏幕的电脑&#10;&#10;描述已自动生成">
              <a:extLst>
                <a:ext uri="{FF2B5EF4-FFF2-40B4-BE49-F238E27FC236}">
                  <a16:creationId xmlns:a16="http://schemas.microsoft.com/office/drawing/2014/main" id="{0D66277A-350D-4AE6-BA8A-AAFCE9030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20" r="19490"/>
            <a:stretch/>
          </p:blipFill>
          <p:spPr>
            <a:xfrm>
              <a:off x="1" y="1"/>
              <a:ext cx="5769980" cy="6857997"/>
            </a:xfrm>
            <a:custGeom>
              <a:avLst/>
              <a:gdLst>
                <a:gd name="connsiteX0" fmla="*/ 0 w 5769980"/>
                <a:gd name="connsiteY0" fmla="*/ 0 h 6857997"/>
                <a:gd name="connsiteX1" fmla="*/ 5769980 w 5769980"/>
                <a:gd name="connsiteY1" fmla="*/ 0 h 6857997"/>
                <a:gd name="connsiteX2" fmla="*/ 5769980 w 5769980"/>
                <a:gd name="connsiteY2" fmla="*/ 352771 h 6857997"/>
                <a:gd name="connsiteX3" fmla="*/ 3124579 w 5769980"/>
                <a:gd name="connsiteY3" fmla="*/ 6857997 h 6857997"/>
                <a:gd name="connsiteX4" fmla="*/ 0 w 5769980"/>
                <a:gd name="connsiteY4" fmla="*/ 6857997 h 68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9980" h="6857997">
                  <a:moveTo>
                    <a:pt x="0" y="0"/>
                  </a:moveTo>
                  <a:lnTo>
                    <a:pt x="5769980" y="0"/>
                  </a:lnTo>
                  <a:lnTo>
                    <a:pt x="5769980" y="352771"/>
                  </a:lnTo>
                  <a:lnTo>
                    <a:pt x="3124579" y="6857997"/>
                  </a:lnTo>
                  <a:lnTo>
                    <a:pt x="0" y="6857997"/>
                  </a:lnTo>
                  <a:close/>
                </a:path>
              </a:pathLst>
            </a:custGeom>
          </p:spPr>
        </p:pic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E597CE3-ADA2-4AC9-BBC8-17F1391FD3CC}"/>
                </a:ext>
              </a:extLst>
            </p:cNvPr>
            <p:cNvSpPr/>
            <p:nvPr/>
          </p:nvSpPr>
          <p:spPr>
            <a:xfrm>
              <a:off x="2311400" y="4492083"/>
              <a:ext cx="283117" cy="283117"/>
            </a:xfrm>
            <a:prstGeom prst="ellipse">
              <a:avLst/>
            </a:prstGeom>
            <a:solidFill>
              <a:srgbClr val="3F2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559E5131-F42D-466E-A13B-65923575D007}"/>
              </a:ext>
            </a:extLst>
          </p:cNvPr>
          <p:cNvGrpSpPr/>
          <p:nvPr/>
        </p:nvGrpSpPr>
        <p:grpSpPr>
          <a:xfrm>
            <a:off x="4601443" y="3413"/>
            <a:ext cx="1654408" cy="2090772"/>
            <a:chOff x="8617259" y="428808"/>
            <a:chExt cx="6791252" cy="8582506"/>
          </a:xfrm>
        </p:grpSpPr>
        <p:sp>
          <p:nvSpPr>
            <p:cNvPr id="88" name="平行四边形 87">
              <a:extLst>
                <a:ext uri="{FF2B5EF4-FFF2-40B4-BE49-F238E27FC236}">
                  <a16:creationId xmlns:a16="http://schemas.microsoft.com/office/drawing/2014/main" id="{3FF23FBA-3617-4234-968B-A9F93248B322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9" name="平行四边形 88">
              <a:extLst>
                <a:ext uri="{FF2B5EF4-FFF2-40B4-BE49-F238E27FC236}">
                  <a16:creationId xmlns:a16="http://schemas.microsoft.com/office/drawing/2014/main" id="{BABA047A-2ACE-4603-A5A7-49E678759DDC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D7675260-6A7E-4B7E-9AA2-4B4E10C50554}"/>
              </a:ext>
            </a:extLst>
          </p:cNvPr>
          <p:cNvGrpSpPr/>
          <p:nvPr/>
        </p:nvGrpSpPr>
        <p:grpSpPr>
          <a:xfrm>
            <a:off x="2024329" y="3769614"/>
            <a:ext cx="3192810" cy="4034940"/>
            <a:chOff x="8617259" y="428808"/>
            <a:chExt cx="6791252" cy="8582506"/>
          </a:xfrm>
        </p:grpSpPr>
        <p:sp>
          <p:nvSpPr>
            <p:cNvPr id="91" name="平行四边形 90">
              <a:extLst>
                <a:ext uri="{FF2B5EF4-FFF2-40B4-BE49-F238E27FC236}">
                  <a16:creationId xmlns:a16="http://schemas.microsoft.com/office/drawing/2014/main" id="{6FE86890-97E9-4DB0-9FD2-FC1CE6ECF3B3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2" name="平行四边形 91">
              <a:extLst>
                <a:ext uri="{FF2B5EF4-FFF2-40B4-BE49-F238E27FC236}">
                  <a16:creationId xmlns:a16="http://schemas.microsoft.com/office/drawing/2014/main" id="{D74E77DF-E574-4B3D-A375-21FA0682F008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2335612F-E868-4AA4-B831-00F14C25E33D}"/>
              </a:ext>
            </a:extLst>
          </p:cNvPr>
          <p:cNvSpPr/>
          <p:nvPr/>
        </p:nvSpPr>
        <p:spPr>
          <a:xfrm rot="5400000">
            <a:off x="-1005710" y="967906"/>
            <a:ext cx="2469824" cy="534005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9D8B5E62-518F-42CD-9ABF-B2F53A941E0B}"/>
              </a:ext>
            </a:extLst>
          </p:cNvPr>
          <p:cNvSpPr/>
          <p:nvPr/>
        </p:nvSpPr>
        <p:spPr>
          <a:xfrm rot="5400000">
            <a:off x="-642300" y="2065682"/>
            <a:ext cx="1602371" cy="346451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5" name="直角三角形 94">
            <a:extLst>
              <a:ext uri="{FF2B5EF4-FFF2-40B4-BE49-F238E27FC236}">
                <a16:creationId xmlns:a16="http://schemas.microsoft.com/office/drawing/2014/main" id="{85818A2F-B057-458F-881D-7FEEA410FD34}"/>
              </a:ext>
            </a:extLst>
          </p:cNvPr>
          <p:cNvSpPr/>
          <p:nvPr/>
        </p:nvSpPr>
        <p:spPr>
          <a:xfrm rot="5400000">
            <a:off x="-750800" y="712999"/>
            <a:ext cx="1819373" cy="393370"/>
          </a:xfrm>
          <a:prstGeom prst="rt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31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A5DCAB0-7096-48DA-9A32-BC530EEF9451}"/>
              </a:ext>
            </a:extLst>
          </p:cNvPr>
          <p:cNvGrpSpPr/>
          <p:nvPr/>
        </p:nvGrpSpPr>
        <p:grpSpPr>
          <a:xfrm>
            <a:off x="468777" y="411291"/>
            <a:ext cx="3393334" cy="400110"/>
            <a:chOff x="7661303" y="5167878"/>
            <a:chExt cx="3393334" cy="4001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9BC3562-D296-48C1-8675-230A06A969C5}"/>
                </a:ext>
              </a:extLst>
            </p:cNvPr>
            <p:cNvGrpSpPr/>
            <p:nvPr/>
          </p:nvGrpSpPr>
          <p:grpSpPr>
            <a:xfrm>
              <a:off x="7661303" y="5198656"/>
              <a:ext cx="507700" cy="338554"/>
              <a:chOff x="930575" y="5332992"/>
              <a:chExt cx="507700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3E105A51-752E-41FA-A2D5-606F78744955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7204C5C-7870-4BB7-A63E-E1D78F5F8D5B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D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7ABD7B8-53B9-48BB-ADCC-736DAD06515E}"/>
                </a:ext>
              </a:extLst>
            </p:cNvPr>
            <p:cNvSpPr txBox="1"/>
            <p:nvPr/>
          </p:nvSpPr>
          <p:spPr>
            <a:xfrm>
              <a:off x="8402839" y="5167878"/>
              <a:ext cx="1145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融资方式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9B96A22-A7E4-47FA-A9EF-B454E7B5FC26}"/>
                </a:ext>
              </a:extLst>
            </p:cNvPr>
            <p:cNvSpPr txBox="1"/>
            <p:nvPr/>
          </p:nvSpPr>
          <p:spPr>
            <a:xfrm>
              <a:off x="9565952" y="5309190"/>
              <a:ext cx="14886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FINANCING WAY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C2CE35D1-3BD6-408A-A3A3-243561969E7E}"/>
              </a:ext>
            </a:extLst>
          </p:cNvPr>
          <p:cNvGrpSpPr/>
          <p:nvPr/>
        </p:nvGrpSpPr>
        <p:grpSpPr>
          <a:xfrm>
            <a:off x="4789261" y="1"/>
            <a:ext cx="7043682" cy="6858000"/>
            <a:chOff x="4435224" y="1"/>
            <a:chExt cx="7521502" cy="6858000"/>
          </a:xfrm>
          <a:blipFill dpi="0" rotWithShape="1">
            <a:blip r:embed="rId2"/>
            <a:srcRect/>
            <a:tile tx="0" ty="0" sx="100000" sy="100000" flip="none" algn="l"/>
          </a:blipFill>
        </p:grpSpPr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67C5E722-AF5B-4D9B-B86E-142A43DC897E}"/>
                </a:ext>
              </a:extLst>
            </p:cNvPr>
            <p:cNvSpPr/>
            <p:nvPr/>
          </p:nvSpPr>
          <p:spPr>
            <a:xfrm>
              <a:off x="7247715" y="1"/>
              <a:ext cx="3139341" cy="3383170"/>
            </a:xfrm>
            <a:prstGeom prst="parallelogram">
              <a:avLst>
                <a:gd name="adj" fmla="val 374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84260225-993F-4719-A682-025E7D0C1462}"/>
                </a:ext>
              </a:extLst>
            </p:cNvPr>
            <p:cNvSpPr/>
            <p:nvPr/>
          </p:nvSpPr>
          <p:spPr>
            <a:xfrm>
              <a:off x="5987308" y="3383171"/>
              <a:ext cx="3224395" cy="3474830"/>
            </a:xfrm>
            <a:prstGeom prst="parallelogram">
              <a:avLst>
                <a:gd name="adj" fmla="val 374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F3F9C26F-69A3-4887-901A-2038CD9492E1}"/>
                </a:ext>
              </a:extLst>
            </p:cNvPr>
            <p:cNvSpPr/>
            <p:nvPr/>
          </p:nvSpPr>
          <p:spPr>
            <a:xfrm>
              <a:off x="8817385" y="1485280"/>
              <a:ext cx="3139341" cy="3383170"/>
            </a:xfrm>
            <a:prstGeom prst="parallelogram">
              <a:avLst>
                <a:gd name="adj" fmla="val 37423"/>
              </a:avLst>
            </a:prstGeom>
            <a:gradFill>
              <a:gsLst>
                <a:gs pos="44000">
                  <a:srgbClr val="E100FF"/>
                </a:gs>
                <a:gs pos="100000">
                  <a:srgbClr val="7A00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DAAE8C23-9BDC-4288-BA4F-C8162672C31C}"/>
                </a:ext>
              </a:extLst>
            </p:cNvPr>
            <p:cNvSpPr/>
            <p:nvPr/>
          </p:nvSpPr>
          <p:spPr>
            <a:xfrm>
              <a:off x="4435224" y="1485280"/>
              <a:ext cx="3533104" cy="4351849"/>
            </a:xfrm>
            <a:prstGeom prst="parallelogram">
              <a:avLst>
                <a:gd name="adj" fmla="val 416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37708ADB-375A-4B47-AC0E-6ED19DDE5B86}"/>
              </a:ext>
            </a:extLst>
          </p:cNvPr>
          <p:cNvGrpSpPr/>
          <p:nvPr/>
        </p:nvGrpSpPr>
        <p:grpSpPr>
          <a:xfrm>
            <a:off x="1134199" y="2022046"/>
            <a:ext cx="3416152" cy="690229"/>
            <a:chOff x="1359342" y="2805249"/>
            <a:chExt cx="3416152" cy="690229"/>
          </a:xfrm>
        </p:grpSpPr>
        <p:sp>
          <p:nvSpPr>
            <p:cNvPr id="86" name="形状">
              <a:extLst>
                <a:ext uri="{FF2B5EF4-FFF2-40B4-BE49-F238E27FC236}">
                  <a16:creationId xmlns:a16="http://schemas.microsoft.com/office/drawing/2014/main" id="{1CD4B819-E2A0-4C9F-819F-38272ECB39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59342" y="2902275"/>
              <a:ext cx="434753" cy="496176"/>
            </a:xfrm>
            <a:custGeom>
              <a:avLst/>
              <a:gdLst>
                <a:gd name="connsiteX0" fmla="*/ 374103 w 531428"/>
                <a:gd name="connsiteY0" fmla="*/ 449407 h 606510"/>
                <a:gd name="connsiteX1" fmla="*/ 374103 w 531428"/>
                <a:gd name="connsiteY1" fmla="*/ 552876 h 606510"/>
                <a:gd name="connsiteX2" fmla="*/ 477718 w 531428"/>
                <a:gd name="connsiteY2" fmla="*/ 449407 h 606510"/>
                <a:gd name="connsiteX3" fmla="*/ 94877 w 531428"/>
                <a:gd name="connsiteY3" fmla="*/ 401376 h 606510"/>
                <a:gd name="connsiteX4" fmla="*/ 265712 w 531428"/>
                <a:gd name="connsiteY4" fmla="*/ 401376 h 606510"/>
                <a:gd name="connsiteX5" fmla="*/ 284660 w 531428"/>
                <a:gd name="connsiteY5" fmla="*/ 424912 h 606510"/>
                <a:gd name="connsiteX6" fmla="*/ 265712 w 531428"/>
                <a:gd name="connsiteY6" fmla="*/ 448373 h 606510"/>
                <a:gd name="connsiteX7" fmla="*/ 94877 w 531428"/>
                <a:gd name="connsiteY7" fmla="*/ 448373 h 606510"/>
                <a:gd name="connsiteX8" fmla="*/ 75928 w 531428"/>
                <a:gd name="connsiteY8" fmla="*/ 424912 h 606510"/>
                <a:gd name="connsiteX9" fmla="*/ 94877 w 531428"/>
                <a:gd name="connsiteY9" fmla="*/ 401376 h 606510"/>
                <a:gd name="connsiteX10" fmla="*/ 94877 w 531428"/>
                <a:gd name="connsiteY10" fmla="*/ 299974 h 606510"/>
                <a:gd name="connsiteX11" fmla="*/ 436550 w 531428"/>
                <a:gd name="connsiteY11" fmla="*/ 299974 h 606510"/>
                <a:gd name="connsiteX12" fmla="*/ 455499 w 531428"/>
                <a:gd name="connsiteY12" fmla="*/ 323437 h 606510"/>
                <a:gd name="connsiteX13" fmla="*/ 436550 w 531428"/>
                <a:gd name="connsiteY13" fmla="*/ 346900 h 606510"/>
                <a:gd name="connsiteX14" fmla="*/ 94877 w 531428"/>
                <a:gd name="connsiteY14" fmla="*/ 346900 h 606510"/>
                <a:gd name="connsiteX15" fmla="*/ 75928 w 531428"/>
                <a:gd name="connsiteY15" fmla="*/ 323437 h 606510"/>
                <a:gd name="connsiteX16" fmla="*/ 94877 w 531428"/>
                <a:gd name="connsiteY16" fmla="*/ 299974 h 606510"/>
                <a:gd name="connsiteX17" fmla="*/ 94877 w 531428"/>
                <a:gd name="connsiteY17" fmla="*/ 199841 h 606510"/>
                <a:gd name="connsiteX18" fmla="*/ 436550 w 531428"/>
                <a:gd name="connsiteY18" fmla="*/ 199841 h 606510"/>
                <a:gd name="connsiteX19" fmla="*/ 455499 w 531428"/>
                <a:gd name="connsiteY19" fmla="*/ 223304 h 606510"/>
                <a:gd name="connsiteX20" fmla="*/ 436550 w 531428"/>
                <a:gd name="connsiteY20" fmla="*/ 246767 h 606510"/>
                <a:gd name="connsiteX21" fmla="*/ 94877 w 531428"/>
                <a:gd name="connsiteY21" fmla="*/ 246767 h 606510"/>
                <a:gd name="connsiteX22" fmla="*/ 75928 w 531428"/>
                <a:gd name="connsiteY22" fmla="*/ 223304 h 606510"/>
                <a:gd name="connsiteX23" fmla="*/ 94877 w 531428"/>
                <a:gd name="connsiteY23" fmla="*/ 199841 h 606510"/>
                <a:gd name="connsiteX24" fmla="*/ 94877 w 531428"/>
                <a:gd name="connsiteY24" fmla="*/ 99709 h 606510"/>
                <a:gd name="connsiteX25" fmla="*/ 436550 w 531428"/>
                <a:gd name="connsiteY25" fmla="*/ 99709 h 606510"/>
                <a:gd name="connsiteX26" fmla="*/ 455499 w 531428"/>
                <a:gd name="connsiteY26" fmla="*/ 123172 h 606510"/>
                <a:gd name="connsiteX27" fmla="*/ 436550 w 531428"/>
                <a:gd name="connsiteY27" fmla="*/ 146635 h 606510"/>
                <a:gd name="connsiteX28" fmla="*/ 94877 w 531428"/>
                <a:gd name="connsiteY28" fmla="*/ 146635 h 606510"/>
                <a:gd name="connsiteX29" fmla="*/ 75928 w 531428"/>
                <a:gd name="connsiteY29" fmla="*/ 123172 h 606510"/>
                <a:gd name="connsiteX30" fmla="*/ 94877 w 531428"/>
                <a:gd name="connsiteY30" fmla="*/ 99709 h 606510"/>
                <a:gd name="connsiteX31" fmla="*/ 42744 w 531428"/>
                <a:gd name="connsiteY31" fmla="*/ 43503 h 606510"/>
                <a:gd name="connsiteX32" fmla="*/ 42744 w 531428"/>
                <a:gd name="connsiteY32" fmla="*/ 562932 h 606510"/>
                <a:gd name="connsiteX33" fmla="*/ 335238 w 531428"/>
                <a:gd name="connsiteY33" fmla="*/ 562932 h 606510"/>
                <a:gd name="connsiteX34" fmla="*/ 335238 w 531428"/>
                <a:gd name="connsiteY34" fmla="*/ 446875 h 606510"/>
                <a:gd name="connsiteX35" fmla="*/ 372388 w 531428"/>
                <a:gd name="connsiteY35" fmla="*/ 409778 h 606510"/>
                <a:gd name="connsiteX36" fmla="*/ 488609 w 531428"/>
                <a:gd name="connsiteY36" fmla="*/ 409778 h 606510"/>
                <a:gd name="connsiteX37" fmla="*/ 488609 w 531428"/>
                <a:gd name="connsiteY37" fmla="*/ 43503 h 606510"/>
                <a:gd name="connsiteX38" fmla="*/ 37970 w 531428"/>
                <a:gd name="connsiteY38" fmla="*/ 0 h 606510"/>
                <a:gd name="connsiteX39" fmla="*/ 493458 w 531428"/>
                <a:gd name="connsiteY39" fmla="*/ 0 h 606510"/>
                <a:gd name="connsiteX40" fmla="*/ 531428 w 531428"/>
                <a:gd name="connsiteY40" fmla="*/ 37916 h 606510"/>
                <a:gd name="connsiteX41" fmla="*/ 531428 w 531428"/>
                <a:gd name="connsiteY41" fmla="*/ 454845 h 606510"/>
                <a:gd name="connsiteX42" fmla="*/ 379549 w 531428"/>
                <a:gd name="connsiteY42" fmla="*/ 606510 h 606510"/>
                <a:gd name="connsiteX43" fmla="*/ 37970 w 531428"/>
                <a:gd name="connsiteY43" fmla="*/ 606510 h 606510"/>
                <a:gd name="connsiteX44" fmla="*/ 0 w 531428"/>
                <a:gd name="connsiteY44" fmla="*/ 568594 h 606510"/>
                <a:gd name="connsiteX45" fmla="*/ 0 w 531428"/>
                <a:gd name="connsiteY45" fmla="*/ 37916 h 606510"/>
                <a:gd name="connsiteX46" fmla="*/ 37970 w 531428"/>
                <a:gd name="connsiteY46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31428" h="606510">
                  <a:moveTo>
                    <a:pt x="374103" y="449407"/>
                  </a:moveTo>
                  <a:lnTo>
                    <a:pt x="374103" y="552876"/>
                  </a:lnTo>
                  <a:lnTo>
                    <a:pt x="477718" y="449407"/>
                  </a:lnTo>
                  <a:close/>
                  <a:moveTo>
                    <a:pt x="94877" y="401376"/>
                  </a:moveTo>
                  <a:lnTo>
                    <a:pt x="265712" y="401376"/>
                  </a:lnTo>
                  <a:cubicBezTo>
                    <a:pt x="276230" y="401376"/>
                    <a:pt x="284660" y="411878"/>
                    <a:pt x="284660" y="424912"/>
                  </a:cubicBezTo>
                  <a:cubicBezTo>
                    <a:pt x="284660" y="437871"/>
                    <a:pt x="276230" y="448373"/>
                    <a:pt x="265712" y="448373"/>
                  </a:cubicBezTo>
                  <a:lnTo>
                    <a:pt x="94877" y="448373"/>
                  </a:lnTo>
                  <a:cubicBezTo>
                    <a:pt x="84358" y="448373"/>
                    <a:pt x="75928" y="437871"/>
                    <a:pt x="75928" y="424912"/>
                  </a:cubicBezTo>
                  <a:cubicBezTo>
                    <a:pt x="75928" y="411878"/>
                    <a:pt x="84358" y="401376"/>
                    <a:pt x="94877" y="401376"/>
                  </a:cubicBezTo>
                  <a:close/>
                  <a:moveTo>
                    <a:pt x="94877" y="299974"/>
                  </a:moveTo>
                  <a:lnTo>
                    <a:pt x="436550" y="299974"/>
                  </a:lnTo>
                  <a:cubicBezTo>
                    <a:pt x="446994" y="299974"/>
                    <a:pt x="455499" y="310476"/>
                    <a:pt x="455499" y="323437"/>
                  </a:cubicBezTo>
                  <a:cubicBezTo>
                    <a:pt x="455499" y="336398"/>
                    <a:pt x="446994" y="346900"/>
                    <a:pt x="436550" y="346900"/>
                  </a:cubicBezTo>
                  <a:lnTo>
                    <a:pt x="94877" y="346900"/>
                  </a:lnTo>
                  <a:cubicBezTo>
                    <a:pt x="84358" y="346900"/>
                    <a:pt x="75928" y="336398"/>
                    <a:pt x="75928" y="323437"/>
                  </a:cubicBezTo>
                  <a:cubicBezTo>
                    <a:pt x="75928" y="310476"/>
                    <a:pt x="84358" y="299974"/>
                    <a:pt x="94877" y="299974"/>
                  </a:cubicBezTo>
                  <a:close/>
                  <a:moveTo>
                    <a:pt x="94877" y="199841"/>
                  </a:moveTo>
                  <a:lnTo>
                    <a:pt x="436550" y="199841"/>
                  </a:lnTo>
                  <a:cubicBezTo>
                    <a:pt x="446994" y="199841"/>
                    <a:pt x="455499" y="210343"/>
                    <a:pt x="455499" y="223304"/>
                  </a:cubicBezTo>
                  <a:cubicBezTo>
                    <a:pt x="455499" y="236265"/>
                    <a:pt x="446994" y="246767"/>
                    <a:pt x="436550" y="246767"/>
                  </a:cubicBezTo>
                  <a:lnTo>
                    <a:pt x="94877" y="246767"/>
                  </a:lnTo>
                  <a:cubicBezTo>
                    <a:pt x="84358" y="246767"/>
                    <a:pt x="75928" y="236265"/>
                    <a:pt x="75928" y="223304"/>
                  </a:cubicBezTo>
                  <a:cubicBezTo>
                    <a:pt x="75928" y="210343"/>
                    <a:pt x="84358" y="199841"/>
                    <a:pt x="94877" y="199841"/>
                  </a:cubicBezTo>
                  <a:close/>
                  <a:moveTo>
                    <a:pt x="94877" y="99709"/>
                  </a:moveTo>
                  <a:lnTo>
                    <a:pt x="436550" y="99709"/>
                  </a:lnTo>
                  <a:cubicBezTo>
                    <a:pt x="446994" y="99709"/>
                    <a:pt x="455499" y="110211"/>
                    <a:pt x="455499" y="123172"/>
                  </a:cubicBezTo>
                  <a:cubicBezTo>
                    <a:pt x="455499" y="136133"/>
                    <a:pt x="446994" y="146635"/>
                    <a:pt x="436550" y="146635"/>
                  </a:cubicBezTo>
                  <a:lnTo>
                    <a:pt x="94877" y="146635"/>
                  </a:lnTo>
                  <a:cubicBezTo>
                    <a:pt x="84358" y="146635"/>
                    <a:pt x="75928" y="136133"/>
                    <a:pt x="75928" y="123172"/>
                  </a:cubicBezTo>
                  <a:cubicBezTo>
                    <a:pt x="75928" y="110211"/>
                    <a:pt x="84358" y="99709"/>
                    <a:pt x="94877" y="99709"/>
                  </a:cubicBezTo>
                  <a:close/>
                  <a:moveTo>
                    <a:pt x="42744" y="43503"/>
                  </a:moveTo>
                  <a:lnTo>
                    <a:pt x="42744" y="562932"/>
                  </a:lnTo>
                  <a:lnTo>
                    <a:pt x="335238" y="562932"/>
                  </a:lnTo>
                  <a:lnTo>
                    <a:pt x="335238" y="446875"/>
                  </a:lnTo>
                  <a:cubicBezTo>
                    <a:pt x="335238" y="426389"/>
                    <a:pt x="351873" y="409778"/>
                    <a:pt x="372388" y="409778"/>
                  </a:cubicBezTo>
                  <a:lnTo>
                    <a:pt x="488609" y="409778"/>
                  </a:lnTo>
                  <a:lnTo>
                    <a:pt x="488609" y="43503"/>
                  </a:lnTo>
                  <a:close/>
                  <a:moveTo>
                    <a:pt x="37970" y="0"/>
                  </a:moveTo>
                  <a:lnTo>
                    <a:pt x="493458" y="0"/>
                  </a:lnTo>
                  <a:cubicBezTo>
                    <a:pt x="514420" y="0"/>
                    <a:pt x="531428" y="16984"/>
                    <a:pt x="531428" y="37916"/>
                  </a:cubicBezTo>
                  <a:lnTo>
                    <a:pt x="531428" y="454845"/>
                  </a:lnTo>
                  <a:lnTo>
                    <a:pt x="379549" y="606510"/>
                  </a:lnTo>
                  <a:lnTo>
                    <a:pt x="37970" y="606510"/>
                  </a:lnTo>
                  <a:cubicBezTo>
                    <a:pt x="17008" y="606510"/>
                    <a:pt x="0" y="589526"/>
                    <a:pt x="0" y="568594"/>
                  </a:cubicBezTo>
                  <a:lnTo>
                    <a:pt x="0" y="37916"/>
                  </a:lnTo>
                  <a:cubicBezTo>
                    <a:pt x="0" y="16984"/>
                    <a:pt x="17008" y="0"/>
                    <a:pt x="37970" y="0"/>
                  </a:cubicBezTo>
                  <a:close/>
                </a:path>
              </a:pathLst>
            </a:custGeom>
            <a:gradFill flip="none" rotWithShape="0">
              <a:gsLst>
                <a:gs pos="44000">
                  <a:srgbClr val="E100FF"/>
                </a:gs>
                <a:gs pos="100000">
                  <a:srgbClr val="7A0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BFBF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63388149-C104-4EFA-B2F6-847520821477}"/>
                </a:ext>
              </a:extLst>
            </p:cNvPr>
            <p:cNvGrpSpPr/>
            <p:nvPr/>
          </p:nvGrpSpPr>
          <p:grpSpPr>
            <a:xfrm>
              <a:off x="2052479" y="2805249"/>
              <a:ext cx="2723015" cy="690229"/>
              <a:chOff x="3171943" y="1774739"/>
              <a:chExt cx="2723015" cy="690229"/>
            </a:xfrm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57CED0EC-0991-4F46-AE8F-7C22F71476D5}"/>
                  </a:ext>
                </a:extLst>
              </p:cNvPr>
              <p:cNvSpPr txBox="1"/>
              <p:nvPr/>
            </p:nvSpPr>
            <p:spPr>
              <a:xfrm>
                <a:off x="3171943" y="1774739"/>
                <a:ext cx="2552996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lvl="0">
                  <a:lnSpc>
                    <a:spcPct val="120000"/>
                  </a:lnSpc>
                </a:pPr>
                <a:r>
                  <a:rPr lang="zh-CN" altLang="en-US" sz="2000" dirty="0">
                    <a:gradFill>
                      <a:gsLst>
                        <a:gs pos="0">
                          <a:srgbClr val="E100FF"/>
                        </a:gs>
                        <a:gs pos="100000">
                          <a:srgbClr val="7A00FF"/>
                        </a:gs>
                      </a:gsLst>
                      <a:lin ang="27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353CD1BE-B742-4C83-AD2C-73996757826C}"/>
                  </a:ext>
                </a:extLst>
              </p:cNvPr>
              <p:cNvSpPr txBox="1"/>
              <p:nvPr/>
            </p:nvSpPr>
            <p:spPr>
              <a:xfrm>
                <a:off x="3177793" y="2124362"/>
                <a:ext cx="2717165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单击此处键入文本单击此处键入文本</a:t>
                </a:r>
                <a:endPara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1BD7D6D1-51D7-4B5E-838A-0995044B1438}"/>
              </a:ext>
            </a:extLst>
          </p:cNvPr>
          <p:cNvGrpSpPr/>
          <p:nvPr/>
        </p:nvGrpSpPr>
        <p:grpSpPr>
          <a:xfrm>
            <a:off x="1072775" y="3324944"/>
            <a:ext cx="3477576" cy="690229"/>
            <a:chOff x="1297918" y="3834027"/>
            <a:chExt cx="3477576" cy="690229"/>
          </a:xfrm>
        </p:grpSpPr>
        <p:sp>
          <p:nvSpPr>
            <p:cNvPr id="91" name="形状">
              <a:extLst>
                <a:ext uri="{FF2B5EF4-FFF2-40B4-BE49-F238E27FC236}">
                  <a16:creationId xmlns:a16="http://schemas.microsoft.com/office/drawing/2014/main" id="{ED6D3F21-9368-4640-A654-9AE8800FE5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97918" y="3933304"/>
              <a:ext cx="496177" cy="491674"/>
            </a:xfrm>
            <a:custGeom>
              <a:avLst/>
              <a:gdLst>
                <a:gd name="T0" fmla="*/ 1635 w 2914"/>
                <a:gd name="T1" fmla="*/ 1399 h 2892"/>
                <a:gd name="T2" fmla="*/ 1968 w 2914"/>
                <a:gd name="T3" fmla="*/ 1253 h 2892"/>
                <a:gd name="T4" fmla="*/ 1749 w 2914"/>
                <a:gd name="T5" fmla="*/ 1099 h 2892"/>
                <a:gd name="T6" fmla="*/ 1951 w 2914"/>
                <a:gd name="T7" fmla="*/ 705 h 2892"/>
                <a:gd name="T8" fmla="*/ 1784 w 2914"/>
                <a:gd name="T9" fmla="*/ 450 h 2892"/>
                <a:gd name="T10" fmla="*/ 1474 w 2914"/>
                <a:gd name="T11" fmla="*/ 158 h 2892"/>
                <a:gd name="T12" fmla="*/ 1210 w 2914"/>
                <a:gd name="T13" fmla="*/ 7 h 2892"/>
                <a:gd name="T14" fmla="*/ 828 w 2914"/>
                <a:gd name="T15" fmla="*/ 233 h 2892"/>
                <a:gd name="T16" fmla="*/ 661 w 2914"/>
                <a:gd name="T17" fmla="*/ 24 h 2892"/>
                <a:gd name="T18" fmla="*/ 536 w 2914"/>
                <a:gd name="T19" fmla="*/ 365 h 2892"/>
                <a:gd name="T20" fmla="*/ 114 w 2914"/>
                <a:gd name="T21" fmla="*/ 501 h 2892"/>
                <a:gd name="T22" fmla="*/ 52 w 2914"/>
                <a:gd name="T23" fmla="*/ 799 h 2892"/>
                <a:gd name="T24" fmla="*/ 65 w 2914"/>
                <a:gd name="T25" fmla="*/ 1224 h 2892"/>
                <a:gd name="T26" fmla="*/ 108 w 2914"/>
                <a:gd name="T27" fmla="*/ 1483 h 2892"/>
                <a:gd name="T28" fmla="*/ 372 w 2914"/>
                <a:gd name="T29" fmla="*/ 1437 h 2892"/>
                <a:gd name="T30" fmla="*/ 545 w 2914"/>
                <a:gd name="T31" fmla="*/ 1894 h 2892"/>
                <a:gd name="T32" fmla="*/ 771 w 2914"/>
                <a:gd name="T33" fmla="*/ 1959 h 2892"/>
                <a:gd name="T34" fmla="*/ 1153 w 2914"/>
                <a:gd name="T35" fmla="*/ 1733 h 2892"/>
                <a:gd name="T36" fmla="*/ 1320 w 2914"/>
                <a:gd name="T37" fmla="*/ 1942 h 2892"/>
                <a:gd name="T38" fmla="*/ 1413 w 2914"/>
                <a:gd name="T39" fmla="*/ 1143 h 2892"/>
                <a:gd name="T40" fmla="*/ 578 w 2914"/>
                <a:gd name="T41" fmla="*/ 1169 h 2892"/>
                <a:gd name="T42" fmla="*/ 1151 w 2914"/>
                <a:gd name="T43" fmla="*/ 560 h 2892"/>
                <a:gd name="T44" fmla="*/ 2895 w 2914"/>
                <a:gd name="T45" fmla="*/ 2054 h 2892"/>
                <a:gd name="T46" fmla="*/ 2662 w 2914"/>
                <a:gd name="T47" fmla="*/ 1857 h 2892"/>
                <a:gd name="T48" fmla="*/ 2666 w 2914"/>
                <a:gd name="T49" fmla="*/ 1578 h 2892"/>
                <a:gd name="T50" fmla="*/ 2480 w 2914"/>
                <a:gd name="T51" fmla="*/ 1659 h 2892"/>
                <a:gd name="T52" fmla="*/ 2258 w 2914"/>
                <a:gd name="T53" fmla="*/ 1388 h 2892"/>
                <a:gd name="T54" fmla="*/ 2047 w 2914"/>
                <a:gd name="T55" fmla="*/ 1571 h 2892"/>
                <a:gd name="T56" fmla="*/ 1747 w 2914"/>
                <a:gd name="T57" fmla="*/ 1519 h 2892"/>
                <a:gd name="T58" fmla="*/ 1595 w 2914"/>
                <a:gd name="T59" fmla="*/ 1723 h 2892"/>
                <a:gd name="T60" fmla="*/ 1478 w 2914"/>
                <a:gd name="T61" fmla="*/ 1973 h 2892"/>
                <a:gd name="T62" fmla="*/ 1420 w 2914"/>
                <a:gd name="T63" fmla="*/ 2221 h 2892"/>
                <a:gd name="T64" fmla="*/ 1654 w 2914"/>
                <a:gd name="T65" fmla="*/ 2417 h 2892"/>
                <a:gd name="T66" fmla="*/ 1557 w 2914"/>
                <a:gd name="T67" fmla="*/ 2596 h 2892"/>
                <a:gd name="T68" fmla="*/ 1743 w 2914"/>
                <a:gd name="T69" fmla="*/ 2700 h 2892"/>
                <a:gd name="T70" fmla="*/ 1994 w 2914"/>
                <a:gd name="T71" fmla="*/ 2817 h 2892"/>
                <a:gd name="T72" fmla="*/ 2196 w 2914"/>
                <a:gd name="T73" fmla="*/ 2892 h 2892"/>
                <a:gd name="T74" fmla="*/ 2268 w 2914"/>
                <a:gd name="T75" fmla="*/ 2703 h 2892"/>
                <a:gd name="T76" fmla="*/ 2569 w 2914"/>
                <a:gd name="T77" fmla="*/ 2755 h 2892"/>
                <a:gd name="T78" fmla="*/ 2721 w 2914"/>
                <a:gd name="T79" fmla="*/ 2552 h 2892"/>
                <a:gd name="T80" fmla="*/ 2838 w 2914"/>
                <a:gd name="T81" fmla="*/ 2301 h 2892"/>
                <a:gd name="T82" fmla="*/ 2895 w 2914"/>
                <a:gd name="T83" fmla="*/ 2054 h 2892"/>
                <a:gd name="T84" fmla="*/ 2157 w 2914"/>
                <a:gd name="T85" fmla="*/ 1826 h 2892"/>
                <a:gd name="T86" fmla="*/ 2144 w 2914"/>
                <a:gd name="T87" fmla="*/ 2448 h 2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14" h="2892">
                  <a:moveTo>
                    <a:pt x="1524" y="1777"/>
                  </a:moveTo>
                  <a:lnTo>
                    <a:pt x="1445" y="1601"/>
                  </a:lnTo>
                  <a:cubicBezTo>
                    <a:pt x="1520" y="1546"/>
                    <a:pt x="1585" y="1477"/>
                    <a:pt x="1635" y="1399"/>
                  </a:cubicBezTo>
                  <a:lnTo>
                    <a:pt x="1815" y="1467"/>
                  </a:lnTo>
                  <a:cubicBezTo>
                    <a:pt x="1850" y="1480"/>
                    <a:pt x="1888" y="1462"/>
                    <a:pt x="1901" y="1428"/>
                  </a:cubicBezTo>
                  <a:lnTo>
                    <a:pt x="1968" y="1253"/>
                  </a:lnTo>
                  <a:cubicBezTo>
                    <a:pt x="1974" y="1237"/>
                    <a:pt x="1973" y="1218"/>
                    <a:pt x="1966" y="1202"/>
                  </a:cubicBezTo>
                  <a:cubicBezTo>
                    <a:pt x="1959" y="1186"/>
                    <a:pt x="1945" y="1174"/>
                    <a:pt x="1929" y="1167"/>
                  </a:cubicBezTo>
                  <a:lnTo>
                    <a:pt x="1749" y="1099"/>
                  </a:lnTo>
                  <a:cubicBezTo>
                    <a:pt x="1763" y="1007"/>
                    <a:pt x="1760" y="912"/>
                    <a:pt x="1740" y="821"/>
                  </a:cubicBezTo>
                  <a:lnTo>
                    <a:pt x="1916" y="742"/>
                  </a:lnTo>
                  <a:cubicBezTo>
                    <a:pt x="1932" y="734"/>
                    <a:pt x="1944" y="721"/>
                    <a:pt x="1951" y="705"/>
                  </a:cubicBezTo>
                  <a:cubicBezTo>
                    <a:pt x="1957" y="688"/>
                    <a:pt x="1956" y="670"/>
                    <a:pt x="1949" y="654"/>
                  </a:cubicBezTo>
                  <a:lnTo>
                    <a:pt x="1872" y="483"/>
                  </a:lnTo>
                  <a:cubicBezTo>
                    <a:pt x="1857" y="450"/>
                    <a:pt x="1818" y="435"/>
                    <a:pt x="1784" y="450"/>
                  </a:cubicBezTo>
                  <a:lnTo>
                    <a:pt x="1609" y="529"/>
                  </a:lnTo>
                  <a:cubicBezTo>
                    <a:pt x="1553" y="454"/>
                    <a:pt x="1484" y="389"/>
                    <a:pt x="1406" y="338"/>
                  </a:cubicBezTo>
                  <a:lnTo>
                    <a:pt x="1474" y="158"/>
                  </a:lnTo>
                  <a:cubicBezTo>
                    <a:pt x="1487" y="124"/>
                    <a:pt x="1470" y="85"/>
                    <a:pt x="1435" y="72"/>
                  </a:cubicBezTo>
                  <a:lnTo>
                    <a:pt x="1261" y="6"/>
                  </a:lnTo>
                  <a:cubicBezTo>
                    <a:pt x="1244" y="0"/>
                    <a:pt x="1226" y="0"/>
                    <a:pt x="1210" y="7"/>
                  </a:cubicBezTo>
                  <a:cubicBezTo>
                    <a:pt x="1194" y="15"/>
                    <a:pt x="1181" y="28"/>
                    <a:pt x="1175" y="45"/>
                  </a:cubicBezTo>
                  <a:lnTo>
                    <a:pt x="1107" y="225"/>
                  </a:lnTo>
                  <a:cubicBezTo>
                    <a:pt x="1014" y="210"/>
                    <a:pt x="919" y="213"/>
                    <a:pt x="828" y="233"/>
                  </a:cubicBezTo>
                  <a:lnTo>
                    <a:pt x="749" y="58"/>
                  </a:lnTo>
                  <a:cubicBezTo>
                    <a:pt x="742" y="42"/>
                    <a:pt x="729" y="29"/>
                    <a:pt x="712" y="23"/>
                  </a:cubicBezTo>
                  <a:cubicBezTo>
                    <a:pt x="695" y="16"/>
                    <a:pt x="677" y="17"/>
                    <a:pt x="661" y="24"/>
                  </a:cubicBezTo>
                  <a:lnTo>
                    <a:pt x="491" y="101"/>
                  </a:lnTo>
                  <a:cubicBezTo>
                    <a:pt x="457" y="116"/>
                    <a:pt x="442" y="156"/>
                    <a:pt x="457" y="189"/>
                  </a:cubicBezTo>
                  <a:lnTo>
                    <a:pt x="536" y="365"/>
                  </a:lnTo>
                  <a:cubicBezTo>
                    <a:pt x="461" y="420"/>
                    <a:pt x="396" y="489"/>
                    <a:pt x="346" y="568"/>
                  </a:cubicBezTo>
                  <a:lnTo>
                    <a:pt x="165" y="499"/>
                  </a:lnTo>
                  <a:cubicBezTo>
                    <a:pt x="149" y="493"/>
                    <a:pt x="131" y="494"/>
                    <a:pt x="114" y="501"/>
                  </a:cubicBezTo>
                  <a:cubicBezTo>
                    <a:pt x="98" y="508"/>
                    <a:pt x="86" y="521"/>
                    <a:pt x="80" y="538"/>
                  </a:cubicBezTo>
                  <a:lnTo>
                    <a:pt x="13" y="713"/>
                  </a:lnTo>
                  <a:cubicBezTo>
                    <a:pt x="0" y="747"/>
                    <a:pt x="18" y="786"/>
                    <a:pt x="52" y="799"/>
                  </a:cubicBezTo>
                  <a:lnTo>
                    <a:pt x="232" y="867"/>
                  </a:lnTo>
                  <a:cubicBezTo>
                    <a:pt x="218" y="959"/>
                    <a:pt x="221" y="1054"/>
                    <a:pt x="241" y="1145"/>
                  </a:cubicBezTo>
                  <a:lnTo>
                    <a:pt x="65" y="1224"/>
                  </a:lnTo>
                  <a:cubicBezTo>
                    <a:pt x="49" y="1232"/>
                    <a:pt x="36" y="1245"/>
                    <a:pt x="30" y="1261"/>
                  </a:cubicBezTo>
                  <a:cubicBezTo>
                    <a:pt x="24" y="1278"/>
                    <a:pt x="24" y="1296"/>
                    <a:pt x="32" y="1312"/>
                  </a:cubicBezTo>
                  <a:lnTo>
                    <a:pt x="108" y="1483"/>
                  </a:lnTo>
                  <a:cubicBezTo>
                    <a:pt x="116" y="1499"/>
                    <a:pt x="129" y="1511"/>
                    <a:pt x="146" y="1518"/>
                  </a:cubicBezTo>
                  <a:cubicBezTo>
                    <a:pt x="162" y="1524"/>
                    <a:pt x="180" y="1523"/>
                    <a:pt x="197" y="1516"/>
                  </a:cubicBezTo>
                  <a:lnTo>
                    <a:pt x="372" y="1437"/>
                  </a:lnTo>
                  <a:cubicBezTo>
                    <a:pt x="427" y="1513"/>
                    <a:pt x="496" y="1577"/>
                    <a:pt x="575" y="1628"/>
                  </a:cubicBezTo>
                  <a:lnTo>
                    <a:pt x="507" y="1808"/>
                  </a:lnTo>
                  <a:cubicBezTo>
                    <a:pt x="494" y="1842"/>
                    <a:pt x="511" y="1881"/>
                    <a:pt x="545" y="1894"/>
                  </a:cubicBezTo>
                  <a:lnTo>
                    <a:pt x="720" y="1960"/>
                  </a:lnTo>
                  <a:cubicBezTo>
                    <a:pt x="728" y="1963"/>
                    <a:pt x="736" y="1964"/>
                    <a:pt x="744" y="1964"/>
                  </a:cubicBezTo>
                  <a:cubicBezTo>
                    <a:pt x="753" y="1964"/>
                    <a:pt x="762" y="1962"/>
                    <a:pt x="771" y="1959"/>
                  </a:cubicBezTo>
                  <a:cubicBezTo>
                    <a:pt x="787" y="1951"/>
                    <a:pt x="800" y="1938"/>
                    <a:pt x="806" y="1921"/>
                  </a:cubicBezTo>
                  <a:lnTo>
                    <a:pt x="874" y="1741"/>
                  </a:lnTo>
                  <a:cubicBezTo>
                    <a:pt x="967" y="1756"/>
                    <a:pt x="1061" y="1753"/>
                    <a:pt x="1153" y="1733"/>
                  </a:cubicBezTo>
                  <a:lnTo>
                    <a:pt x="1232" y="1908"/>
                  </a:lnTo>
                  <a:cubicBezTo>
                    <a:pt x="1239" y="1924"/>
                    <a:pt x="1252" y="1937"/>
                    <a:pt x="1269" y="1943"/>
                  </a:cubicBezTo>
                  <a:cubicBezTo>
                    <a:pt x="1285" y="1950"/>
                    <a:pt x="1304" y="1949"/>
                    <a:pt x="1320" y="1942"/>
                  </a:cubicBezTo>
                  <a:lnTo>
                    <a:pt x="1490" y="1865"/>
                  </a:lnTo>
                  <a:cubicBezTo>
                    <a:pt x="1524" y="1850"/>
                    <a:pt x="1539" y="1810"/>
                    <a:pt x="1524" y="1777"/>
                  </a:cubicBezTo>
                  <a:close/>
                  <a:moveTo>
                    <a:pt x="1413" y="1143"/>
                  </a:moveTo>
                  <a:cubicBezTo>
                    <a:pt x="1347" y="1318"/>
                    <a:pt x="1177" y="1435"/>
                    <a:pt x="990" y="1435"/>
                  </a:cubicBezTo>
                  <a:cubicBezTo>
                    <a:pt x="936" y="1435"/>
                    <a:pt x="882" y="1425"/>
                    <a:pt x="830" y="1406"/>
                  </a:cubicBezTo>
                  <a:cubicBezTo>
                    <a:pt x="717" y="1363"/>
                    <a:pt x="628" y="1279"/>
                    <a:pt x="578" y="1169"/>
                  </a:cubicBezTo>
                  <a:cubicBezTo>
                    <a:pt x="529" y="1059"/>
                    <a:pt x="525" y="936"/>
                    <a:pt x="568" y="823"/>
                  </a:cubicBezTo>
                  <a:cubicBezTo>
                    <a:pt x="634" y="648"/>
                    <a:pt x="804" y="531"/>
                    <a:pt x="991" y="531"/>
                  </a:cubicBezTo>
                  <a:cubicBezTo>
                    <a:pt x="1045" y="531"/>
                    <a:pt x="1099" y="541"/>
                    <a:pt x="1151" y="560"/>
                  </a:cubicBezTo>
                  <a:cubicBezTo>
                    <a:pt x="1263" y="603"/>
                    <a:pt x="1353" y="687"/>
                    <a:pt x="1403" y="797"/>
                  </a:cubicBezTo>
                  <a:cubicBezTo>
                    <a:pt x="1452" y="907"/>
                    <a:pt x="1456" y="1030"/>
                    <a:pt x="1413" y="1143"/>
                  </a:cubicBezTo>
                  <a:close/>
                  <a:moveTo>
                    <a:pt x="2895" y="2054"/>
                  </a:moveTo>
                  <a:cubicBezTo>
                    <a:pt x="2883" y="2040"/>
                    <a:pt x="2867" y="2033"/>
                    <a:pt x="2849" y="2032"/>
                  </a:cubicBezTo>
                  <a:lnTo>
                    <a:pt x="2724" y="2027"/>
                  </a:lnTo>
                  <a:cubicBezTo>
                    <a:pt x="2712" y="1967"/>
                    <a:pt x="2691" y="1910"/>
                    <a:pt x="2662" y="1857"/>
                  </a:cubicBezTo>
                  <a:lnTo>
                    <a:pt x="2754" y="1772"/>
                  </a:lnTo>
                  <a:cubicBezTo>
                    <a:pt x="2782" y="1747"/>
                    <a:pt x="2783" y="1705"/>
                    <a:pt x="2758" y="1678"/>
                  </a:cubicBezTo>
                  <a:lnTo>
                    <a:pt x="2666" y="1578"/>
                  </a:lnTo>
                  <a:cubicBezTo>
                    <a:pt x="2655" y="1565"/>
                    <a:pt x="2638" y="1557"/>
                    <a:pt x="2620" y="1556"/>
                  </a:cubicBezTo>
                  <a:cubicBezTo>
                    <a:pt x="2603" y="1556"/>
                    <a:pt x="2585" y="1562"/>
                    <a:pt x="2572" y="1574"/>
                  </a:cubicBezTo>
                  <a:lnTo>
                    <a:pt x="2480" y="1659"/>
                  </a:lnTo>
                  <a:cubicBezTo>
                    <a:pt x="2430" y="1625"/>
                    <a:pt x="2374" y="1599"/>
                    <a:pt x="2316" y="1583"/>
                  </a:cubicBezTo>
                  <a:lnTo>
                    <a:pt x="2322" y="1457"/>
                  </a:lnTo>
                  <a:cubicBezTo>
                    <a:pt x="2323" y="1421"/>
                    <a:pt x="2295" y="1389"/>
                    <a:pt x="2258" y="1388"/>
                  </a:cubicBezTo>
                  <a:lnTo>
                    <a:pt x="2122" y="1382"/>
                  </a:lnTo>
                  <a:cubicBezTo>
                    <a:pt x="2085" y="1381"/>
                    <a:pt x="2054" y="1409"/>
                    <a:pt x="2053" y="1446"/>
                  </a:cubicBezTo>
                  <a:lnTo>
                    <a:pt x="2047" y="1571"/>
                  </a:lnTo>
                  <a:cubicBezTo>
                    <a:pt x="1988" y="1583"/>
                    <a:pt x="1931" y="1604"/>
                    <a:pt x="1878" y="1633"/>
                  </a:cubicBezTo>
                  <a:lnTo>
                    <a:pt x="1793" y="1540"/>
                  </a:lnTo>
                  <a:cubicBezTo>
                    <a:pt x="1781" y="1527"/>
                    <a:pt x="1764" y="1520"/>
                    <a:pt x="1747" y="1519"/>
                  </a:cubicBezTo>
                  <a:cubicBezTo>
                    <a:pt x="1729" y="1518"/>
                    <a:pt x="1712" y="1525"/>
                    <a:pt x="1699" y="1536"/>
                  </a:cubicBezTo>
                  <a:lnTo>
                    <a:pt x="1599" y="1628"/>
                  </a:lnTo>
                  <a:cubicBezTo>
                    <a:pt x="1571" y="1653"/>
                    <a:pt x="1570" y="1695"/>
                    <a:pt x="1595" y="1723"/>
                  </a:cubicBezTo>
                  <a:lnTo>
                    <a:pt x="1680" y="1815"/>
                  </a:lnTo>
                  <a:cubicBezTo>
                    <a:pt x="1646" y="1865"/>
                    <a:pt x="1620" y="1921"/>
                    <a:pt x="1603" y="1979"/>
                  </a:cubicBezTo>
                  <a:lnTo>
                    <a:pt x="1478" y="1973"/>
                  </a:lnTo>
                  <a:cubicBezTo>
                    <a:pt x="1441" y="1972"/>
                    <a:pt x="1410" y="2000"/>
                    <a:pt x="1408" y="2037"/>
                  </a:cubicBezTo>
                  <a:lnTo>
                    <a:pt x="1403" y="2173"/>
                  </a:lnTo>
                  <a:cubicBezTo>
                    <a:pt x="1402" y="2190"/>
                    <a:pt x="1408" y="2208"/>
                    <a:pt x="1420" y="2221"/>
                  </a:cubicBezTo>
                  <a:cubicBezTo>
                    <a:pt x="1432" y="2234"/>
                    <a:pt x="1449" y="2241"/>
                    <a:pt x="1466" y="2242"/>
                  </a:cubicBezTo>
                  <a:lnTo>
                    <a:pt x="1592" y="2248"/>
                  </a:lnTo>
                  <a:cubicBezTo>
                    <a:pt x="1604" y="2307"/>
                    <a:pt x="1624" y="2364"/>
                    <a:pt x="1654" y="2417"/>
                  </a:cubicBezTo>
                  <a:lnTo>
                    <a:pt x="1561" y="2502"/>
                  </a:lnTo>
                  <a:cubicBezTo>
                    <a:pt x="1548" y="2514"/>
                    <a:pt x="1540" y="2531"/>
                    <a:pt x="1540" y="2548"/>
                  </a:cubicBezTo>
                  <a:cubicBezTo>
                    <a:pt x="1539" y="2566"/>
                    <a:pt x="1545" y="2583"/>
                    <a:pt x="1557" y="2596"/>
                  </a:cubicBezTo>
                  <a:lnTo>
                    <a:pt x="1649" y="2696"/>
                  </a:lnTo>
                  <a:cubicBezTo>
                    <a:pt x="1661" y="2709"/>
                    <a:pt x="1678" y="2717"/>
                    <a:pt x="1695" y="2718"/>
                  </a:cubicBezTo>
                  <a:cubicBezTo>
                    <a:pt x="1713" y="2719"/>
                    <a:pt x="1730" y="2712"/>
                    <a:pt x="1743" y="2700"/>
                  </a:cubicBezTo>
                  <a:lnTo>
                    <a:pt x="1836" y="2615"/>
                  </a:lnTo>
                  <a:cubicBezTo>
                    <a:pt x="1886" y="2649"/>
                    <a:pt x="1941" y="2675"/>
                    <a:pt x="1999" y="2691"/>
                  </a:cubicBezTo>
                  <a:lnTo>
                    <a:pt x="1994" y="2817"/>
                  </a:lnTo>
                  <a:cubicBezTo>
                    <a:pt x="1992" y="2854"/>
                    <a:pt x="2021" y="2885"/>
                    <a:pt x="2058" y="2886"/>
                  </a:cubicBezTo>
                  <a:lnTo>
                    <a:pt x="2193" y="2892"/>
                  </a:lnTo>
                  <a:cubicBezTo>
                    <a:pt x="2194" y="2892"/>
                    <a:pt x="2195" y="2892"/>
                    <a:pt x="2196" y="2892"/>
                  </a:cubicBezTo>
                  <a:cubicBezTo>
                    <a:pt x="2213" y="2892"/>
                    <a:pt x="2229" y="2886"/>
                    <a:pt x="2241" y="2875"/>
                  </a:cubicBezTo>
                  <a:cubicBezTo>
                    <a:pt x="2254" y="2863"/>
                    <a:pt x="2262" y="2846"/>
                    <a:pt x="2263" y="2828"/>
                  </a:cubicBezTo>
                  <a:lnTo>
                    <a:pt x="2268" y="2703"/>
                  </a:lnTo>
                  <a:cubicBezTo>
                    <a:pt x="2328" y="2691"/>
                    <a:pt x="2385" y="2670"/>
                    <a:pt x="2438" y="2641"/>
                  </a:cubicBezTo>
                  <a:lnTo>
                    <a:pt x="2523" y="2734"/>
                  </a:lnTo>
                  <a:cubicBezTo>
                    <a:pt x="2535" y="2747"/>
                    <a:pt x="2551" y="2755"/>
                    <a:pt x="2569" y="2755"/>
                  </a:cubicBezTo>
                  <a:cubicBezTo>
                    <a:pt x="2587" y="2756"/>
                    <a:pt x="2604" y="2750"/>
                    <a:pt x="2617" y="2738"/>
                  </a:cubicBezTo>
                  <a:lnTo>
                    <a:pt x="2717" y="2646"/>
                  </a:lnTo>
                  <a:cubicBezTo>
                    <a:pt x="2744" y="2621"/>
                    <a:pt x="2746" y="2579"/>
                    <a:pt x="2721" y="2552"/>
                  </a:cubicBezTo>
                  <a:lnTo>
                    <a:pt x="2636" y="2459"/>
                  </a:lnTo>
                  <a:cubicBezTo>
                    <a:pt x="2670" y="2409"/>
                    <a:pt x="2695" y="2354"/>
                    <a:pt x="2712" y="2296"/>
                  </a:cubicBezTo>
                  <a:lnTo>
                    <a:pt x="2838" y="2301"/>
                  </a:lnTo>
                  <a:cubicBezTo>
                    <a:pt x="2874" y="2302"/>
                    <a:pt x="2905" y="2274"/>
                    <a:pt x="2907" y="2237"/>
                  </a:cubicBezTo>
                  <a:lnTo>
                    <a:pt x="2913" y="2101"/>
                  </a:lnTo>
                  <a:cubicBezTo>
                    <a:pt x="2914" y="2084"/>
                    <a:pt x="2907" y="2067"/>
                    <a:pt x="2895" y="2054"/>
                  </a:cubicBezTo>
                  <a:close/>
                  <a:moveTo>
                    <a:pt x="2144" y="2448"/>
                  </a:moveTo>
                  <a:cubicBezTo>
                    <a:pt x="1973" y="2440"/>
                    <a:pt x="1840" y="2295"/>
                    <a:pt x="1847" y="2124"/>
                  </a:cubicBezTo>
                  <a:cubicBezTo>
                    <a:pt x="1854" y="1957"/>
                    <a:pt x="1991" y="1826"/>
                    <a:pt x="2157" y="1826"/>
                  </a:cubicBezTo>
                  <a:cubicBezTo>
                    <a:pt x="2162" y="1826"/>
                    <a:pt x="2167" y="1826"/>
                    <a:pt x="2171" y="1827"/>
                  </a:cubicBezTo>
                  <a:cubicBezTo>
                    <a:pt x="2342" y="1834"/>
                    <a:pt x="2476" y="1979"/>
                    <a:pt x="2468" y="2150"/>
                  </a:cubicBezTo>
                  <a:cubicBezTo>
                    <a:pt x="2461" y="2322"/>
                    <a:pt x="2317" y="2455"/>
                    <a:pt x="2144" y="24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07829C2C-6D07-4D54-8004-CB28CD13F9C7}"/>
                </a:ext>
              </a:extLst>
            </p:cNvPr>
            <p:cNvGrpSpPr/>
            <p:nvPr/>
          </p:nvGrpSpPr>
          <p:grpSpPr>
            <a:xfrm>
              <a:off x="2052479" y="3834027"/>
              <a:ext cx="2723015" cy="690229"/>
              <a:chOff x="3171943" y="1774739"/>
              <a:chExt cx="2723015" cy="690229"/>
            </a:xfrm>
          </p:grpSpPr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B54D667E-708A-4ED5-BC67-2110C55F31DD}"/>
                  </a:ext>
                </a:extLst>
              </p:cNvPr>
              <p:cNvSpPr txBox="1"/>
              <p:nvPr/>
            </p:nvSpPr>
            <p:spPr>
              <a:xfrm>
                <a:off x="3171943" y="1774739"/>
                <a:ext cx="25529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lvl="0"/>
                <a:r>
                  <a:rPr lang="zh-CN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E1C139AE-7780-4FF0-ABEF-11B3B4AF44BD}"/>
                  </a:ext>
                </a:extLst>
              </p:cNvPr>
              <p:cNvSpPr txBox="1"/>
              <p:nvPr/>
            </p:nvSpPr>
            <p:spPr>
              <a:xfrm>
                <a:off x="3177793" y="2124362"/>
                <a:ext cx="2717165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单击此处键入文本单击此处键入文本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1F64494-3A0B-41FF-BBA5-F77E0DB9262C}"/>
              </a:ext>
            </a:extLst>
          </p:cNvPr>
          <p:cNvGrpSpPr/>
          <p:nvPr/>
        </p:nvGrpSpPr>
        <p:grpSpPr>
          <a:xfrm>
            <a:off x="1098099" y="4627842"/>
            <a:ext cx="3452252" cy="690229"/>
            <a:chOff x="1323242" y="4898869"/>
            <a:chExt cx="3452252" cy="690229"/>
          </a:xfrm>
        </p:grpSpPr>
        <p:sp>
          <p:nvSpPr>
            <p:cNvPr id="96" name="形状">
              <a:extLst>
                <a:ext uri="{FF2B5EF4-FFF2-40B4-BE49-F238E27FC236}">
                  <a16:creationId xmlns:a16="http://schemas.microsoft.com/office/drawing/2014/main" id="{61DE1FF2-A4CD-4E50-A06F-100A84E611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23242" y="4996183"/>
              <a:ext cx="496177" cy="495600"/>
            </a:xfrm>
            <a:custGeom>
              <a:avLst/>
              <a:gdLst>
                <a:gd name="connsiteX0" fmla="*/ 285664 w 607709"/>
                <a:gd name="connsiteY0" fmla="*/ 459028 h 607004"/>
                <a:gd name="connsiteX1" fmla="*/ 303937 w 607709"/>
                <a:gd name="connsiteY1" fmla="*/ 460157 h 607004"/>
                <a:gd name="connsiteX2" fmla="*/ 322116 w 607709"/>
                <a:gd name="connsiteY2" fmla="*/ 459028 h 607004"/>
                <a:gd name="connsiteX3" fmla="*/ 322116 w 607709"/>
                <a:gd name="connsiteY3" fmla="*/ 467683 h 607004"/>
                <a:gd name="connsiteX4" fmla="*/ 322116 w 607709"/>
                <a:gd name="connsiteY4" fmla="*/ 504559 h 607004"/>
                <a:gd name="connsiteX5" fmla="*/ 356778 w 607709"/>
                <a:gd name="connsiteY5" fmla="*/ 554230 h 607004"/>
                <a:gd name="connsiteX6" fmla="*/ 303937 w 607709"/>
                <a:gd name="connsiteY6" fmla="*/ 607004 h 607004"/>
                <a:gd name="connsiteX7" fmla="*/ 251001 w 607709"/>
                <a:gd name="connsiteY7" fmla="*/ 554230 h 607004"/>
                <a:gd name="connsiteX8" fmla="*/ 285664 w 607709"/>
                <a:gd name="connsiteY8" fmla="*/ 504559 h 607004"/>
                <a:gd name="connsiteX9" fmla="*/ 285664 w 607709"/>
                <a:gd name="connsiteY9" fmla="*/ 467683 h 607004"/>
                <a:gd name="connsiteX10" fmla="*/ 426971 w 607709"/>
                <a:gd name="connsiteY10" fmla="*/ 400600 h 607004"/>
                <a:gd name="connsiteX11" fmla="*/ 459183 w 607709"/>
                <a:gd name="connsiteY11" fmla="*/ 432678 h 607004"/>
                <a:gd name="connsiteX12" fmla="*/ 481411 w 607709"/>
                <a:gd name="connsiteY12" fmla="*/ 427786 h 607004"/>
                <a:gd name="connsiteX13" fmla="*/ 534250 w 607709"/>
                <a:gd name="connsiteY13" fmla="*/ 480843 h 607004"/>
                <a:gd name="connsiteX14" fmla="*/ 481411 w 607709"/>
                <a:gd name="connsiteY14" fmla="*/ 533616 h 607004"/>
                <a:gd name="connsiteX15" fmla="*/ 428478 w 607709"/>
                <a:gd name="connsiteY15" fmla="*/ 480843 h 607004"/>
                <a:gd name="connsiteX16" fmla="*/ 433376 w 607709"/>
                <a:gd name="connsiteY16" fmla="*/ 458641 h 607004"/>
                <a:gd name="connsiteX17" fmla="*/ 401164 w 607709"/>
                <a:gd name="connsiteY17" fmla="*/ 426375 h 607004"/>
                <a:gd name="connsiteX18" fmla="*/ 426971 w 607709"/>
                <a:gd name="connsiteY18" fmla="*/ 400600 h 607004"/>
                <a:gd name="connsiteX19" fmla="*/ 180789 w 607709"/>
                <a:gd name="connsiteY19" fmla="*/ 400600 h 607004"/>
                <a:gd name="connsiteX20" fmla="*/ 206686 w 607709"/>
                <a:gd name="connsiteY20" fmla="*/ 426182 h 607004"/>
                <a:gd name="connsiteX21" fmla="*/ 174385 w 607709"/>
                <a:gd name="connsiteY21" fmla="*/ 458349 h 607004"/>
                <a:gd name="connsiteX22" fmla="*/ 179282 w 607709"/>
                <a:gd name="connsiteY22" fmla="*/ 480546 h 607004"/>
                <a:gd name="connsiteX23" fmla="*/ 126453 w 607709"/>
                <a:gd name="connsiteY23" fmla="*/ 533404 h 607004"/>
                <a:gd name="connsiteX24" fmla="*/ 73529 w 607709"/>
                <a:gd name="connsiteY24" fmla="*/ 480546 h 607004"/>
                <a:gd name="connsiteX25" fmla="*/ 126453 w 607709"/>
                <a:gd name="connsiteY25" fmla="*/ 427781 h 607004"/>
                <a:gd name="connsiteX26" fmla="*/ 148677 w 607709"/>
                <a:gd name="connsiteY26" fmla="*/ 432672 h 607004"/>
                <a:gd name="connsiteX27" fmla="*/ 361571 w 607709"/>
                <a:gd name="connsiteY27" fmla="*/ 349156 h 607004"/>
                <a:gd name="connsiteX28" fmla="*/ 341320 w 607709"/>
                <a:gd name="connsiteY28" fmla="*/ 390073 h 607004"/>
                <a:gd name="connsiteX29" fmla="*/ 386438 w 607709"/>
                <a:gd name="connsiteY29" fmla="*/ 349156 h 607004"/>
                <a:gd name="connsiteX30" fmla="*/ 313439 w 607709"/>
                <a:gd name="connsiteY30" fmla="*/ 349156 h 607004"/>
                <a:gd name="connsiteX31" fmla="*/ 313439 w 607709"/>
                <a:gd name="connsiteY31" fmla="*/ 393835 h 607004"/>
                <a:gd name="connsiteX32" fmla="*/ 341603 w 607709"/>
                <a:gd name="connsiteY32" fmla="*/ 349156 h 607004"/>
                <a:gd name="connsiteX33" fmla="*/ 266249 w 607709"/>
                <a:gd name="connsiteY33" fmla="*/ 349156 h 607004"/>
                <a:gd name="connsiteX34" fmla="*/ 294318 w 607709"/>
                <a:gd name="connsiteY34" fmla="*/ 393647 h 607004"/>
                <a:gd name="connsiteX35" fmla="*/ 294318 w 607709"/>
                <a:gd name="connsiteY35" fmla="*/ 349156 h 607004"/>
                <a:gd name="connsiteX36" fmla="*/ 221413 w 607709"/>
                <a:gd name="connsiteY36" fmla="*/ 349156 h 607004"/>
                <a:gd name="connsiteX37" fmla="*/ 266437 w 607709"/>
                <a:gd name="connsiteY37" fmla="*/ 390073 h 607004"/>
                <a:gd name="connsiteX38" fmla="*/ 246280 w 607709"/>
                <a:gd name="connsiteY38" fmla="*/ 349156 h 607004"/>
                <a:gd name="connsiteX39" fmla="*/ 365904 w 607709"/>
                <a:gd name="connsiteY39" fmla="*/ 276823 h 607004"/>
                <a:gd name="connsiteX40" fmla="*/ 368165 w 607709"/>
                <a:gd name="connsiteY40" fmla="*/ 303537 h 607004"/>
                <a:gd name="connsiteX41" fmla="*/ 365904 w 607709"/>
                <a:gd name="connsiteY41" fmla="*/ 330250 h 607004"/>
                <a:gd name="connsiteX42" fmla="*/ 394350 w 607709"/>
                <a:gd name="connsiteY42" fmla="*/ 330250 h 607004"/>
                <a:gd name="connsiteX43" fmla="*/ 398212 w 607709"/>
                <a:gd name="connsiteY43" fmla="*/ 303537 h 607004"/>
                <a:gd name="connsiteX44" fmla="*/ 394350 w 607709"/>
                <a:gd name="connsiteY44" fmla="*/ 276823 h 607004"/>
                <a:gd name="connsiteX45" fmla="*/ 313439 w 607709"/>
                <a:gd name="connsiteY45" fmla="*/ 276823 h 607004"/>
                <a:gd name="connsiteX46" fmla="*/ 313439 w 607709"/>
                <a:gd name="connsiteY46" fmla="*/ 330250 h 607004"/>
                <a:gd name="connsiteX47" fmla="*/ 346689 w 607709"/>
                <a:gd name="connsiteY47" fmla="*/ 330250 h 607004"/>
                <a:gd name="connsiteX48" fmla="*/ 349232 w 607709"/>
                <a:gd name="connsiteY48" fmla="*/ 303537 h 607004"/>
                <a:gd name="connsiteX49" fmla="*/ 346689 w 607709"/>
                <a:gd name="connsiteY49" fmla="*/ 276823 h 607004"/>
                <a:gd name="connsiteX50" fmla="*/ 261068 w 607709"/>
                <a:gd name="connsiteY50" fmla="*/ 276823 h 607004"/>
                <a:gd name="connsiteX51" fmla="*/ 258525 w 607709"/>
                <a:gd name="connsiteY51" fmla="*/ 303537 h 607004"/>
                <a:gd name="connsiteX52" fmla="*/ 261068 w 607709"/>
                <a:gd name="connsiteY52" fmla="*/ 330250 h 607004"/>
                <a:gd name="connsiteX53" fmla="*/ 294318 w 607709"/>
                <a:gd name="connsiteY53" fmla="*/ 330250 h 607004"/>
                <a:gd name="connsiteX54" fmla="*/ 294318 w 607709"/>
                <a:gd name="connsiteY54" fmla="*/ 276823 h 607004"/>
                <a:gd name="connsiteX55" fmla="*/ 213312 w 607709"/>
                <a:gd name="connsiteY55" fmla="*/ 276823 h 607004"/>
                <a:gd name="connsiteX56" fmla="*/ 209450 w 607709"/>
                <a:gd name="connsiteY56" fmla="*/ 303537 h 607004"/>
                <a:gd name="connsiteX57" fmla="*/ 213312 w 607709"/>
                <a:gd name="connsiteY57" fmla="*/ 330250 h 607004"/>
                <a:gd name="connsiteX58" fmla="*/ 241758 w 607709"/>
                <a:gd name="connsiteY58" fmla="*/ 330250 h 607004"/>
                <a:gd name="connsiteX59" fmla="*/ 239498 w 607709"/>
                <a:gd name="connsiteY59" fmla="*/ 303537 h 607004"/>
                <a:gd name="connsiteX60" fmla="*/ 241758 w 607709"/>
                <a:gd name="connsiteY60" fmla="*/ 276823 h 607004"/>
                <a:gd name="connsiteX61" fmla="*/ 52952 w 607709"/>
                <a:gd name="connsiteY61" fmla="*/ 253683 h 607004"/>
                <a:gd name="connsiteX62" fmla="*/ 102701 w 607709"/>
                <a:gd name="connsiteY62" fmla="*/ 288291 h 607004"/>
                <a:gd name="connsiteX63" fmla="*/ 147927 w 607709"/>
                <a:gd name="connsiteY63" fmla="*/ 288291 h 607004"/>
                <a:gd name="connsiteX64" fmla="*/ 147173 w 607709"/>
                <a:gd name="connsiteY64" fmla="*/ 303527 h 607004"/>
                <a:gd name="connsiteX65" fmla="*/ 148681 w 607709"/>
                <a:gd name="connsiteY65" fmla="*/ 324781 h 607004"/>
                <a:gd name="connsiteX66" fmla="*/ 102701 w 607709"/>
                <a:gd name="connsiteY66" fmla="*/ 324781 h 607004"/>
                <a:gd name="connsiteX67" fmla="*/ 52952 w 607709"/>
                <a:gd name="connsiteY67" fmla="*/ 359296 h 607004"/>
                <a:gd name="connsiteX68" fmla="*/ 0 w 607709"/>
                <a:gd name="connsiteY68" fmla="*/ 306536 h 607004"/>
                <a:gd name="connsiteX69" fmla="*/ 52952 w 607709"/>
                <a:gd name="connsiteY69" fmla="*/ 253683 h 607004"/>
                <a:gd name="connsiteX70" fmla="*/ 554868 w 607709"/>
                <a:gd name="connsiteY70" fmla="*/ 250648 h 607004"/>
                <a:gd name="connsiteX71" fmla="*/ 607709 w 607709"/>
                <a:gd name="connsiteY71" fmla="*/ 303631 h 607004"/>
                <a:gd name="connsiteX72" fmla="*/ 554868 w 607709"/>
                <a:gd name="connsiteY72" fmla="*/ 356426 h 607004"/>
                <a:gd name="connsiteX73" fmla="*/ 506359 w 607709"/>
                <a:gd name="connsiteY73" fmla="*/ 324805 h 607004"/>
                <a:gd name="connsiteX74" fmla="*/ 459169 w 607709"/>
                <a:gd name="connsiteY74" fmla="*/ 324805 h 607004"/>
                <a:gd name="connsiteX75" fmla="*/ 460676 w 607709"/>
                <a:gd name="connsiteY75" fmla="*/ 303537 h 607004"/>
                <a:gd name="connsiteX76" fmla="*/ 459923 w 607709"/>
                <a:gd name="connsiteY76" fmla="*/ 288291 h 607004"/>
                <a:gd name="connsiteX77" fmla="*/ 504098 w 607709"/>
                <a:gd name="connsiteY77" fmla="*/ 288291 h 607004"/>
                <a:gd name="connsiteX78" fmla="*/ 554868 w 607709"/>
                <a:gd name="connsiteY78" fmla="*/ 250648 h 607004"/>
                <a:gd name="connsiteX79" fmla="*/ 341320 w 607709"/>
                <a:gd name="connsiteY79" fmla="*/ 217001 h 607004"/>
                <a:gd name="connsiteX80" fmla="*/ 361571 w 607709"/>
                <a:gd name="connsiteY80" fmla="*/ 257823 h 607004"/>
                <a:gd name="connsiteX81" fmla="*/ 386438 w 607709"/>
                <a:gd name="connsiteY81" fmla="*/ 257823 h 607004"/>
                <a:gd name="connsiteX82" fmla="*/ 341320 w 607709"/>
                <a:gd name="connsiteY82" fmla="*/ 217001 h 607004"/>
                <a:gd name="connsiteX83" fmla="*/ 266437 w 607709"/>
                <a:gd name="connsiteY83" fmla="*/ 217001 h 607004"/>
                <a:gd name="connsiteX84" fmla="*/ 221413 w 607709"/>
                <a:gd name="connsiteY84" fmla="*/ 257823 h 607004"/>
                <a:gd name="connsiteX85" fmla="*/ 246280 w 607709"/>
                <a:gd name="connsiteY85" fmla="*/ 257823 h 607004"/>
                <a:gd name="connsiteX86" fmla="*/ 266437 w 607709"/>
                <a:gd name="connsiteY86" fmla="*/ 217001 h 607004"/>
                <a:gd name="connsiteX87" fmla="*/ 313439 w 607709"/>
                <a:gd name="connsiteY87" fmla="*/ 213332 h 607004"/>
                <a:gd name="connsiteX88" fmla="*/ 313439 w 607709"/>
                <a:gd name="connsiteY88" fmla="*/ 257823 h 607004"/>
                <a:gd name="connsiteX89" fmla="*/ 341603 w 607709"/>
                <a:gd name="connsiteY89" fmla="*/ 257823 h 607004"/>
                <a:gd name="connsiteX90" fmla="*/ 313439 w 607709"/>
                <a:gd name="connsiteY90" fmla="*/ 213332 h 607004"/>
                <a:gd name="connsiteX91" fmla="*/ 294318 w 607709"/>
                <a:gd name="connsiteY91" fmla="*/ 213238 h 607004"/>
                <a:gd name="connsiteX92" fmla="*/ 266249 w 607709"/>
                <a:gd name="connsiteY92" fmla="*/ 257823 h 607004"/>
                <a:gd name="connsiteX93" fmla="*/ 294318 w 607709"/>
                <a:gd name="connsiteY93" fmla="*/ 257823 h 607004"/>
                <a:gd name="connsiteX94" fmla="*/ 303926 w 607709"/>
                <a:gd name="connsiteY94" fmla="*/ 177119 h 607004"/>
                <a:gd name="connsiteX95" fmla="*/ 430520 w 607709"/>
                <a:gd name="connsiteY95" fmla="*/ 303537 h 607004"/>
                <a:gd name="connsiteX96" fmla="*/ 303926 w 607709"/>
                <a:gd name="connsiteY96" fmla="*/ 429955 h 607004"/>
                <a:gd name="connsiteX97" fmla="*/ 177331 w 607709"/>
                <a:gd name="connsiteY97" fmla="*/ 303537 h 607004"/>
                <a:gd name="connsiteX98" fmla="*/ 303926 w 607709"/>
                <a:gd name="connsiteY98" fmla="*/ 177119 h 607004"/>
                <a:gd name="connsiteX99" fmla="*/ 481407 w 607709"/>
                <a:gd name="connsiteY99" fmla="*/ 73505 h 607004"/>
                <a:gd name="connsiteX100" fmla="*/ 518779 w 607709"/>
                <a:gd name="connsiteY100" fmla="*/ 88885 h 607004"/>
                <a:gd name="connsiteX101" fmla="*/ 518779 w 607709"/>
                <a:gd name="connsiteY101" fmla="*/ 163578 h 607004"/>
                <a:gd name="connsiteX102" fmla="*/ 459266 w 607709"/>
                <a:gd name="connsiteY102" fmla="*/ 174208 h 607004"/>
                <a:gd name="connsiteX103" fmla="*/ 426966 w 607709"/>
                <a:gd name="connsiteY103" fmla="*/ 206475 h 607004"/>
                <a:gd name="connsiteX104" fmla="*/ 401164 w 607709"/>
                <a:gd name="connsiteY104" fmla="*/ 180605 h 607004"/>
                <a:gd name="connsiteX105" fmla="*/ 406438 w 607709"/>
                <a:gd name="connsiteY105" fmla="*/ 175337 h 607004"/>
                <a:gd name="connsiteX106" fmla="*/ 433369 w 607709"/>
                <a:gd name="connsiteY106" fmla="*/ 148339 h 607004"/>
                <a:gd name="connsiteX107" fmla="*/ 444105 w 607709"/>
                <a:gd name="connsiteY107" fmla="*/ 88885 h 607004"/>
                <a:gd name="connsiteX108" fmla="*/ 481407 w 607709"/>
                <a:gd name="connsiteY108" fmla="*/ 73505 h 607004"/>
                <a:gd name="connsiteX109" fmla="*/ 126565 w 607709"/>
                <a:gd name="connsiteY109" fmla="*/ 73459 h 607004"/>
                <a:gd name="connsiteX110" fmla="*/ 179414 w 607709"/>
                <a:gd name="connsiteY110" fmla="*/ 126317 h 607004"/>
                <a:gd name="connsiteX111" fmla="*/ 174515 w 607709"/>
                <a:gd name="connsiteY111" fmla="*/ 148514 h 607004"/>
                <a:gd name="connsiteX112" fmla="*/ 206827 w 607709"/>
                <a:gd name="connsiteY112" fmla="*/ 180680 h 607004"/>
                <a:gd name="connsiteX113" fmla="*/ 180921 w 607709"/>
                <a:gd name="connsiteY113" fmla="*/ 206545 h 607004"/>
                <a:gd name="connsiteX114" fmla="*/ 148703 w 607709"/>
                <a:gd name="connsiteY114" fmla="*/ 174284 h 607004"/>
                <a:gd name="connsiteX115" fmla="*/ 126471 w 607709"/>
                <a:gd name="connsiteY115" fmla="*/ 179175 h 607004"/>
                <a:gd name="connsiteX116" fmla="*/ 73717 w 607709"/>
                <a:gd name="connsiteY116" fmla="*/ 126317 h 607004"/>
                <a:gd name="connsiteX117" fmla="*/ 126565 w 607709"/>
                <a:gd name="connsiteY117" fmla="*/ 73459 h 607004"/>
                <a:gd name="connsiteX118" fmla="*/ 303937 w 607709"/>
                <a:gd name="connsiteY118" fmla="*/ 0 h 607004"/>
                <a:gd name="connsiteX119" fmla="*/ 356778 w 607709"/>
                <a:gd name="connsiteY119" fmla="*/ 52774 h 607004"/>
                <a:gd name="connsiteX120" fmla="*/ 322116 w 607709"/>
                <a:gd name="connsiteY120" fmla="*/ 102445 h 607004"/>
                <a:gd name="connsiteX121" fmla="*/ 322116 w 607709"/>
                <a:gd name="connsiteY121" fmla="*/ 147976 h 607004"/>
                <a:gd name="connsiteX122" fmla="*/ 303937 w 607709"/>
                <a:gd name="connsiteY122" fmla="*/ 146847 h 607004"/>
                <a:gd name="connsiteX123" fmla="*/ 285664 w 607709"/>
                <a:gd name="connsiteY123" fmla="*/ 147976 h 607004"/>
                <a:gd name="connsiteX124" fmla="*/ 285664 w 607709"/>
                <a:gd name="connsiteY124" fmla="*/ 102633 h 607004"/>
                <a:gd name="connsiteX125" fmla="*/ 251001 w 607709"/>
                <a:gd name="connsiteY125" fmla="*/ 52774 h 607004"/>
                <a:gd name="connsiteX126" fmla="*/ 303937 w 607709"/>
                <a:gd name="connsiteY126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607709" h="607004">
                  <a:moveTo>
                    <a:pt x="285664" y="459028"/>
                  </a:moveTo>
                  <a:cubicBezTo>
                    <a:pt x="291598" y="459781"/>
                    <a:pt x="297720" y="460157"/>
                    <a:pt x="303937" y="460157"/>
                  </a:cubicBezTo>
                  <a:cubicBezTo>
                    <a:pt x="310059" y="460157"/>
                    <a:pt x="316087" y="459781"/>
                    <a:pt x="322116" y="459028"/>
                  </a:cubicBezTo>
                  <a:lnTo>
                    <a:pt x="322116" y="467683"/>
                  </a:lnTo>
                  <a:lnTo>
                    <a:pt x="322116" y="504559"/>
                  </a:lnTo>
                  <a:cubicBezTo>
                    <a:pt x="342367" y="511991"/>
                    <a:pt x="356778" y="531276"/>
                    <a:pt x="356778" y="554230"/>
                  </a:cubicBezTo>
                  <a:cubicBezTo>
                    <a:pt x="356778" y="583298"/>
                    <a:pt x="333136" y="607004"/>
                    <a:pt x="303937" y="607004"/>
                  </a:cubicBezTo>
                  <a:cubicBezTo>
                    <a:pt x="274737" y="607004"/>
                    <a:pt x="251001" y="583486"/>
                    <a:pt x="251001" y="554230"/>
                  </a:cubicBezTo>
                  <a:cubicBezTo>
                    <a:pt x="251001" y="531370"/>
                    <a:pt x="265507" y="511991"/>
                    <a:pt x="285664" y="504559"/>
                  </a:cubicBezTo>
                  <a:lnTo>
                    <a:pt x="285664" y="467683"/>
                  </a:lnTo>
                  <a:close/>
                  <a:moveTo>
                    <a:pt x="426971" y="400600"/>
                  </a:moveTo>
                  <a:lnTo>
                    <a:pt x="459183" y="432678"/>
                  </a:lnTo>
                  <a:cubicBezTo>
                    <a:pt x="465965" y="429574"/>
                    <a:pt x="473500" y="427786"/>
                    <a:pt x="481411" y="427786"/>
                  </a:cubicBezTo>
                  <a:cubicBezTo>
                    <a:pt x="510609" y="427786"/>
                    <a:pt x="534250" y="451492"/>
                    <a:pt x="534250" y="480843"/>
                  </a:cubicBezTo>
                  <a:cubicBezTo>
                    <a:pt x="534250" y="509910"/>
                    <a:pt x="510609" y="533616"/>
                    <a:pt x="481411" y="533616"/>
                  </a:cubicBezTo>
                  <a:cubicBezTo>
                    <a:pt x="452213" y="533616"/>
                    <a:pt x="428478" y="510099"/>
                    <a:pt x="428478" y="480843"/>
                  </a:cubicBezTo>
                  <a:cubicBezTo>
                    <a:pt x="428478" y="472941"/>
                    <a:pt x="430268" y="465415"/>
                    <a:pt x="433376" y="458641"/>
                  </a:cubicBezTo>
                  <a:lnTo>
                    <a:pt x="401164" y="426375"/>
                  </a:lnTo>
                  <a:cubicBezTo>
                    <a:pt x="410771" y="418755"/>
                    <a:pt x="419436" y="410101"/>
                    <a:pt x="426971" y="400600"/>
                  </a:cubicBezTo>
                  <a:close/>
                  <a:moveTo>
                    <a:pt x="180789" y="400600"/>
                  </a:moveTo>
                  <a:cubicBezTo>
                    <a:pt x="188417" y="410099"/>
                    <a:pt x="197080" y="418752"/>
                    <a:pt x="206686" y="426182"/>
                  </a:cubicBezTo>
                  <a:lnTo>
                    <a:pt x="174385" y="458349"/>
                  </a:lnTo>
                  <a:cubicBezTo>
                    <a:pt x="177493" y="465121"/>
                    <a:pt x="179282" y="472645"/>
                    <a:pt x="179282" y="480546"/>
                  </a:cubicBezTo>
                  <a:cubicBezTo>
                    <a:pt x="179282" y="509703"/>
                    <a:pt x="155645" y="533404"/>
                    <a:pt x="126453" y="533404"/>
                  </a:cubicBezTo>
                  <a:cubicBezTo>
                    <a:pt x="97260" y="533404"/>
                    <a:pt x="73529" y="509797"/>
                    <a:pt x="73529" y="480546"/>
                  </a:cubicBezTo>
                  <a:cubicBezTo>
                    <a:pt x="73529" y="451483"/>
                    <a:pt x="97166" y="427781"/>
                    <a:pt x="126453" y="427781"/>
                  </a:cubicBezTo>
                  <a:cubicBezTo>
                    <a:pt x="134363" y="427781"/>
                    <a:pt x="141897" y="429568"/>
                    <a:pt x="148677" y="432672"/>
                  </a:cubicBezTo>
                  <a:close/>
                  <a:moveTo>
                    <a:pt x="361571" y="349156"/>
                  </a:moveTo>
                  <a:cubicBezTo>
                    <a:pt x="356485" y="365711"/>
                    <a:pt x="348950" y="379350"/>
                    <a:pt x="341320" y="390073"/>
                  </a:cubicBezTo>
                  <a:cubicBezTo>
                    <a:pt x="360441" y="381796"/>
                    <a:pt x="376360" y="367310"/>
                    <a:pt x="386438" y="349156"/>
                  </a:cubicBezTo>
                  <a:close/>
                  <a:moveTo>
                    <a:pt x="313439" y="349156"/>
                  </a:moveTo>
                  <a:lnTo>
                    <a:pt x="313439" y="393835"/>
                  </a:lnTo>
                  <a:cubicBezTo>
                    <a:pt x="322576" y="384523"/>
                    <a:pt x="334161" y="369944"/>
                    <a:pt x="341603" y="349156"/>
                  </a:cubicBezTo>
                  <a:close/>
                  <a:moveTo>
                    <a:pt x="266249" y="349156"/>
                  </a:moveTo>
                  <a:cubicBezTo>
                    <a:pt x="273784" y="369850"/>
                    <a:pt x="285181" y="384429"/>
                    <a:pt x="294318" y="393647"/>
                  </a:cubicBezTo>
                  <a:lnTo>
                    <a:pt x="294318" y="349156"/>
                  </a:lnTo>
                  <a:close/>
                  <a:moveTo>
                    <a:pt x="221413" y="349156"/>
                  </a:moveTo>
                  <a:cubicBezTo>
                    <a:pt x="231397" y="367310"/>
                    <a:pt x="247410" y="381796"/>
                    <a:pt x="266437" y="390073"/>
                  </a:cubicBezTo>
                  <a:cubicBezTo>
                    <a:pt x="258807" y="379256"/>
                    <a:pt x="251366" y="365711"/>
                    <a:pt x="246280" y="349156"/>
                  </a:cubicBezTo>
                  <a:close/>
                  <a:moveTo>
                    <a:pt x="365904" y="276823"/>
                  </a:moveTo>
                  <a:cubicBezTo>
                    <a:pt x="367411" y="285101"/>
                    <a:pt x="368165" y="293943"/>
                    <a:pt x="368165" y="303537"/>
                  </a:cubicBezTo>
                  <a:cubicBezTo>
                    <a:pt x="368165" y="313037"/>
                    <a:pt x="367317" y="321973"/>
                    <a:pt x="365904" y="330250"/>
                  </a:cubicBezTo>
                  <a:lnTo>
                    <a:pt x="394350" y="330250"/>
                  </a:lnTo>
                  <a:cubicBezTo>
                    <a:pt x="396799" y="321785"/>
                    <a:pt x="398212" y="312755"/>
                    <a:pt x="398212" y="303537"/>
                  </a:cubicBezTo>
                  <a:cubicBezTo>
                    <a:pt x="398212" y="294225"/>
                    <a:pt x="396799" y="285289"/>
                    <a:pt x="394350" y="276823"/>
                  </a:cubicBezTo>
                  <a:close/>
                  <a:moveTo>
                    <a:pt x="313439" y="276823"/>
                  </a:moveTo>
                  <a:lnTo>
                    <a:pt x="313439" y="330250"/>
                  </a:lnTo>
                  <a:lnTo>
                    <a:pt x="346689" y="330250"/>
                  </a:lnTo>
                  <a:cubicBezTo>
                    <a:pt x="348384" y="322067"/>
                    <a:pt x="349232" y="313131"/>
                    <a:pt x="349232" y="303537"/>
                  </a:cubicBezTo>
                  <a:cubicBezTo>
                    <a:pt x="349232" y="293848"/>
                    <a:pt x="348384" y="284913"/>
                    <a:pt x="346689" y="276823"/>
                  </a:cubicBezTo>
                  <a:close/>
                  <a:moveTo>
                    <a:pt x="261068" y="276823"/>
                  </a:moveTo>
                  <a:cubicBezTo>
                    <a:pt x="259467" y="284913"/>
                    <a:pt x="258525" y="293848"/>
                    <a:pt x="258525" y="303537"/>
                  </a:cubicBezTo>
                  <a:cubicBezTo>
                    <a:pt x="258525" y="313131"/>
                    <a:pt x="259467" y="322067"/>
                    <a:pt x="261068" y="330250"/>
                  </a:cubicBezTo>
                  <a:lnTo>
                    <a:pt x="294318" y="330250"/>
                  </a:lnTo>
                  <a:lnTo>
                    <a:pt x="294318" y="276823"/>
                  </a:lnTo>
                  <a:close/>
                  <a:moveTo>
                    <a:pt x="213312" y="276823"/>
                  </a:moveTo>
                  <a:cubicBezTo>
                    <a:pt x="210863" y="285195"/>
                    <a:pt x="209450" y="294225"/>
                    <a:pt x="209450" y="303537"/>
                  </a:cubicBezTo>
                  <a:cubicBezTo>
                    <a:pt x="209450" y="312755"/>
                    <a:pt x="210863" y="321691"/>
                    <a:pt x="213312" y="330250"/>
                  </a:cubicBezTo>
                  <a:lnTo>
                    <a:pt x="241758" y="330250"/>
                  </a:lnTo>
                  <a:cubicBezTo>
                    <a:pt x="240251" y="321973"/>
                    <a:pt x="239498" y="313037"/>
                    <a:pt x="239498" y="303537"/>
                  </a:cubicBezTo>
                  <a:cubicBezTo>
                    <a:pt x="239498" y="293943"/>
                    <a:pt x="240346" y="285101"/>
                    <a:pt x="241758" y="276823"/>
                  </a:cubicBezTo>
                  <a:close/>
                  <a:moveTo>
                    <a:pt x="52952" y="253683"/>
                  </a:moveTo>
                  <a:cubicBezTo>
                    <a:pt x="75754" y="253683"/>
                    <a:pt x="95257" y="268166"/>
                    <a:pt x="102701" y="288291"/>
                  </a:cubicBezTo>
                  <a:lnTo>
                    <a:pt x="147927" y="288291"/>
                  </a:lnTo>
                  <a:cubicBezTo>
                    <a:pt x="147362" y="293370"/>
                    <a:pt x="147173" y="298354"/>
                    <a:pt x="147173" y="303527"/>
                  </a:cubicBezTo>
                  <a:cubicBezTo>
                    <a:pt x="147173" y="310768"/>
                    <a:pt x="147644" y="317822"/>
                    <a:pt x="148681" y="324781"/>
                  </a:cubicBezTo>
                  <a:lnTo>
                    <a:pt x="102701" y="324781"/>
                  </a:lnTo>
                  <a:cubicBezTo>
                    <a:pt x="95163" y="345001"/>
                    <a:pt x="75754" y="359390"/>
                    <a:pt x="52952" y="359296"/>
                  </a:cubicBezTo>
                  <a:cubicBezTo>
                    <a:pt x="23744" y="359296"/>
                    <a:pt x="0" y="335690"/>
                    <a:pt x="0" y="306536"/>
                  </a:cubicBezTo>
                  <a:cubicBezTo>
                    <a:pt x="0" y="277382"/>
                    <a:pt x="23649" y="253683"/>
                    <a:pt x="52952" y="253683"/>
                  </a:cubicBezTo>
                  <a:close/>
                  <a:moveTo>
                    <a:pt x="554868" y="250648"/>
                  </a:moveTo>
                  <a:cubicBezTo>
                    <a:pt x="584067" y="250648"/>
                    <a:pt x="607709" y="274551"/>
                    <a:pt x="607709" y="303631"/>
                  </a:cubicBezTo>
                  <a:cubicBezTo>
                    <a:pt x="607709" y="332710"/>
                    <a:pt x="584067" y="356426"/>
                    <a:pt x="554868" y="356426"/>
                  </a:cubicBezTo>
                  <a:cubicBezTo>
                    <a:pt x="533109" y="356426"/>
                    <a:pt x="514554" y="343439"/>
                    <a:pt x="506359" y="324805"/>
                  </a:cubicBezTo>
                  <a:lnTo>
                    <a:pt x="459169" y="324805"/>
                  </a:lnTo>
                  <a:cubicBezTo>
                    <a:pt x="460111" y="317841"/>
                    <a:pt x="460676" y="310783"/>
                    <a:pt x="460676" y="303537"/>
                  </a:cubicBezTo>
                  <a:cubicBezTo>
                    <a:pt x="460676" y="298361"/>
                    <a:pt x="460394" y="293373"/>
                    <a:pt x="459923" y="288291"/>
                  </a:cubicBezTo>
                  <a:lnTo>
                    <a:pt x="504098" y="288291"/>
                  </a:lnTo>
                  <a:cubicBezTo>
                    <a:pt x="510598" y="266646"/>
                    <a:pt x="530849" y="250648"/>
                    <a:pt x="554868" y="250648"/>
                  </a:cubicBezTo>
                  <a:close/>
                  <a:moveTo>
                    <a:pt x="341320" y="217001"/>
                  </a:moveTo>
                  <a:cubicBezTo>
                    <a:pt x="348950" y="227724"/>
                    <a:pt x="356391" y="241268"/>
                    <a:pt x="361571" y="257823"/>
                  </a:cubicBezTo>
                  <a:lnTo>
                    <a:pt x="386438" y="257823"/>
                  </a:lnTo>
                  <a:cubicBezTo>
                    <a:pt x="376360" y="239669"/>
                    <a:pt x="360441" y="225278"/>
                    <a:pt x="341320" y="217001"/>
                  </a:cubicBezTo>
                  <a:close/>
                  <a:moveTo>
                    <a:pt x="266437" y="217001"/>
                  </a:moveTo>
                  <a:cubicBezTo>
                    <a:pt x="247410" y="225278"/>
                    <a:pt x="231397" y="239669"/>
                    <a:pt x="221413" y="257823"/>
                  </a:cubicBezTo>
                  <a:lnTo>
                    <a:pt x="246280" y="257823"/>
                  </a:lnTo>
                  <a:cubicBezTo>
                    <a:pt x="251272" y="241268"/>
                    <a:pt x="258807" y="227630"/>
                    <a:pt x="266437" y="217001"/>
                  </a:cubicBezTo>
                  <a:close/>
                  <a:moveTo>
                    <a:pt x="313439" y="213332"/>
                  </a:moveTo>
                  <a:lnTo>
                    <a:pt x="313439" y="257823"/>
                  </a:lnTo>
                  <a:lnTo>
                    <a:pt x="341603" y="257823"/>
                  </a:lnTo>
                  <a:cubicBezTo>
                    <a:pt x="334067" y="237130"/>
                    <a:pt x="322576" y="222644"/>
                    <a:pt x="313439" y="213332"/>
                  </a:cubicBezTo>
                  <a:close/>
                  <a:moveTo>
                    <a:pt x="294318" y="213238"/>
                  </a:moveTo>
                  <a:cubicBezTo>
                    <a:pt x="285181" y="222456"/>
                    <a:pt x="273596" y="237036"/>
                    <a:pt x="266249" y="257823"/>
                  </a:cubicBezTo>
                  <a:lnTo>
                    <a:pt x="294318" y="257823"/>
                  </a:lnTo>
                  <a:close/>
                  <a:moveTo>
                    <a:pt x="303926" y="177119"/>
                  </a:moveTo>
                  <a:cubicBezTo>
                    <a:pt x="373722" y="177119"/>
                    <a:pt x="430520" y="233743"/>
                    <a:pt x="430520" y="303537"/>
                  </a:cubicBezTo>
                  <a:cubicBezTo>
                    <a:pt x="430520" y="373236"/>
                    <a:pt x="373722" y="429955"/>
                    <a:pt x="303926" y="429955"/>
                  </a:cubicBezTo>
                  <a:cubicBezTo>
                    <a:pt x="234035" y="429955"/>
                    <a:pt x="177331" y="373236"/>
                    <a:pt x="177331" y="303537"/>
                  </a:cubicBezTo>
                  <a:cubicBezTo>
                    <a:pt x="177331" y="233743"/>
                    <a:pt x="234035" y="177119"/>
                    <a:pt x="303926" y="177119"/>
                  </a:cubicBezTo>
                  <a:close/>
                  <a:moveTo>
                    <a:pt x="481407" y="73505"/>
                  </a:moveTo>
                  <a:cubicBezTo>
                    <a:pt x="494931" y="73505"/>
                    <a:pt x="508468" y="78632"/>
                    <a:pt x="518779" y="88885"/>
                  </a:cubicBezTo>
                  <a:cubicBezTo>
                    <a:pt x="539402" y="109487"/>
                    <a:pt x="539402" y="142976"/>
                    <a:pt x="518779" y="163578"/>
                  </a:cubicBezTo>
                  <a:cubicBezTo>
                    <a:pt x="502677" y="179758"/>
                    <a:pt x="478758" y="183239"/>
                    <a:pt x="459266" y="174208"/>
                  </a:cubicBezTo>
                  <a:lnTo>
                    <a:pt x="426966" y="206475"/>
                  </a:lnTo>
                  <a:cubicBezTo>
                    <a:pt x="419338" y="196879"/>
                    <a:pt x="410675" y="188225"/>
                    <a:pt x="401164" y="180605"/>
                  </a:cubicBezTo>
                  <a:lnTo>
                    <a:pt x="406438" y="175337"/>
                  </a:lnTo>
                  <a:lnTo>
                    <a:pt x="433369" y="148339"/>
                  </a:lnTo>
                  <a:cubicBezTo>
                    <a:pt x="424518" y="128772"/>
                    <a:pt x="428002" y="104972"/>
                    <a:pt x="444105" y="88885"/>
                  </a:cubicBezTo>
                  <a:cubicBezTo>
                    <a:pt x="454369" y="78632"/>
                    <a:pt x="467882" y="73505"/>
                    <a:pt x="481407" y="73505"/>
                  </a:cubicBezTo>
                  <a:close/>
                  <a:moveTo>
                    <a:pt x="126565" y="73459"/>
                  </a:moveTo>
                  <a:cubicBezTo>
                    <a:pt x="155674" y="73459"/>
                    <a:pt x="179414" y="97066"/>
                    <a:pt x="179414" y="126317"/>
                  </a:cubicBezTo>
                  <a:cubicBezTo>
                    <a:pt x="179414" y="134217"/>
                    <a:pt x="177718" y="141742"/>
                    <a:pt x="174515" y="148514"/>
                  </a:cubicBezTo>
                  <a:lnTo>
                    <a:pt x="206827" y="180680"/>
                  </a:lnTo>
                  <a:cubicBezTo>
                    <a:pt x="197124" y="188392"/>
                    <a:pt x="188457" y="197045"/>
                    <a:pt x="180921" y="206545"/>
                  </a:cubicBezTo>
                  <a:lnTo>
                    <a:pt x="148703" y="174284"/>
                  </a:lnTo>
                  <a:cubicBezTo>
                    <a:pt x="141921" y="177482"/>
                    <a:pt x="134384" y="179175"/>
                    <a:pt x="126471" y="179175"/>
                  </a:cubicBezTo>
                  <a:cubicBezTo>
                    <a:pt x="97174" y="179175"/>
                    <a:pt x="73529" y="155474"/>
                    <a:pt x="73717" y="126317"/>
                  </a:cubicBezTo>
                  <a:cubicBezTo>
                    <a:pt x="73717" y="97160"/>
                    <a:pt x="97268" y="73459"/>
                    <a:pt x="126565" y="73459"/>
                  </a:cubicBezTo>
                  <a:close/>
                  <a:moveTo>
                    <a:pt x="303937" y="0"/>
                  </a:moveTo>
                  <a:cubicBezTo>
                    <a:pt x="333042" y="0"/>
                    <a:pt x="356778" y="23612"/>
                    <a:pt x="356778" y="52774"/>
                  </a:cubicBezTo>
                  <a:cubicBezTo>
                    <a:pt x="356778" y="75634"/>
                    <a:pt x="342367" y="95107"/>
                    <a:pt x="322116" y="102445"/>
                  </a:cubicBezTo>
                  <a:lnTo>
                    <a:pt x="322116" y="147976"/>
                  </a:lnTo>
                  <a:cubicBezTo>
                    <a:pt x="316182" y="147223"/>
                    <a:pt x="310059" y="146847"/>
                    <a:pt x="303937" y="146847"/>
                  </a:cubicBezTo>
                  <a:cubicBezTo>
                    <a:pt x="297720" y="146847"/>
                    <a:pt x="291692" y="147223"/>
                    <a:pt x="285664" y="147976"/>
                  </a:cubicBezTo>
                  <a:lnTo>
                    <a:pt x="285664" y="102633"/>
                  </a:lnTo>
                  <a:cubicBezTo>
                    <a:pt x="265507" y="95107"/>
                    <a:pt x="251001" y="75728"/>
                    <a:pt x="251001" y="52774"/>
                  </a:cubicBezTo>
                  <a:cubicBezTo>
                    <a:pt x="251001" y="23706"/>
                    <a:pt x="274643" y="0"/>
                    <a:pt x="303937" y="0"/>
                  </a:cubicBezTo>
                  <a:close/>
                </a:path>
              </a:pathLst>
            </a:custGeom>
            <a:gradFill flip="none" rotWithShape="0">
              <a:gsLst>
                <a:gs pos="44000">
                  <a:srgbClr val="E100FF"/>
                </a:gs>
                <a:gs pos="100000">
                  <a:srgbClr val="7A0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kern="0" dirty="0">
                <a:solidFill>
                  <a:srgbClr val="FBFBFB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1EEEA769-DFCE-40E9-B590-ED11D6F596B6}"/>
                </a:ext>
              </a:extLst>
            </p:cNvPr>
            <p:cNvGrpSpPr/>
            <p:nvPr/>
          </p:nvGrpSpPr>
          <p:grpSpPr>
            <a:xfrm>
              <a:off x="2052479" y="4898869"/>
              <a:ext cx="2723015" cy="690229"/>
              <a:chOff x="3171943" y="1774739"/>
              <a:chExt cx="2723015" cy="690229"/>
            </a:xfrm>
          </p:grpSpPr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9BCEF563-2C0F-4017-BFA9-C8FF658A1AFB}"/>
                  </a:ext>
                </a:extLst>
              </p:cNvPr>
              <p:cNvSpPr txBox="1"/>
              <p:nvPr/>
            </p:nvSpPr>
            <p:spPr>
              <a:xfrm>
                <a:off x="3171943" y="1774739"/>
                <a:ext cx="2552996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dirty="0">
                    <a:gradFill>
                      <a:gsLst>
                        <a:gs pos="0">
                          <a:srgbClr val="E100FF"/>
                        </a:gs>
                        <a:gs pos="100000">
                          <a:srgbClr val="7A00FF"/>
                        </a:gs>
                      </a:gsLst>
                      <a:lin ang="27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C28E5CF2-4CC0-4BCA-8835-6CDE2553F3BC}"/>
                  </a:ext>
                </a:extLst>
              </p:cNvPr>
              <p:cNvSpPr txBox="1"/>
              <p:nvPr/>
            </p:nvSpPr>
            <p:spPr>
              <a:xfrm>
                <a:off x="3177793" y="2124362"/>
                <a:ext cx="2717165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单击此处键入文本单击此处键入文本</a:t>
                </a:r>
                <a:endPara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654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A5DCAB0-7096-48DA-9A32-BC530EEF9451}"/>
              </a:ext>
            </a:extLst>
          </p:cNvPr>
          <p:cNvGrpSpPr/>
          <p:nvPr/>
        </p:nvGrpSpPr>
        <p:grpSpPr>
          <a:xfrm>
            <a:off x="468777" y="411291"/>
            <a:ext cx="3393334" cy="400110"/>
            <a:chOff x="7661303" y="5167878"/>
            <a:chExt cx="3393334" cy="4001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9BC3562-D296-48C1-8675-230A06A969C5}"/>
                </a:ext>
              </a:extLst>
            </p:cNvPr>
            <p:cNvGrpSpPr/>
            <p:nvPr/>
          </p:nvGrpSpPr>
          <p:grpSpPr>
            <a:xfrm>
              <a:off x="7661303" y="5198656"/>
              <a:ext cx="507700" cy="338554"/>
              <a:chOff x="930575" y="5332992"/>
              <a:chExt cx="507700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3E105A51-752E-41FA-A2D5-606F78744955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7204C5C-7870-4BB7-A63E-E1D78F5F8D5B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D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7ABD7B8-53B9-48BB-ADCC-736DAD06515E}"/>
                </a:ext>
              </a:extLst>
            </p:cNvPr>
            <p:cNvSpPr txBox="1"/>
            <p:nvPr/>
          </p:nvSpPr>
          <p:spPr>
            <a:xfrm>
              <a:off x="8402839" y="5167878"/>
              <a:ext cx="1145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融资方式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9B96A22-A7E4-47FA-A9EF-B454E7B5FC26}"/>
                </a:ext>
              </a:extLst>
            </p:cNvPr>
            <p:cNvSpPr txBox="1"/>
            <p:nvPr/>
          </p:nvSpPr>
          <p:spPr>
            <a:xfrm>
              <a:off x="9565952" y="5309190"/>
              <a:ext cx="14886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FINANCING WAY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70FFC5C-322E-4BF2-8CE3-21B59D97126F}"/>
              </a:ext>
            </a:extLst>
          </p:cNvPr>
          <p:cNvGrpSpPr/>
          <p:nvPr/>
        </p:nvGrpSpPr>
        <p:grpSpPr>
          <a:xfrm>
            <a:off x="0" y="2121215"/>
            <a:ext cx="12192000" cy="2705879"/>
            <a:chOff x="0" y="2121215"/>
            <a:chExt cx="12192000" cy="2705879"/>
          </a:xfrm>
        </p:grpSpPr>
        <p:sp>
          <p:nvSpPr>
            <p:cNvPr id="24" name="不完整圆 1">
              <a:extLst>
                <a:ext uri="{FF2B5EF4-FFF2-40B4-BE49-F238E27FC236}">
                  <a16:creationId xmlns:a16="http://schemas.microsoft.com/office/drawing/2014/main" id="{A2298291-9662-4B8D-B876-E2A7D3B7E73C}"/>
                </a:ext>
              </a:extLst>
            </p:cNvPr>
            <p:cNvSpPr/>
            <p:nvPr/>
          </p:nvSpPr>
          <p:spPr>
            <a:xfrm flipH="1">
              <a:off x="9468092" y="2121215"/>
              <a:ext cx="676470" cy="1352940"/>
            </a:xfrm>
            <a:custGeom>
              <a:avLst/>
              <a:gdLst>
                <a:gd name="connsiteX0" fmla="*/ 676470 w 1352939"/>
                <a:gd name="connsiteY0" fmla="*/ 1352939 h 1352939"/>
                <a:gd name="connsiteX1" fmla="*/ 0 w 1352939"/>
                <a:gd name="connsiteY1" fmla="*/ 676469 h 1352939"/>
                <a:gd name="connsiteX2" fmla="*/ 676470 w 1352939"/>
                <a:gd name="connsiteY2" fmla="*/ -1 h 1352939"/>
                <a:gd name="connsiteX3" fmla="*/ 676470 w 1352939"/>
                <a:gd name="connsiteY3" fmla="*/ 676470 h 1352939"/>
                <a:gd name="connsiteX4" fmla="*/ 676470 w 1352939"/>
                <a:gd name="connsiteY4" fmla="*/ 1352939 h 1352939"/>
                <a:gd name="connsiteX0" fmla="*/ 676470 w 767910"/>
                <a:gd name="connsiteY0" fmla="*/ 676471 h 1352940"/>
                <a:gd name="connsiteX1" fmla="*/ 676470 w 767910"/>
                <a:gd name="connsiteY1" fmla="*/ 1352940 h 1352940"/>
                <a:gd name="connsiteX2" fmla="*/ 0 w 767910"/>
                <a:gd name="connsiteY2" fmla="*/ 676470 h 1352940"/>
                <a:gd name="connsiteX3" fmla="*/ 676470 w 767910"/>
                <a:gd name="connsiteY3" fmla="*/ 0 h 1352940"/>
                <a:gd name="connsiteX4" fmla="*/ 767910 w 767910"/>
                <a:gd name="connsiteY4" fmla="*/ 767911 h 1352940"/>
                <a:gd name="connsiteX0" fmla="*/ 676470 w 676470"/>
                <a:gd name="connsiteY0" fmla="*/ 676471 h 1352940"/>
                <a:gd name="connsiteX1" fmla="*/ 676470 w 676470"/>
                <a:gd name="connsiteY1" fmla="*/ 1352940 h 1352940"/>
                <a:gd name="connsiteX2" fmla="*/ 0 w 676470"/>
                <a:gd name="connsiteY2" fmla="*/ 676470 h 1352940"/>
                <a:gd name="connsiteX3" fmla="*/ 676470 w 676470"/>
                <a:gd name="connsiteY3" fmla="*/ 0 h 1352940"/>
                <a:gd name="connsiteX0" fmla="*/ 676470 w 676470"/>
                <a:gd name="connsiteY0" fmla="*/ 1352940 h 1352940"/>
                <a:gd name="connsiteX1" fmla="*/ 0 w 676470"/>
                <a:gd name="connsiteY1" fmla="*/ 676470 h 1352940"/>
                <a:gd name="connsiteX2" fmla="*/ 676470 w 676470"/>
                <a:gd name="connsiteY2" fmla="*/ 0 h 135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6470" h="1352940">
                  <a:moveTo>
                    <a:pt x="676470" y="1352940"/>
                  </a:moveTo>
                  <a:cubicBezTo>
                    <a:pt x="302866" y="1352940"/>
                    <a:pt x="0" y="1050074"/>
                    <a:pt x="0" y="676470"/>
                  </a:cubicBezTo>
                  <a:cubicBezTo>
                    <a:pt x="0" y="302866"/>
                    <a:pt x="302866" y="0"/>
                    <a:pt x="676470" y="0"/>
                  </a:cubicBezTo>
                </a:path>
              </a:pathLst>
            </a:cu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BFF3A3C2-B36F-41BE-8120-F12998C84AA7}"/>
                </a:ext>
              </a:extLst>
            </p:cNvPr>
            <p:cNvCxnSpPr/>
            <p:nvPr/>
          </p:nvCxnSpPr>
          <p:spPr>
            <a:xfrm>
              <a:off x="0" y="2121216"/>
              <a:ext cx="9471350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3FFC2D0F-F491-4541-BA18-852C39BCB30A}"/>
                </a:ext>
              </a:extLst>
            </p:cNvPr>
            <p:cNvCxnSpPr/>
            <p:nvPr/>
          </p:nvCxnSpPr>
          <p:spPr>
            <a:xfrm>
              <a:off x="2720651" y="3474155"/>
              <a:ext cx="6750699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53E9CB2-5EE8-4781-9F78-4A2625A217B0}"/>
                </a:ext>
              </a:extLst>
            </p:cNvPr>
            <p:cNvCxnSpPr/>
            <p:nvPr/>
          </p:nvCxnSpPr>
          <p:spPr>
            <a:xfrm>
              <a:off x="2720651" y="4827094"/>
              <a:ext cx="9471349" cy="0"/>
            </a:xfrm>
            <a:prstGeom prst="line">
              <a:avLst/>
            </a:pr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不完整圆 1">
              <a:extLst>
                <a:ext uri="{FF2B5EF4-FFF2-40B4-BE49-F238E27FC236}">
                  <a16:creationId xmlns:a16="http://schemas.microsoft.com/office/drawing/2014/main" id="{7DCE62B3-4BCE-4E58-864F-2B7FDB64E756}"/>
                </a:ext>
              </a:extLst>
            </p:cNvPr>
            <p:cNvSpPr/>
            <p:nvPr/>
          </p:nvSpPr>
          <p:spPr>
            <a:xfrm>
              <a:off x="2047439" y="3474154"/>
              <a:ext cx="676470" cy="1352940"/>
            </a:xfrm>
            <a:custGeom>
              <a:avLst/>
              <a:gdLst>
                <a:gd name="connsiteX0" fmla="*/ 676470 w 1352939"/>
                <a:gd name="connsiteY0" fmla="*/ 1352939 h 1352939"/>
                <a:gd name="connsiteX1" fmla="*/ 0 w 1352939"/>
                <a:gd name="connsiteY1" fmla="*/ 676469 h 1352939"/>
                <a:gd name="connsiteX2" fmla="*/ 676470 w 1352939"/>
                <a:gd name="connsiteY2" fmla="*/ -1 h 1352939"/>
                <a:gd name="connsiteX3" fmla="*/ 676470 w 1352939"/>
                <a:gd name="connsiteY3" fmla="*/ 676470 h 1352939"/>
                <a:gd name="connsiteX4" fmla="*/ 676470 w 1352939"/>
                <a:gd name="connsiteY4" fmla="*/ 1352939 h 1352939"/>
                <a:gd name="connsiteX0" fmla="*/ 676470 w 767910"/>
                <a:gd name="connsiteY0" fmla="*/ 676471 h 1352940"/>
                <a:gd name="connsiteX1" fmla="*/ 676470 w 767910"/>
                <a:gd name="connsiteY1" fmla="*/ 1352940 h 1352940"/>
                <a:gd name="connsiteX2" fmla="*/ 0 w 767910"/>
                <a:gd name="connsiteY2" fmla="*/ 676470 h 1352940"/>
                <a:gd name="connsiteX3" fmla="*/ 676470 w 767910"/>
                <a:gd name="connsiteY3" fmla="*/ 0 h 1352940"/>
                <a:gd name="connsiteX4" fmla="*/ 767910 w 767910"/>
                <a:gd name="connsiteY4" fmla="*/ 767911 h 1352940"/>
                <a:gd name="connsiteX0" fmla="*/ 676470 w 676470"/>
                <a:gd name="connsiteY0" fmla="*/ 676471 h 1352940"/>
                <a:gd name="connsiteX1" fmla="*/ 676470 w 676470"/>
                <a:gd name="connsiteY1" fmla="*/ 1352940 h 1352940"/>
                <a:gd name="connsiteX2" fmla="*/ 0 w 676470"/>
                <a:gd name="connsiteY2" fmla="*/ 676470 h 1352940"/>
                <a:gd name="connsiteX3" fmla="*/ 676470 w 676470"/>
                <a:gd name="connsiteY3" fmla="*/ 0 h 1352940"/>
                <a:gd name="connsiteX0" fmla="*/ 676470 w 676470"/>
                <a:gd name="connsiteY0" fmla="*/ 1352940 h 1352940"/>
                <a:gd name="connsiteX1" fmla="*/ 0 w 676470"/>
                <a:gd name="connsiteY1" fmla="*/ 676470 h 1352940"/>
                <a:gd name="connsiteX2" fmla="*/ 676470 w 676470"/>
                <a:gd name="connsiteY2" fmla="*/ 0 h 135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6470" h="1352940">
                  <a:moveTo>
                    <a:pt x="676470" y="1352940"/>
                  </a:moveTo>
                  <a:cubicBezTo>
                    <a:pt x="302866" y="1352940"/>
                    <a:pt x="0" y="1050074"/>
                    <a:pt x="0" y="676470"/>
                  </a:cubicBezTo>
                  <a:cubicBezTo>
                    <a:pt x="0" y="302866"/>
                    <a:pt x="302866" y="0"/>
                    <a:pt x="676470" y="0"/>
                  </a:cubicBezTo>
                </a:path>
              </a:pathLst>
            </a:custGeom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90D99D8-D94D-4F13-A1A3-80B36F4EDD8E}"/>
              </a:ext>
            </a:extLst>
          </p:cNvPr>
          <p:cNvGrpSpPr/>
          <p:nvPr/>
        </p:nvGrpSpPr>
        <p:grpSpPr>
          <a:xfrm>
            <a:off x="1695107" y="1837635"/>
            <a:ext cx="2618246" cy="1510015"/>
            <a:chOff x="1695107" y="1837635"/>
            <a:chExt cx="2618246" cy="1510015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EFC2B49-15DC-4924-B717-89BFFF6CD109}"/>
                </a:ext>
              </a:extLst>
            </p:cNvPr>
            <p:cNvSpPr/>
            <p:nvPr/>
          </p:nvSpPr>
          <p:spPr>
            <a:xfrm>
              <a:off x="2720651" y="1837635"/>
              <a:ext cx="567160" cy="567160"/>
            </a:xfrm>
            <a:prstGeom prst="rect">
              <a:avLst/>
            </a:prstGeom>
            <a:gradFill>
              <a:gsLst>
                <a:gs pos="0">
                  <a:srgbClr val="E100FF"/>
                </a:gs>
                <a:gs pos="100000">
                  <a:srgbClr val="A900FF"/>
                </a:gs>
              </a:gsLst>
              <a:lin ang="20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 useBgFill="1">
          <p:nvSpPr>
            <p:cNvPr id="31" name="Freeform 10">
              <a:extLst>
                <a:ext uri="{FF2B5EF4-FFF2-40B4-BE49-F238E27FC236}">
                  <a16:creationId xmlns:a16="http://schemas.microsoft.com/office/drawing/2014/main" id="{D5F45B73-6D4B-4CCC-9D75-AE72515D73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7246" y="1951404"/>
              <a:ext cx="353970" cy="339621"/>
            </a:xfrm>
            <a:custGeom>
              <a:avLst/>
              <a:gdLst>
                <a:gd name="T0" fmla="*/ 86 w 109"/>
                <a:gd name="T1" fmla="*/ 10 h 104"/>
                <a:gd name="T2" fmla="*/ 94 w 109"/>
                <a:gd name="T3" fmla="*/ 46 h 104"/>
                <a:gd name="T4" fmla="*/ 83 w 109"/>
                <a:gd name="T5" fmla="*/ 58 h 104"/>
                <a:gd name="T6" fmla="*/ 82 w 109"/>
                <a:gd name="T7" fmla="*/ 53 h 104"/>
                <a:gd name="T8" fmla="*/ 85 w 109"/>
                <a:gd name="T9" fmla="*/ 47 h 104"/>
                <a:gd name="T10" fmla="*/ 77 w 109"/>
                <a:gd name="T11" fmla="*/ 51 h 104"/>
                <a:gd name="T12" fmla="*/ 38 w 109"/>
                <a:gd name="T13" fmla="*/ 47 h 104"/>
                <a:gd name="T14" fmla="*/ 39 w 109"/>
                <a:gd name="T15" fmla="*/ 51 h 104"/>
                <a:gd name="T16" fmla="*/ 28 w 109"/>
                <a:gd name="T17" fmla="*/ 34 h 104"/>
                <a:gd name="T18" fmla="*/ 62 w 109"/>
                <a:gd name="T19" fmla="*/ 0 h 104"/>
                <a:gd name="T20" fmla="*/ 37 w 109"/>
                <a:gd name="T21" fmla="*/ 103 h 104"/>
                <a:gd name="T22" fmla="*/ 88 w 109"/>
                <a:gd name="T23" fmla="*/ 84 h 104"/>
                <a:gd name="T24" fmla="*/ 98 w 109"/>
                <a:gd name="T25" fmla="*/ 51 h 104"/>
                <a:gd name="T26" fmla="*/ 49 w 109"/>
                <a:gd name="T27" fmla="*/ 67 h 104"/>
                <a:gd name="T28" fmla="*/ 77 w 109"/>
                <a:gd name="T29" fmla="*/ 58 h 104"/>
                <a:gd name="T30" fmla="*/ 90 w 109"/>
                <a:gd name="T31" fmla="*/ 35 h 104"/>
                <a:gd name="T32" fmla="*/ 79 w 109"/>
                <a:gd name="T33" fmla="*/ 43 h 104"/>
                <a:gd name="T34" fmla="*/ 90 w 109"/>
                <a:gd name="T35" fmla="*/ 35 h 104"/>
                <a:gd name="T36" fmla="*/ 64 w 109"/>
                <a:gd name="T37" fmla="*/ 35 h 104"/>
                <a:gd name="T38" fmla="*/ 73 w 109"/>
                <a:gd name="T39" fmla="*/ 45 h 104"/>
                <a:gd name="T40" fmla="*/ 59 w 109"/>
                <a:gd name="T41" fmla="*/ 35 h 104"/>
                <a:gd name="T42" fmla="*/ 51 w 109"/>
                <a:gd name="T43" fmla="*/ 45 h 104"/>
                <a:gd name="T44" fmla="*/ 59 w 109"/>
                <a:gd name="T45" fmla="*/ 35 h 104"/>
                <a:gd name="T46" fmla="*/ 34 w 109"/>
                <a:gd name="T47" fmla="*/ 35 h 104"/>
                <a:gd name="T48" fmla="*/ 44 w 109"/>
                <a:gd name="T49" fmla="*/ 43 h 104"/>
                <a:gd name="T50" fmla="*/ 35 w 109"/>
                <a:gd name="T51" fmla="*/ 30 h 104"/>
                <a:gd name="T52" fmla="*/ 44 w 109"/>
                <a:gd name="T53" fmla="*/ 24 h 104"/>
                <a:gd name="T54" fmla="*/ 35 w 109"/>
                <a:gd name="T55" fmla="*/ 30 h 104"/>
                <a:gd name="T56" fmla="*/ 59 w 109"/>
                <a:gd name="T57" fmla="*/ 30 h 104"/>
                <a:gd name="T58" fmla="*/ 51 w 109"/>
                <a:gd name="T59" fmla="*/ 22 h 104"/>
                <a:gd name="T60" fmla="*/ 64 w 109"/>
                <a:gd name="T61" fmla="*/ 30 h 104"/>
                <a:gd name="T62" fmla="*/ 73 w 109"/>
                <a:gd name="T63" fmla="*/ 22 h 104"/>
                <a:gd name="T64" fmla="*/ 64 w 109"/>
                <a:gd name="T65" fmla="*/ 30 h 104"/>
                <a:gd name="T66" fmla="*/ 89 w 109"/>
                <a:gd name="T67" fmla="*/ 30 h 104"/>
                <a:gd name="T68" fmla="*/ 79 w 109"/>
                <a:gd name="T69" fmla="*/ 24 h 104"/>
                <a:gd name="T70" fmla="*/ 64 w 109"/>
                <a:gd name="T71" fmla="*/ 6 h 104"/>
                <a:gd name="T72" fmla="*/ 71 w 109"/>
                <a:gd name="T73" fmla="*/ 16 h 104"/>
                <a:gd name="T74" fmla="*/ 64 w 109"/>
                <a:gd name="T75" fmla="*/ 6 h 104"/>
                <a:gd name="T76" fmla="*/ 59 w 109"/>
                <a:gd name="T77" fmla="*/ 6 h 104"/>
                <a:gd name="T78" fmla="*/ 52 w 109"/>
                <a:gd name="T79" fmla="*/ 16 h 104"/>
                <a:gd name="T80" fmla="*/ 46 w 109"/>
                <a:gd name="T81" fmla="*/ 17 h 104"/>
                <a:gd name="T82" fmla="*/ 50 w 109"/>
                <a:gd name="T83" fmla="*/ 8 h 104"/>
                <a:gd name="T84" fmla="*/ 36 w 109"/>
                <a:gd name="T85" fmla="*/ 21 h 104"/>
                <a:gd name="T86" fmla="*/ 46 w 109"/>
                <a:gd name="T87" fmla="*/ 17 h 104"/>
                <a:gd name="T88" fmla="*/ 75 w 109"/>
                <a:gd name="T89" fmla="*/ 10 h 104"/>
                <a:gd name="T90" fmla="*/ 85 w 109"/>
                <a:gd name="T91" fmla="*/ 20 h 104"/>
                <a:gd name="T92" fmla="*/ 82 w 109"/>
                <a:gd name="T93" fmla="*/ 1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9" h="104">
                  <a:moveTo>
                    <a:pt x="62" y="0"/>
                  </a:moveTo>
                  <a:cubicBezTo>
                    <a:pt x="71" y="0"/>
                    <a:pt x="80" y="3"/>
                    <a:pt x="86" y="10"/>
                  </a:cubicBezTo>
                  <a:cubicBezTo>
                    <a:pt x="92" y="16"/>
                    <a:pt x="96" y="24"/>
                    <a:pt x="96" y="34"/>
                  </a:cubicBezTo>
                  <a:cubicBezTo>
                    <a:pt x="96" y="38"/>
                    <a:pt x="95" y="42"/>
                    <a:pt x="94" y="46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9" y="52"/>
                    <a:pt x="86" y="56"/>
                    <a:pt x="83" y="58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49"/>
                    <a:pt x="87" y="46"/>
                  </a:cubicBezTo>
                  <a:cubicBezTo>
                    <a:pt x="86" y="46"/>
                    <a:pt x="86" y="47"/>
                    <a:pt x="85" y="47"/>
                  </a:cubicBezTo>
                  <a:cubicBezTo>
                    <a:pt x="83" y="48"/>
                    <a:pt x="80" y="49"/>
                    <a:pt x="78" y="50"/>
                  </a:cubicBezTo>
                  <a:cubicBezTo>
                    <a:pt x="78" y="50"/>
                    <a:pt x="77" y="51"/>
                    <a:pt x="77" y="51"/>
                  </a:cubicBezTo>
                  <a:cubicBezTo>
                    <a:pt x="65" y="47"/>
                    <a:pt x="54" y="47"/>
                    <a:pt x="44" y="49"/>
                  </a:cubicBezTo>
                  <a:cubicBezTo>
                    <a:pt x="42" y="49"/>
                    <a:pt x="40" y="48"/>
                    <a:pt x="38" y="47"/>
                  </a:cubicBezTo>
                  <a:cubicBezTo>
                    <a:pt x="38" y="47"/>
                    <a:pt x="37" y="46"/>
                    <a:pt x="36" y="46"/>
                  </a:cubicBezTo>
                  <a:cubicBezTo>
                    <a:pt x="37" y="48"/>
                    <a:pt x="38" y="49"/>
                    <a:pt x="39" y="51"/>
                  </a:cubicBezTo>
                  <a:cubicBezTo>
                    <a:pt x="38" y="52"/>
                    <a:pt x="36" y="52"/>
                    <a:pt x="34" y="53"/>
                  </a:cubicBezTo>
                  <a:cubicBezTo>
                    <a:pt x="30" y="48"/>
                    <a:pt x="28" y="41"/>
                    <a:pt x="28" y="34"/>
                  </a:cubicBezTo>
                  <a:cubicBezTo>
                    <a:pt x="28" y="24"/>
                    <a:pt x="31" y="16"/>
                    <a:pt x="38" y="10"/>
                  </a:cubicBezTo>
                  <a:cubicBezTo>
                    <a:pt x="44" y="3"/>
                    <a:pt x="52" y="0"/>
                    <a:pt x="62" y="0"/>
                  </a:cubicBezTo>
                  <a:close/>
                  <a:moveTo>
                    <a:pt x="0" y="104"/>
                  </a:moveTo>
                  <a:cubicBezTo>
                    <a:pt x="37" y="103"/>
                    <a:pt x="37" y="103"/>
                    <a:pt x="37" y="10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83" y="72"/>
                    <a:pt x="70" y="74"/>
                    <a:pt x="49" y="68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66" y="70"/>
                    <a:pt x="73" y="68"/>
                    <a:pt x="77" y="64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38" y="44"/>
                    <a:pt x="15" y="73"/>
                    <a:pt x="0" y="104"/>
                  </a:cubicBezTo>
                  <a:close/>
                  <a:moveTo>
                    <a:pt x="90" y="35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38"/>
                    <a:pt x="80" y="41"/>
                    <a:pt x="79" y="43"/>
                  </a:cubicBezTo>
                  <a:cubicBezTo>
                    <a:pt x="80" y="43"/>
                    <a:pt x="81" y="42"/>
                    <a:pt x="83" y="42"/>
                  </a:cubicBezTo>
                  <a:cubicBezTo>
                    <a:pt x="86" y="40"/>
                    <a:pt x="89" y="38"/>
                    <a:pt x="90" y="35"/>
                  </a:cubicBezTo>
                  <a:close/>
                  <a:moveTo>
                    <a:pt x="74" y="35"/>
                  </a:moveTo>
                  <a:cubicBezTo>
                    <a:pt x="64" y="35"/>
                    <a:pt x="64" y="35"/>
                    <a:pt x="64" y="35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7" y="46"/>
                    <a:pt x="70" y="46"/>
                    <a:pt x="73" y="45"/>
                  </a:cubicBezTo>
                  <a:cubicBezTo>
                    <a:pt x="74" y="42"/>
                    <a:pt x="74" y="39"/>
                    <a:pt x="74" y="35"/>
                  </a:cubicBezTo>
                  <a:close/>
                  <a:moveTo>
                    <a:pt x="59" y="35"/>
                  </a:moveTo>
                  <a:cubicBezTo>
                    <a:pt x="50" y="35"/>
                    <a:pt x="50" y="35"/>
                    <a:pt x="50" y="35"/>
                  </a:cubicBezTo>
                  <a:cubicBezTo>
                    <a:pt x="50" y="39"/>
                    <a:pt x="50" y="42"/>
                    <a:pt x="51" y="45"/>
                  </a:cubicBezTo>
                  <a:cubicBezTo>
                    <a:pt x="53" y="46"/>
                    <a:pt x="56" y="46"/>
                    <a:pt x="59" y="46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4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5" y="38"/>
                    <a:pt x="37" y="40"/>
                    <a:pt x="41" y="42"/>
                  </a:cubicBezTo>
                  <a:cubicBezTo>
                    <a:pt x="42" y="42"/>
                    <a:pt x="43" y="43"/>
                    <a:pt x="44" y="43"/>
                  </a:cubicBezTo>
                  <a:cubicBezTo>
                    <a:pt x="44" y="41"/>
                    <a:pt x="44" y="38"/>
                    <a:pt x="44" y="35"/>
                  </a:cubicBezTo>
                  <a:close/>
                  <a:moveTo>
                    <a:pt x="35" y="30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4" y="28"/>
                    <a:pt x="44" y="26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38" y="27"/>
                    <a:pt x="36" y="28"/>
                    <a:pt x="35" y="30"/>
                  </a:cubicBezTo>
                  <a:close/>
                  <a:moveTo>
                    <a:pt x="50" y="30"/>
                  </a:moveTo>
                  <a:cubicBezTo>
                    <a:pt x="59" y="30"/>
                    <a:pt x="59" y="30"/>
                    <a:pt x="59" y="3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1"/>
                    <a:pt x="53" y="22"/>
                    <a:pt x="51" y="22"/>
                  </a:cubicBezTo>
                  <a:cubicBezTo>
                    <a:pt x="50" y="25"/>
                    <a:pt x="50" y="27"/>
                    <a:pt x="50" y="30"/>
                  </a:cubicBezTo>
                  <a:close/>
                  <a:moveTo>
                    <a:pt x="64" y="30"/>
                  </a:moveTo>
                  <a:cubicBezTo>
                    <a:pt x="74" y="30"/>
                    <a:pt x="74" y="30"/>
                    <a:pt x="74" y="30"/>
                  </a:cubicBezTo>
                  <a:cubicBezTo>
                    <a:pt x="74" y="27"/>
                    <a:pt x="73" y="25"/>
                    <a:pt x="73" y="22"/>
                  </a:cubicBezTo>
                  <a:cubicBezTo>
                    <a:pt x="70" y="22"/>
                    <a:pt x="67" y="21"/>
                    <a:pt x="64" y="21"/>
                  </a:cubicBezTo>
                  <a:cubicBezTo>
                    <a:pt x="64" y="30"/>
                    <a:pt x="64" y="30"/>
                    <a:pt x="64" y="30"/>
                  </a:cubicBezTo>
                  <a:close/>
                  <a:moveTo>
                    <a:pt x="80" y="30"/>
                  </a:moveTo>
                  <a:cubicBezTo>
                    <a:pt x="89" y="30"/>
                    <a:pt x="89" y="30"/>
                    <a:pt x="89" y="30"/>
                  </a:cubicBezTo>
                  <a:cubicBezTo>
                    <a:pt x="87" y="28"/>
                    <a:pt x="85" y="27"/>
                    <a:pt x="83" y="25"/>
                  </a:cubicBezTo>
                  <a:cubicBezTo>
                    <a:pt x="81" y="25"/>
                    <a:pt x="80" y="24"/>
                    <a:pt x="79" y="24"/>
                  </a:cubicBezTo>
                  <a:cubicBezTo>
                    <a:pt x="79" y="26"/>
                    <a:pt x="80" y="28"/>
                    <a:pt x="80" y="30"/>
                  </a:cubicBezTo>
                  <a:close/>
                  <a:moveTo>
                    <a:pt x="64" y="6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7" y="15"/>
                    <a:pt x="69" y="16"/>
                    <a:pt x="71" y="16"/>
                  </a:cubicBezTo>
                  <a:cubicBezTo>
                    <a:pt x="71" y="15"/>
                    <a:pt x="70" y="14"/>
                    <a:pt x="70" y="13"/>
                  </a:cubicBezTo>
                  <a:cubicBezTo>
                    <a:pt x="68" y="10"/>
                    <a:pt x="66" y="7"/>
                    <a:pt x="64" y="6"/>
                  </a:cubicBezTo>
                  <a:close/>
                  <a:moveTo>
                    <a:pt x="59" y="15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7"/>
                    <a:pt x="55" y="10"/>
                    <a:pt x="54" y="13"/>
                  </a:cubicBezTo>
                  <a:cubicBezTo>
                    <a:pt x="53" y="14"/>
                    <a:pt x="53" y="15"/>
                    <a:pt x="52" y="16"/>
                  </a:cubicBezTo>
                  <a:cubicBezTo>
                    <a:pt x="55" y="16"/>
                    <a:pt x="57" y="15"/>
                    <a:pt x="59" y="15"/>
                  </a:cubicBezTo>
                  <a:close/>
                  <a:moveTo>
                    <a:pt x="46" y="17"/>
                  </a:moveTo>
                  <a:cubicBezTo>
                    <a:pt x="46" y="15"/>
                    <a:pt x="47" y="12"/>
                    <a:pt x="48" y="10"/>
                  </a:cubicBezTo>
                  <a:cubicBezTo>
                    <a:pt x="49" y="10"/>
                    <a:pt x="49" y="9"/>
                    <a:pt x="50" y="8"/>
                  </a:cubicBezTo>
                  <a:cubicBezTo>
                    <a:pt x="47" y="10"/>
                    <a:pt x="44" y="11"/>
                    <a:pt x="42" y="14"/>
                  </a:cubicBezTo>
                  <a:cubicBezTo>
                    <a:pt x="40" y="16"/>
                    <a:pt x="38" y="18"/>
                    <a:pt x="36" y="21"/>
                  </a:cubicBezTo>
                  <a:cubicBezTo>
                    <a:pt x="37" y="21"/>
                    <a:pt x="38" y="20"/>
                    <a:pt x="38" y="20"/>
                  </a:cubicBezTo>
                  <a:cubicBezTo>
                    <a:pt x="41" y="19"/>
                    <a:pt x="43" y="18"/>
                    <a:pt x="46" y="17"/>
                  </a:cubicBezTo>
                  <a:close/>
                  <a:moveTo>
                    <a:pt x="74" y="8"/>
                  </a:moveTo>
                  <a:cubicBezTo>
                    <a:pt x="74" y="9"/>
                    <a:pt x="75" y="10"/>
                    <a:pt x="75" y="10"/>
                  </a:cubicBezTo>
                  <a:cubicBezTo>
                    <a:pt x="76" y="12"/>
                    <a:pt x="77" y="15"/>
                    <a:pt x="78" y="17"/>
                  </a:cubicBezTo>
                  <a:cubicBezTo>
                    <a:pt x="80" y="18"/>
                    <a:pt x="83" y="19"/>
                    <a:pt x="85" y="20"/>
                  </a:cubicBezTo>
                  <a:cubicBezTo>
                    <a:pt x="86" y="20"/>
                    <a:pt x="86" y="21"/>
                    <a:pt x="87" y="21"/>
                  </a:cubicBezTo>
                  <a:cubicBezTo>
                    <a:pt x="86" y="18"/>
                    <a:pt x="84" y="16"/>
                    <a:pt x="82" y="14"/>
                  </a:cubicBezTo>
                  <a:cubicBezTo>
                    <a:pt x="79" y="11"/>
                    <a:pt x="77" y="10"/>
                    <a:pt x="74" y="8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9F69BBD-B5B7-4752-9986-B603D1353083}"/>
                </a:ext>
              </a:extLst>
            </p:cNvPr>
            <p:cNvSpPr/>
            <p:nvPr/>
          </p:nvSpPr>
          <p:spPr>
            <a:xfrm>
              <a:off x="1695107" y="2794678"/>
              <a:ext cx="2618246" cy="552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部分简单介绍等。点击此处</a:t>
              </a:r>
              <a:endPara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15F617B-A10D-466C-A264-C2A4137915E7}"/>
                </a:ext>
              </a:extLst>
            </p:cNvPr>
            <p:cNvSpPr txBox="1"/>
            <p:nvPr/>
          </p:nvSpPr>
          <p:spPr>
            <a:xfrm>
              <a:off x="2065996" y="2414232"/>
              <a:ext cx="1876470" cy="43614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1E0170D-9BDB-407E-8474-7BC299B96676}"/>
              </a:ext>
            </a:extLst>
          </p:cNvPr>
          <p:cNvGrpSpPr/>
          <p:nvPr/>
        </p:nvGrpSpPr>
        <p:grpSpPr>
          <a:xfrm>
            <a:off x="5528420" y="1837634"/>
            <a:ext cx="2618246" cy="1510016"/>
            <a:chOff x="5528420" y="1837634"/>
            <a:chExt cx="2618246" cy="1510016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6B79111-2593-4927-AB45-5BC100E41AC9}"/>
                </a:ext>
              </a:extLst>
            </p:cNvPr>
            <p:cNvSpPr/>
            <p:nvPr/>
          </p:nvSpPr>
          <p:spPr>
            <a:xfrm>
              <a:off x="6598972" y="1837634"/>
              <a:ext cx="567160" cy="56716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 useBgFill="1">
          <p:nvSpPr>
            <p:cNvPr id="36" name="Freeform 11">
              <a:extLst>
                <a:ext uri="{FF2B5EF4-FFF2-40B4-BE49-F238E27FC236}">
                  <a16:creationId xmlns:a16="http://schemas.microsoft.com/office/drawing/2014/main" id="{650EDC4F-09A0-4A42-9246-A549E32D8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8184" y="1962166"/>
              <a:ext cx="248736" cy="318096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7" name="TextBox 32">
              <a:extLst>
                <a:ext uri="{FF2B5EF4-FFF2-40B4-BE49-F238E27FC236}">
                  <a16:creationId xmlns:a16="http://schemas.microsoft.com/office/drawing/2014/main" id="{85BAE2EB-3BCC-4D1F-96EF-5F52D6DA0B8E}"/>
                </a:ext>
              </a:extLst>
            </p:cNvPr>
            <p:cNvSpPr txBox="1"/>
            <p:nvPr/>
          </p:nvSpPr>
          <p:spPr>
            <a:xfrm>
              <a:off x="5910679" y="2435704"/>
              <a:ext cx="1876470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1F122260-369C-432D-9C97-B8876B58846D}"/>
                </a:ext>
              </a:extLst>
            </p:cNvPr>
            <p:cNvSpPr/>
            <p:nvPr/>
          </p:nvSpPr>
          <p:spPr>
            <a:xfrm>
              <a:off x="5528420" y="2794678"/>
              <a:ext cx="2618246" cy="552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部分简单介绍等。点击此处</a:t>
              </a:r>
              <a:endPara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328DA1C-CBE0-4C20-A5B7-F2B5894A1A46}"/>
              </a:ext>
            </a:extLst>
          </p:cNvPr>
          <p:cNvGrpSpPr/>
          <p:nvPr/>
        </p:nvGrpSpPr>
        <p:grpSpPr>
          <a:xfrm>
            <a:off x="3344315" y="4543514"/>
            <a:ext cx="2618246" cy="1583066"/>
            <a:chOff x="3344315" y="4543514"/>
            <a:chExt cx="2618246" cy="1583066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36402473-603A-4249-BC65-C01847290D7F}"/>
                </a:ext>
              </a:extLst>
            </p:cNvPr>
            <p:cNvSpPr/>
            <p:nvPr/>
          </p:nvSpPr>
          <p:spPr>
            <a:xfrm>
              <a:off x="4313353" y="4543514"/>
              <a:ext cx="567160" cy="56716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 useBgFill="1">
          <p:nvSpPr>
            <p:cNvPr id="41" name="Freeform 9">
              <a:extLst>
                <a:ext uri="{FF2B5EF4-FFF2-40B4-BE49-F238E27FC236}">
                  <a16:creationId xmlns:a16="http://schemas.microsoft.com/office/drawing/2014/main" id="{CD3D5DA5-EA5D-417F-8E2F-49AD1D77B9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60" y="4689571"/>
              <a:ext cx="303746" cy="275046"/>
            </a:xfrm>
            <a:custGeom>
              <a:avLst/>
              <a:gdLst>
                <a:gd name="T0" fmla="*/ 0 w 94"/>
                <a:gd name="T1" fmla="*/ 58 h 84"/>
                <a:gd name="T2" fmla="*/ 24 w 94"/>
                <a:gd name="T3" fmla="*/ 58 h 84"/>
                <a:gd name="T4" fmla="*/ 24 w 94"/>
                <a:gd name="T5" fmla="*/ 84 h 84"/>
                <a:gd name="T6" fmla="*/ 0 w 94"/>
                <a:gd name="T7" fmla="*/ 84 h 84"/>
                <a:gd name="T8" fmla="*/ 0 w 94"/>
                <a:gd name="T9" fmla="*/ 58 h 84"/>
                <a:gd name="T10" fmla="*/ 62 w 94"/>
                <a:gd name="T11" fmla="*/ 7 h 84"/>
                <a:gd name="T12" fmla="*/ 55 w 94"/>
                <a:gd name="T13" fmla="*/ 20 h 84"/>
                <a:gd name="T14" fmla="*/ 48 w 94"/>
                <a:gd name="T15" fmla="*/ 32 h 84"/>
                <a:gd name="T16" fmla="*/ 43 w 94"/>
                <a:gd name="T17" fmla="*/ 24 h 84"/>
                <a:gd name="T18" fmla="*/ 6 w 94"/>
                <a:gd name="T19" fmla="*/ 46 h 84"/>
                <a:gd name="T20" fmla="*/ 1 w 94"/>
                <a:gd name="T21" fmla="*/ 38 h 84"/>
                <a:gd name="T22" fmla="*/ 38 w 94"/>
                <a:gd name="T23" fmla="*/ 16 h 84"/>
                <a:gd name="T24" fmla="*/ 33 w 94"/>
                <a:gd name="T25" fmla="*/ 8 h 84"/>
                <a:gd name="T26" fmla="*/ 47 w 94"/>
                <a:gd name="T27" fmla="*/ 8 h 84"/>
                <a:gd name="T28" fmla="*/ 62 w 94"/>
                <a:gd name="T29" fmla="*/ 7 h 84"/>
                <a:gd name="T30" fmla="*/ 78 w 94"/>
                <a:gd name="T31" fmla="*/ 0 h 84"/>
                <a:gd name="T32" fmla="*/ 68 w 94"/>
                <a:gd name="T33" fmla="*/ 9 h 84"/>
                <a:gd name="T34" fmla="*/ 78 w 94"/>
                <a:gd name="T35" fmla="*/ 19 h 84"/>
                <a:gd name="T36" fmla="*/ 87 w 94"/>
                <a:gd name="T37" fmla="*/ 9 h 84"/>
                <a:gd name="T38" fmla="*/ 78 w 94"/>
                <a:gd name="T39" fmla="*/ 0 h 84"/>
                <a:gd name="T40" fmla="*/ 61 w 94"/>
                <a:gd name="T41" fmla="*/ 46 h 84"/>
                <a:gd name="T42" fmla="*/ 67 w 94"/>
                <a:gd name="T43" fmla="*/ 50 h 84"/>
                <a:gd name="T44" fmla="*/ 66 w 94"/>
                <a:gd name="T45" fmla="*/ 84 h 84"/>
                <a:gd name="T46" fmla="*/ 74 w 94"/>
                <a:gd name="T47" fmla="*/ 84 h 84"/>
                <a:gd name="T48" fmla="*/ 76 w 94"/>
                <a:gd name="T49" fmla="*/ 55 h 84"/>
                <a:gd name="T50" fmla="*/ 79 w 94"/>
                <a:gd name="T51" fmla="*/ 55 h 84"/>
                <a:gd name="T52" fmla="*/ 81 w 94"/>
                <a:gd name="T53" fmla="*/ 84 h 84"/>
                <a:gd name="T54" fmla="*/ 89 w 94"/>
                <a:gd name="T55" fmla="*/ 84 h 84"/>
                <a:gd name="T56" fmla="*/ 88 w 94"/>
                <a:gd name="T57" fmla="*/ 50 h 84"/>
                <a:gd name="T58" fmla="*/ 94 w 94"/>
                <a:gd name="T59" fmla="*/ 46 h 84"/>
                <a:gd name="T60" fmla="*/ 89 w 94"/>
                <a:gd name="T61" fmla="*/ 21 h 84"/>
                <a:gd name="T62" fmla="*/ 66 w 94"/>
                <a:gd name="T63" fmla="*/ 21 h 84"/>
                <a:gd name="T64" fmla="*/ 61 w 94"/>
                <a:gd name="T65" fmla="*/ 46 h 84"/>
                <a:gd name="T66" fmla="*/ 32 w 94"/>
                <a:gd name="T67" fmla="*/ 44 h 84"/>
                <a:gd name="T68" fmla="*/ 32 w 94"/>
                <a:gd name="T69" fmla="*/ 84 h 84"/>
                <a:gd name="T70" fmla="*/ 55 w 94"/>
                <a:gd name="T71" fmla="*/ 84 h 84"/>
                <a:gd name="T72" fmla="*/ 55 w 94"/>
                <a:gd name="T73" fmla="*/ 44 h 84"/>
                <a:gd name="T74" fmla="*/ 32 w 94"/>
                <a:gd name="T75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84">
                  <a:moveTo>
                    <a:pt x="0" y="58"/>
                  </a:moveTo>
                  <a:cubicBezTo>
                    <a:pt x="24" y="58"/>
                    <a:pt x="24" y="58"/>
                    <a:pt x="24" y="58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62" y="7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62" y="7"/>
                    <a:pt x="62" y="7"/>
                    <a:pt x="62" y="7"/>
                  </a:cubicBezTo>
                  <a:close/>
                  <a:moveTo>
                    <a:pt x="78" y="0"/>
                  </a:moveTo>
                  <a:cubicBezTo>
                    <a:pt x="72" y="0"/>
                    <a:pt x="68" y="4"/>
                    <a:pt x="68" y="9"/>
                  </a:cubicBezTo>
                  <a:cubicBezTo>
                    <a:pt x="68" y="14"/>
                    <a:pt x="72" y="19"/>
                    <a:pt x="78" y="19"/>
                  </a:cubicBezTo>
                  <a:cubicBezTo>
                    <a:pt x="83" y="19"/>
                    <a:pt x="87" y="14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61" y="46"/>
                  </a:moveTo>
                  <a:cubicBezTo>
                    <a:pt x="63" y="47"/>
                    <a:pt x="65" y="49"/>
                    <a:pt x="67" y="50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64" y="21"/>
                    <a:pt x="91" y="21"/>
                    <a:pt x="66" y="21"/>
                  </a:cubicBezTo>
                  <a:cubicBezTo>
                    <a:pt x="61" y="46"/>
                    <a:pt x="61" y="46"/>
                    <a:pt x="61" y="46"/>
                  </a:cubicBezTo>
                  <a:close/>
                  <a:moveTo>
                    <a:pt x="32" y="44"/>
                  </a:moveTo>
                  <a:cubicBezTo>
                    <a:pt x="32" y="84"/>
                    <a:pt x="32" y="84"/>
                    <a:pt x="32" y="84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44"/>
                    <a:pt x="55" y="44"/>
                    <a:pt x="55" y="44"/>
                  </a:cubicBezTo>
                  <a:lnTo>
                    <a:pt x="32" y="44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2" name="TextBox 32">
              <a:extLst>
                <a:ext uri="{FF2B5EF4-FFF2-40B4-BE49-F238E27FC236}">
                  <a16:creationId xmlns:a16="http://schemas.microsoft.com/office/drawing/2014/main" id="{91170022-8180-49B3-A855-BEA7C143B6B8}"/>
                </a:ext>
              </a:extLst>
            </p:cNvPr>
            <p:cNvSpPr txBox="1"/>
            <p:nvPr/>
          </p:nvSpPr>
          <p:spPr>
            <a:xfrm>
              <a:off x="3647093" y="5244641"/>
              <a:ext cx="1876470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D80B75D-0CC4-4217-BB0D-64FEB3FF77EC}"/>
                </a:ext>
              </a:extLst>
            </p:cNvPr>
            <p:cNvSpPr/>
            <p:nvPr/>
          </p:nvSpPr>
          <p:spPr>
            <a:xfrm>
              <a:off x="3344315" y="5573608"/>
              <a:ext cx="2618246" cy="552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部分简单介绍等。点击此处</a:t>
              </a:r>
              <a:endPara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2CCBD8E-3CC8-4290-B9F4-0F2C83DCB8D0}"/>
              </a:ext>
            </a:extLst>
          </p:cNvPr>
          <p:cNvGrpSpPr/>
          <p:nvPr/>
        </p:nvGrpSpPr>
        <p:grpSpPr>
          <a:xfrm>
            <a:off x="7177628" y="4543514"/>
            <a:ext cx="2618246" cy="1583066"/>
            <a:chOff x="7177628" y="4543514"/>
            <a:chExt cx="2618246" cy="158306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05BB25E-404A-4CAF-864D-E8A14AF2FC9F}"/>
                </a:ext>
              </a:extLst>
            </p:cNvPr>
            <p:cNvSpPr/>
            <p:nvPr/>
          </p:nvSpPr>
          <p:spPr>
            <a:xfrm>
              <a:off x="8191674" y="4543514"/>
              <a:ext cx="567160" cy="567160"/>
            </a:xfrm>
            <a:prstGeom prst="rect">
              <a:avLst/>
            </a:prstGeom>
            <a:gradFill>
              <a:gsLst>
                <a:gs pos="0">
                  <a:srgbClr val="E100FF"/>
                </a:gs>
                <a:gs pos="100000">
                  <a:srgbClr val="A900FF"/>
                </a:gs>
              </a:gsLst>
              <a:lin ang="204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7978C042-72AA-4D16-856C-A3E2C760B4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3025" y="4709142"/>
              <a:ext cx="444458" cy="235904"/>
            </a:xfrm>
            <a:custGeom>
              <a:avLst/>
              <a:gdLst>
                <a:gd name="T0" fmla="*/ 88 w 93"/>
                <a:gd name="T1" fmla="*/ 23 h 47"/>
                <a:gd name="T2" fmla="*/ 86 w 93"/>
                <a:gd name="T3" fmla="*/ 27 h 47"/>
                <a:gd name="T4" fmla="*/ 90 w 93"/>
                <a:gd name="T5" fmla="*/ 30 h 47"/>
                <a:gd name="T6" fmla="*/ 92 w 93"/>
                <a:gd name="T7" fmla="*/ 38 h 47"/>
                <a:gd name="T8" fmla="*/ 89 w 93"/>
                <a:gd name="T9" fmla="*/ 39 h 47"/>
                <a:gd name="T10" fmla="*/ 69 w 93"/>
                <a:gd name="T11" fmla="*/ 39 h 47"/>
                <a:gd name="T12" fmla="*/ 54 w 93"/>
                <a:gd name="T13" fmla="*/ 40 h 47"/>
                <a:gd name="T14" fmla="*/ 31 w 93"/>
                <a:gd name="T15" fmla="*/ 43 h 47"/>
                <a:gd name="T16" fmla="*/ 25 w 93"/>
                <a:gd name="T17" fmla="*/ 34 h 47"/>
                <a:gd name="T18" fmla="*/ 56 w 93"/>
                <a:gd name="T19" fmla="*/ 6 h 47"/>
                <a:gd name="T20" fmla="*/ 82 w 93"/>
                <a:gd name="T21" fmla="*/ 19 h 47"/>
                <a:gd name="T22" fmla="*/ 16 w 93"/>
                <a:gd name="T23" fmla="*/ 31 h 47"/>
                <a:gd name="T24" fmla="*/ 16 w 93"/>
                <a:gd name="T25" fmla="*/ 47 h 47"/>
                <a:gd name="T26" fmla="*/ 16 w 93"/>
                <a:gd name="T27" fmla="*/ 31 h 47"/>
                <a:gd name="T28" fmla="*/ 20 w 93"/>
                <a:gd name="T29" fmla="*/ 39 h 47"/>
                <a:gd name="T30" fmla="*/ 11 w 93"/>
                <a:gd name="T31" fmla="*/ 39 h 47"/>
                <a:gd name="T32" fmla="*/ 51 w 93"/>
                <a:gd name="T33" fmla="*/ 0 h 47"/>
                <a:gd name="T34" fmla="*/ 2 w 93"/>
                <a:gd name="T35" fmla="*/ 3 h 47"/>
                <a:gd name="T36" fmla="*/ 32 w 93"/>
                <a:gd name="T37" fmla="*/ 11 h 47"/>
                <a:gd name="T38" fmla="*/ 48 w 93"/>
                <a:gd name="T39" fmla="*/ 16 h 47"/>
                <a:gd name="T40" fmla="*/ 32 w 93"/>
                <a:gd name="T41" fmla="*/ 21 h 47"/>
                <a:gd name="T42" fmla="*/ 2 w 93"/>
                <a:gd name="T43" fmla="*/ 30 h 47"/>
                <a:gd name="T44" fmla="*/ 8 w 93"/>
                <a:gd name="T45" fmla="*/ 32 h 47"/>
                <a:gd name="T46" fmla="*/ 23 w 93"/>
                <a:gd name="T47" fmla="*/ 32 h 47"/>
                <a:gd name="T48" fmla="*/ 52 w 93"/>
                <a:gd name="T49" fmla="*/ 30 h 47"/>
                <a:gd name="T50" fmla="*/ 51 w 93"/>
                <a:gd name="T51" fmla="*/ 0 h 47"/>
                <a:gd name="T52" fmla="*/ 6 w 93"/>
                <a:gd name="T53" fmla="*/ 39 h 47"/>
                <a:gd name="T54" fmla="*/ 4 w 93"/>
                <a:gd name="T55" fmla="*/ 40 h 47"/>
                <a:gd name="T56" fmla="*/ 0 w 93"/>
                <a:gd name="T57" fmla="*/ 34 h 47"/>
                <a:gd name="T58" fmla="*/ 69 w 93"/>
                <a:gd name="T59" fmla="*/ 42 h 47"/>
                <a:gd name="T60" fmla="*/ 55 w 93"/>
                <a:gd name="T61" fmla="*/ 44 h 47"/>
                <a:gd name="T62" fmla="*/ 69 w 93"/>
                <a:gd name="T63" fmla="*/ 42 h 47"/>
                <a:gd name="T64" fmla="*/ 71 w 93"/>
                <a:gd name="T65" fmla="*/ 39 h 47"/>
                <a:gd name="T66" fmla="*/ 87 w 93"/>
                <a:gd name="T67" fmla="*/ 39 h 47"/>
                <a:gd name="T68" fmla="*/ 79 w 93"/>
                <a:gd name="T69" fmla="*/ 34 h 47"/>
                <a:gd name="T70" fmla="*/ 79 w 93"/>
                <a:gd name="T71" fmla="*/ 43 h 47"/>
                <a:gd name="T72" fmla="*/ 79 w 93"/>
                <a:gd name="T73" fmla="*/ 34 h 47"/>
                <a:gd name="T74" fmla="*/ 59 w 93"/>
                <a:gd name="T75" fmla="*/ 23 h 47"/>
                <a:gd name="T76" fmla="*/ 65 w 93"/>
                <a:gd name="T77" fmla="*/ 21 h 47"/>
                <a:gd name="T78" fmla="*/ 78 w 93"/>
                <a:gd name="T79" fmla="*/ 21 h 47"/>
                <a:gd name="T80" fmla="*/ 60 w 93"/>
                <a:gd name="T81" fmla="*/ 9 h 47"/>
                <a:gd name="T82" fmla="*/ 71 w 93"/>
                <a:gd name="T83" fmla="*/ 19 h 47"/>
                <a:gd name="T84" fmla="*/ 78 w 93"/>
                <a:gd name="T85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47">
                  <a:moveTo>
                    <a:pt x="87" y="21"/>
                  </a:moveTo>
                  <a:cubicBezTo>
                    <a:pt x="88" y="22"/>
                    <a:pt x="88" y="23"/>
                    <a:pt x="88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8"/>
                    <a:pt x="90" y="29"/>
                    <a:pt x="90" y="30"/>
                  </a:cubicBezTo>
                  <a:cubicBezTo>
                    <a:pt x="91" y="30"/>
                    <a:pt x="92" y="30"/>
                    <a:pt x="93" y="31"/>
                  </a:cubicBezTo>
                  <a:cubicBezTo>
                    <a:pt x="92" y="32"/>
                    <a:pt x="92" y="36"/>
                    <a:pt x="92" y="38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3"/>
                    <a:pt x="85" y="29"/>
                    <a:pt x="79" y="29"/>
                  </a:cubicBezTo>
                  <a:cubicBezTo>
                    <a:pt x="74" y="29"/>
                    <a:pt x="69" y="33"/>
                    <a:pt x="69" y="39"/>
                  </a:cubicBezTo>
                  <a:cubicBezTo>
                    <a:pt x="69" y="39"/>
                    <a:pt x="69" y="40"/>
                    <a:pt x="69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7" y="40"/>
                    <a:pt x="26" y="36"/>
                    <a:pt x="2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64" y="7"/>
                    <a:pt x="70" y="7"/>
                    <a:pt x="74" y="7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7" y="21"/>
                    <a:pt x="87" y="21"/>
                    <a:pt x="87" y="21"/>
                  </a:cubicBezTo>
                  <a:close/>
                  <a:moveTo>
                    <a:pt x="16" y="31"/>
                  </a:moveTo>
                  <a:cubicBezTo>
                    <a:pt x="11" y="31"/>
                    <a:pt x="8" y="34"/>
                    <a:pt x="8" y="39"/>
                  </a:cubicBezTo>
                  <a:cubicBezTo>
                    <a:pt x="8" y="43"/>
                    <a:pt x="11" y="47"/>
                    <a:pt x="16" y="47"/>
                  </a:cubicBezTo>
                  <a:cubicBezTo>
                    <a:pt x="20" y="47"/>
                    <a:pt x="24" y="43"/>
                    <a:pt x="24" y="39"/>
                  </a:cubicBezTo>
                  <a:cubicBezTo>
                    <a:pt x="24" y="34"/>
                    <a:pt x="20" y="31"/>
                    <a:pt x="16" y="31"/>
                  </a:cubicBezTo>
                  <a:close/>
                  <a:moveTo>
                    <a:pt x="16" y="34"/>
                  </a:moveTo>
                  <a:cubicBezTo>
                    <a:pt x="18" y="34"/>
                    <a:pt x="20" y="36"/>
                    <a:pt x="20" y="39"/>
                  </a:cubicBezTo>
                  <a:cubicBezTo>
                    <a:pt x="20" y="41"/>
                    <a:pt x="18" y="43"/>
                    <a:pt x="16" y="43"/>
                  </a:cubicBezTo>
                  <a:cubicBezTo>
                    <a:pt x="13" y="43"/>
                    <a:pt x="11" y="41"/>
                    <a:pt x="11" y="39"/>
                  </a:cubicBezTo>
                  <a:cubicBezTo>
                    <a:pt x="11" y="36"/>
                    <a:pt x="13" y="34"/>
                    <a:pt x="16" y="34"/>
                  </a:cubicBezTo>
                  <a:close/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1"/>
                    <a:pt x="3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0" y="30"/>
                    <a:pt x="13" y="29"/>
                    <a:pt x="16" y="29"/>
                  </a:cubicBezTo>
                  <a:cubicBezTo>
                    <a:pt x="19" y="29"/>
                    <a:pt x="21" y="30"/>
                    <a:pt x="23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1" y="32"/>
                    <a:pt x="52" y="31"/>
                    <a:pt x="52" y="3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2" y="0"/>
                    <a:pt x="51" y="0"/>
                  </a:cubicBezTo>
                  <a:close/>
                  <a:moveTo>
                    <a:pt x="7" y="34"/>
                  </a:moveTo>
                  <a:cubicBezTo>
                    <a:pt x="6" y="36"/>
                    <a:pt x="6" y="37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1" y="39"/>
                    <a:pt x="0" y="39"/>
                  </a:cubicBezTo>
                  <a:cubicBezTo>
                    <a:pt x="0" y="37"/>
                    <a:pt x="0" y="36"/>
                    <a:pt x="0" y="34"/>
                  </a:cubicBezTo>
                  <a:cubicBezTo>
                    <a:pt x="7" y="34"/>
                    <a:pt x="7" y="34"/>
                    <a:pt x="7" y="34"/>
                  </a:cubicBezTo>
                  <a:close/>
                  <a:moveTo>
                    <a:pt x="69" y="42"/>
                  </a:moveTo>
                  <a:cubicBezTo>
                    <a:pt x="56" y="42"/>
                    <a:pt x="56" y="42"/>
                    <a:pt x="56" y="4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2"/>
                    <a:pt x="69" y="42"/>
                    <a:pt x="69" y="42"/>
                  </a:cubicBezTo>
                  <a:close/>
                  <a:moveTo>
                    <a:pt x="79" y="31"/>
                  </a:moveTo>
                  <a:cubicBezTo>
                    <a:pt x="75" y="31"/>
                    <a:pt x="71" y="34"/>
                    <a:pt x="71" y="39"/>
                  </a:cubicBezTo>
                  <a:cubicBezTo>
                    <a:pt x="71" y="43"/>
                    <a:pt x="75" y="47"/>
                    <a:pt x="79" y="47"/>
                  </a:cubicBezTo>
                  <a:cubicBezTo>
                    <a:pt x="84" y="47"/>
                    <a:pt x="87" y="43"/>
                    <a:pt x="87" y="39"/>
                  </a:cubicBezTo>
                  <a:cubicBezTo>
                    <a:pt x="87" y="34"/>
                    <a:pt x="84" y="31"/>
                    <a:pt x="79" y="31"/>
                  </a:cubicBezTo>
                  <a:close/>
                  <a:moveTo>
                    <a:pt x="79" y="34"/>
                  </a:moveTo>
                  <a:cubicBezTo>
                    <a:pt x="77" y="34"/>
                    <a:pt x="75" y="36"/>
                    <a:pt x="75" y="39"/>
                  </a:cubicBezTo>
                  <a:cubicBezTo>
                    <a:pt x="75" y="41"/>
                    <a:pt x="77" y="43"/>
                    <a:pt x="79" y="43"/>
                  </a:cubicBezTo>
                  <a:cubicBezTo>
                    <a:pt x="82" y="43"/>
                    <a:pt x="84" y="41"/>
                    <a:pt x="84" y="39"/>
                  </a:cubicBezTo>
                  <a:cubicBezTo>
                    <a:pt x="84" y="36"/>
                    <a:pt x="82" y="34"/>
                    <a:pt x="79" y="34"/>
                  </a:cubicBezTo>
                  <a:close/>
                  <a:moveTo>
                    <a:pt x="59" y="21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4" y="23"/>
                    <a:pt x="64" y="23"/>
                  </a:cubicBezTo>
                  <a:cubicBezTo>
                    <a:pt x="65" y="22"/>
                    <a:pt x="65" y="21"/>
                    <a:pt x="65" y="21"/>
                  </a:cubicBezTo>
                  <a:cubicBezTo>
                    <a:pt x="59" y="21"/>
                    <a:pt x="59" y="21"/>
                    <a:pt x="59" y="21"/>
                  </a:cubicBezTo>
                  <a:close/>
                  <a:moveTo>
                    <a:pt x="78" y="21"/>
                  </a:moveTo>
                  <a:cubicBezTo>
                    <a:pt x="77" y="18"/>
                    <a:pt x="73" y="12"/>
                    <a:pt x="71" y="10"/>
                  </a:cubicBezTo>
                  <a:cubicBezTo>
                    <a:pt x="68" y="10"/>
                    <a:pt x="64" y="10"/>
                    <a:pt x="60" y="9"/>
                  </a:cubicBezTo>
                  <a:cubicBezTo>
                    <a:pt x="60" y="13"/>
                    <a:pt x="59" y="16"/>
                    <a:pt x="5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21"/>
                    <a:pt x="72" y="21"/>
                    <a:pt x="72" y="21"/>
                  </a:cubicBezTo>
                  <a:lnTo>
                    <a:pt x="78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7" name="TextBox 32">
              <a:extLst>
                <a:ext uri="{FF2B5EF4-FFF2-40B4-BE49-F238E27FC236}">
                  <a16:creationId xmlns:a16="http://schemas.microsoft.com/office/drawing/2014/main" id="{EFE2FF46-3DA0-4F8B-9346-D6AEB29A18BB}"/>
                </a:ext>
              </a:extLst>
            </p:cNvPr>
            <p:cNvSpPr txBox="1"/>
            <p:nvPr/>
          </p:nvSpPr>
          <p:spPr>
            <a:xfrm>
              <a:off x="7632009" y="5186637"/>
              <a:ext cx="1876470" cy="43614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29DFA1DE-5BA5-4823-94E3-280608A611D3}"/>
                </a:ext>
              </a:extLst>
            </p:cNvPr>
            <p:cNvSpPr/>
            <p:nvPr/>
          </p:nvSpPr>
          <p:spPr>
            <a:xfrm>
              <a:off x="7177628" y="5573608"/>
              <a:ext cx="2618246" cy="552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部分简单介绍等。点击此处</a:t>
              </a:r>
              <a:endPara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813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A5DCAB0-7096-48DA-9A32-BC530EEF9451}"/>
              </a:ext>
            </a:extLst>
          </p:cNvPr>
          <p:cNvGrpSpPr/>
          <p:nvPr/>
        </p:nvGrpSpPr>
        <p:grpSpPr>
          <a:xfrm>
            <a:off x="468777" y="411291"/>
            <a:ext cx="3393334" cy="400110"/>
            <a:chOff x="7661303" y="5167878"/>
            <a:chExt cx="3393334" cy="4001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9BC3562-D296-48C1-8675-230A06A969C5}"/>
                </a:ext>
              </a:extLst>
            </p:cNvPr>
            <p:cNvGrpSpPr/>
            <p:nvPr/>
          </p:nvGrpSpPr>
          <p:grpSpPr>
            <a:xfrm>
              <a:off x="7661303" y="5198656"/>
              <a:ext cx="507700" cy="338554"/>
              <a:chOff x="930575" y="5332992"/>
              <a:chExt cx="507700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3E105A51-752E-41FA-A2D5-606F78744955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7204C5C-7870-4BB7-A63E-E1D78F5F8D5B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D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7ABD7B8-53B9-48BB-ADCC-736DAD06515E}"/>
                </a:ext>
              </a:extLst>
            </p:cNvPr>
            <p:cNvSpPr txBox="1"/>
            <p:nvPr/>
          </p:nvSpPr>
          <p:spPr>
            <a:xfrm>
              <a:off x="8402839" y="5167878"/>
              <a:ext cx="1145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融资方式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9B96A22-A7E4-47FA-A9EF-B454E7B5FC26}"/>
                </a:ext>
              </a:extLst>
            </p:cNvPr>
            <p:cNvSpPr txBox="1"/>
            <p:nvPr/>
          </p:nvSpPr>
          <p:spPr>
            <a:xfrm>
              <a:off x="9565952" y="5309190"/>
              <a:ext cx="14886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FINANCING WAY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E904470-BA25-4EEB-956D-E706051FA6F3}"/>
              </a:ext>
            </a:extLst>
          </p:cNvPr>
          <p:cNvGrpSpPr/>
          <p:nvPr/>
        </p:nvGrpSpPr>
        <p:grpSpPr>
          <a:xfrm>
            <a:off x="791819" y="2351314"/>
            <a:ext cx="3272577" cy="1280162"/>
            <a:chOff x="791819" y="2351314"/>
            <a:chExt cx="3272577" cy="1280162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66B9B04-5848-4A96-9FAD-44B4C09B9AA4}"/>
                </a:ext>
              </a:extLst>
            </p:cNvPr>
            <p:cNvSpPr/>
            <p:nvPr/>
          </p:nvSpPr>
          <p:spPr>
            <a:xfrm>
              <a:off x="1024607" y="2351314"/>
              <a:ext cx="3039789" cy="1280162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C257D3C-0093-4292-B431-A8CB3DE3019E}"/>
                </a:ext>
              </a:extLst>
            </p:cNvPr>
            <p:cNvSpPr/>
            <p:nvPr/>
          </p:nvSpPr>
          <p:spPr>
            <a:xfrm>
              <a:off x="791819" y="2443481"/>
              <a:ext cx="1066800" cy="1066800"/>
            </a:xfrm>
            <a:prstGeom prst="rect">
              <a:avLst/>
            </a:prstGeom>
            <a:gradFill flip="none" rotWithShape="1">
              <a:gsLst>
                <a:gs pos="0">
                  <a:srgbClr val="E100FF"/>
                </a:gs>
                <a:gs pos="100000">
                  <a:srgbClr val="A90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pic>
          <p:nvPicPr>
            <p:cNvPr id="26" name="图形 25" descr="业务增长">
              <a:extLst>
                <a:ext uri="{FF2B5EF4-FFF2-40B4-BE49-F238E27FC236}">
                  <a16:creationId xmlns:a16="http://schemas.microsoft.com/office/drawing/2014/main" id="{73B850F1-49E2-480B-ADF7-9226ED381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20572" y="2658709"/>
              <a:ext cx="628344" cy="628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A0AFF27F-7AA3-49E9-9BE5-5E9B7DA8403D}"/>
                </a:ext>
              </a:extLst>
            </p:cNvPr>
            <p:cNvSpPr/>
            <p:nvPr/>
          </p:nvSpPr>
          <p:spPr>
            <a:xfrm>
              <a:off x="1961048" y="2714799"/>
              <a:ext cx="2020009" cy="553100"/>
            </a:xfrm>
            <a:prstGeom prst="rect">
              <a:avLst/>
            </a:prstGeom>
            <a:noFill/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点击此处添加文本内容，如关键词部分简单介绍等。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33FBF1E-1112-419F-AEE4-1126D17F95DC}"/>
              </a:ext>
            </a:extLst>
          </p:cNvPr>
          <p:cNvGrpSpPr/>
          <p:nvPr/>
        </p:nvGrpSpPr>
        <p:grpSpPr>
          <a:xfrm>
            <a:off x="4459712" y="2351314"/>
            <a:ext cx="3272577" cy="1280162"/>
            <a:chOff x="4459712" y="2351314"/>
            <a:chExt cx="3272577" cy="128016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4A159EB-AD7C-4C74-9D54-37AC4276C3D1}"/>
                </a:ext>
              </a:extLst>
            </p:cNvPr>
            <p:cNvSpPr/>
            <p:nvPr/>
          </p:nvSpPr>
          <p:spPr>
            <a:xfrm>
              <a:off x="4692500" y="2351314"/>
              <a:ext cx="3039789" cy="1280162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58294EC-A48C-40F8-B8D7-4F8E8DE74EAF}"/>
                </a:ext>
              </a:extLst>
            </p:cNvPr>
            <p:cNvSpPr/>
            <p:nvPr/>
          </p:nvSpPr>
          <p:spPr>
            <a:xfrm>
              <a:off x="4459712" y="2443481"/>
              <a:ext cx="1066800" cy="10668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pic>
          <p:nvPicPr>
            <p:cNvPr id="31" name="图形 30" descr="公文包">
              <a:extLst>
                <a:ext uri="{FF2B5EF4-FFF2-40B4-BE49-F238E27FC236}">
                  <a16:creationId xmlns:a16="http://schemas.microsoft.com/office/drawing/2014/main" id="{35B4C061-B8CE-43AA-8F0A-D9654240FC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68842" y="2660461"/>
              <a:ext cx="628344" cy="628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A13E28B-F6A6-4A12-AB5B-76A3FB1A6945}"/>
                </a:ext>
              </a:extLst>
            </p:cNvPr>
            <p:cNvSpPr/>
            <p:nvPr/>
          </p:nvSpPr>
          <p:spPr>
            <a:xfrm>
              <a:off x="5642746" y="2714799"/>
              <a:ext cx="2020009" cy="550279"/>
            </a:xfrm>
            <a:prstGeom prst="rect">
              <a:avLst/>
            </a:prstGeom>
            <a:noFill/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点击此处添加文本内容，如关键词部分简单介绍等。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F44CA22-91A0-4157-99FA-4742E872DA42}"/>
              </a:ext>
            </a:extLst>
          </p:cNvPr>
          <p:cNvGrpSpPr/>
          <p:nvPr/>
        </p:nvGrpSpPr>
        <p:grpSpPr>
          <a:xfrm>
            <a:off x="2625765" y="3991457"/>
            <a:ext cx="3272577" cy="1280162"/>
            <a:chOff x="2625765" y="3991457"/>
            <a:chExt cx="3272577" cy="128016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1C9257C-912C-44CA-9FB3-5DA0330A76DF}"/>
                </a:ext>
              </a:extLst>
            </p:cNvPr>
            <p:cNvSpPr/>
            <p:nvPr/>
          </p:nvSpPr>
          <p:spPr>
            <a:xfrm>
              <a:off x="2858553" y="3991457"/>
              <a:ext cx="3039789" cy="1280162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C7242AA8-D401-4CB9-8FDC-69DB1434B36F}"/>
                </a:ext>
              </a:extLst>
            </p:cNvPr>
            <p:cNvSpPr/>
            <p:nvPr/>
          </p:nvSpPr>
          <p:spPr>
            <a:xfrm>
              <a:off x="2625765" y="4083624"/>
              <a:ext cx="1066800" cy="10668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pic>
          <p:nvPicPr>
            <p:cNvPr id="36" name="图形 35" descr="集体讨论">
              <a:extLst>
                <a:ext uri="{FF2B5EF4-FFF2-40B4-BE49-F238E27FC236}">
                  <a16:creationId xmlns:a16="http://schemas.microsoft.com/office/drawing/2014/main" id="{26C0AC39-46F4-416F-A509-00F3A1C89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844993" y="4298244"/>
              <a:ext cx="628344" cy="628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174F876-708F-4270-A7D1-25378A811337}"/>
                </a:ext>
              </a:extLst>
            </p:cNvPr>
            <p:cNvSpPr/>
            <p:nvPr/>
          </p:nvSpPr>
          <p:spPr>
            <a:xfrm>
              <a:off x="3795604" y="4359808"/>
              <a:ext cx="2020009" cy="550279"/>
            </a:xfrm>
            <a:prstGeom prst="rect">
              <a:avLst/>
            </a:prstGeom>
            <a:noFill/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点击此处添加文本内容，如关键词部分简单介绍等。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FEC7E37-643D-4B15-9685-DC45B8A6E5C3}"/>
              </a:ext>
            </a:extLst>
          </p:cNvPr>
          <p:cNvGrpSpPr/>
          <p:nvPr/>
        </p:nvGrpSpPr>
        <p:grpSpPr>
          <a:xfrm>
            <a:off x="6293658" y="3991457"/>
            <a:ext cx="3272577" cy="1280162"/>
            <a:chOff x="6293658" y="3991457"/>
            <a:chExt cx="3272577" cy="1280162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9B2CBB53-09BD-4B70-9E6F-92C3AF4BA8DF}"/>
                </a:ext>
              </a:extLst>
            </p:cNvPr>
            <p:cNvSpPr/>
            <p:nvPr/>
          </p:nvSpPr>
          <p:spPr>
            <a:xfrm>
              <a:off x="6526446" y="3991457"/>
              <a:ext cx="3039789" cy="1280162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8E501FA-1CFC-4F28-AE04-DB79B9031EA1}"/>
                </a:ext>
              </a:extLst>
            </p:cNvPr>
            <p:cNvSpPr/>
            <p:nvPr/>
          </p:nvSpPr>
          <p:spPr>
            <a:xfrm>
              <a:off x="6293658" y="4083624"/>
              <a:ext cx="1066800" cy="10668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pic>
          <p:nvPicPr>
            <p:cNvPr id="41" name="图形 40" descr="会议">
              <a:extLst>
                <a:ext uri="{FF2B5EF4-FFF2-40B4-BE49-F238E27FC236}">
                  <a16:creationId xmlns:a16="http://schemas.microsoft.com/office/drawing/2014/main" id="{11EFE05C-731D-45FD-A2DC-1EEE2EA69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512886" y="4298244"/>
              <a:ext cx="628344" cy="628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DA8AED3-4566-4F80-80DB-909003D7D392}"/>
                </a:ext>
              </a:extLst>
            </p:cNvPr>
            <p:cNvSpPr/>
            <p:nvPr/>
          </p:nvSpPr>
          <p:spPr>
            <a:xfrm>
              <a:off x="7462887" y="4359808"/>
              <a:ext cx="2020009" cy="550279"/>
            </a:xfrm>
            <a:prstGeom prst="rect">
              <a:avLst/>
            </a:prstGeom>
            <a:noFill/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点击此处添加文本内容，如关键词部分简单介绍等。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894AFBD-AC28-4525-A455-89941B712AF9}"/>
              </a:ext>
            </a:extLst>
          </p:cNvPr>
          <p:cNvGrpSpPr/>
          <p:nvPr/>
        </p:nvGrpSpPr>
        <p:grpSpPr>
          <a:xfrm>
            <a:off x="8127605" y="2351314"/>
            <a:ext cx="3272577" cy="1280162"/>
            <a:chOff x="8127605" y="2351314"/>
            <a:chExt cx="3272577" cy="1280162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196C7FC2-5152-4530-B09C-7C96318F36F5}"/>
                </a:ext>
              </a:extLst>
            </p:cNvPr>
            <p:cNvSpPr/>
            <p:nvPr/>
          </p:nvSpPr>
          <p:spPr>
            <a:xfrm>
              <a:off x="8360393" y="2351314"/>
              <a:ext cx="3039789" cy="1280162"/>
            </a:xfrm>
            <a:prstGeom prst="rect">
              <a:avLst/>
            </a:prstGeom>
            <a:noFill/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C9ABBDF-5820-48F1-846B-D620A6DCD57F}"/>
                </a:ext>
              </a:extLst>
            </p:cNvPr>
            <p:cNvSpPr/>
            <p:nvPr/>
          </p:nvSpPr>
          <p:spPr>
            <a:xfrm>
              <a:off x="8127605" y="2443481"/>
              <a:ext cx="1066800" cy="1066800"/>
            </a:xfrm>
            <a:prstGeom prst="rect">
              <a:avLst/>
            </a:prstGeom>
            <a:gradFill flip="none" rotWithShape="1">
              <a:gsLst>
                <a:gs pos="0">
                  <a:srgbClr val="E100FF"/>
                </a:gs>
                <a:gs pos="100000">
                  <a:srgbClr val="A90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1F1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pic>
          <p:nvPicPr>
            <p:cNvPr id="46" name="图形 45" descr="媒体演示文稿">
              <a:extLst>
                <a:ext uri="{FF2B5EF4-FFF2-40B4-BE49-F238E27FC236}">
                  <a16:creationId xmlns:a16="http://schemas.microsoft.com/office/drawing/2014/main" id="{D86A8D01-AD8D-444C-914F-E197685E3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345879" y="2660461"/>
              <a:ext cx="628344" cy="628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01CD7BC-0FF7-45EC-A3AE-CB0FF691AB2D}"/>
                </a:ext>
              </a:extLst>
            </p:cNvPr>
            <p:cNvSpPr/>
            <p:nvPr/>
          </p:nvSpPr>
          <p:spPr>
            <a:xfrm>
              <a:off x="9296834" y="2714799"/>
              <a:ext cx="2020009" cy="550279"/>
            </a:xfrm>
            <a:prstGeom prst="rect">
              <a:avLst/>
            </a:prstGeom>
            <a:noFill/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点击此处添加文本内容，如关键词部分简单介绍等。</a:t>
              </a:r>
              <a:endPara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2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0DC72840-1F56-4459-8E14-592B071B5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75" y="519523"/>
            <a:ext cx="1127858" cy="28044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5DA48F4-BD34-464C-9379-326252D16DBD}"/>
              </a:ext>
            </a:extLst>
          </p:cNvPr>
          <p:cNvSpPr/>
          <p:nvPr/>
        </p:nvSpPr>
        <p:spPr>
          <a:xfrm>
            <a:off x="-428982" y="0"/>
            <a:ext cx="5976665" cy="6858000"/>
          </a:xfrm>
          <a:custGeom>
            <a:avLst/>
            <a:gdLst>
              <a:gd name="connsiteX0" fmla="*/ 1574034 w 6791256"/>
              <a:gd name="connsiteY0" fmla="*/ 0 h 6858000"/>
              <a:gd name="connsiteX1" fmla="*/ 6791256 w 6791256"/>
              <a:gd name="connsiteY1" fmla="*/ 0 h 6858000"/>
              <a:gd name="connsiteX2" fmla="*/ 4978412 w 6791256"/>
              <a:gd name="connsiteY2" fmla="*/ 6858000 h 6858000"/>
              <a:gd name="connsiteX3" fmla="*/ 0 w 6791256"/>
              <a:gd name="connsiteY3" fmla="*/ 6858000 h 6858000"/>
              <a:gd name="connsiteX4" fmla="*/ 0 w 6791256"/>
              <a:gd name="connsiteY4" fmla="*/ 59545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1256" h="6858000">
                <a:moveTo>
                  <a:pt x="1574034" y="0"/>
                </a:moveTo>
                <a:lnTo>
                  <a:pt x="6791256" y="0"/>
                </a:lnTo>
                <a:lnTo>
                  <a:pt x="4978412" y="6858000"/>
                </a:lnTo>
                <a:lnTo>
                  <a:pt x="0" y="6858000"/>
                </a:lnTo>
                <a:lnTo>
                  <a:pt x="0" y="5954580"/>
                </a:lnTo>
                <a:close/>
              </a:path>
            </a:pathLst>
          </a:cu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BFBFB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C8253FF-5969-43DB-8303-B90E24C7D530}"/>
              </a:ext>
            </a:extLst>
          </p:cNvPr>
          <p:cNvSpPr/>
          <p:nvPr/>
        </p:nvSpPr>
        <p:spPr>
          <a:xfrm rot="5400000">
            <a:off x="-1005710" y="967906"/>
            <a:ext cx="2469824" cy="534005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BFBFB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E89B9B2-3277-4F19-A866-502267227324}"/>
              </a:ext>
            </a:extLst>
          </p:cNvPr>
          <p:cNvSpPr/>
          <p:nvPr/>
        </p:nvSpPr>
        <p:spPr>
          <a:xfrm rot="5400000">
            <a:off x="-642300" y="2065682"/>
            <a:ext cx="1602371" cy="346451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gradFill flip="none" rotWithShape="1">
            <a:gsLst>
              <a:gs pos="0">
                <a:srgbClr val="F5AD14"/>
              </a:gs>
              <a:gs pos="100000">
                <a:srgbClr val="F01D0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FB2C066-3ECF-4659-82A4-1B28B6399461}"/>
              </a:ext>
            </a:extLst>
          </p:cNvPr>
          <p:cNvSpPr/>
          <p:nvPr/>
        </p:nvSpPr>
        <p:spPr>
          <a:xfrm rot="5400000">
            <a:off x="4718007" y="622376"/>
            <a:ext cx="1602371" cy="346451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BFBFB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3458680-635C-47E3-959E-C695F4C30129}"/>
              </a:ext>
            </a:extLst>
          </p:cNvPr>
          <p:cNvSpPr/>
          <p:nvPr/>
        </p:nvSpPr>
        <p:spPr>
          <a:xfrm>
            <a:off x="4136061" y="5614219"/>
            <a:ext cx="538290" cy="1243781"/>
          </a:xfrm>
          <a:custGeom>
            <a:avLst/>
            <a:gdLst>
              <a:gd name="connsiteX0" fmla="*/ 504313 w 994074"/>
              <a:gd name="connsiteY0" fmla="*/ 0 h 2021415"/>
              <a:gd name="connsiteX1" fmla="*/ 994074 w 994074"/>
              <a:gd name="connsiteY1" fmla="*/ 0 h 2021415"/>
              <a:gd name="connsiteX2" fmla="*/ 489761 w 994074"/>
              <a:gd name="connsiteY2" fmla="*/ 2021415 h 2021415"/>
              <a:gd name="connsiteX3" fmla="*/ 0 w 994074"/>
              <a:gd name="connsiteY3" fmla="*/ 2021415 h 202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4074" h="2021415">
                <a:moveTo>
                  <a:pt x="504313" y="0"/>
                </a:moveTo>
                <a:lnTo>
                  <a:pt x="994074" y="0"/>
                </a:lnTo>
                <a:lnTo>
                  <a:pt x="489761" y="2021415"/>
                </a:lnTo>
                <a:lnTo>
                  <a:pt x="0" y="2021415"/>
                </a:lnTo>
                <a:close/>
              </a:path>
            </a:pathLst>
          </a:cu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BFBFB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7BFEA692-C7B1-4A53-9025-F41FF5985F3D}"/>
              </a:ext>
            </a:extLst>
          </p:cNvPr>
          <p:cNvSpPr/>
          <p:nvPr/>
        </p:nvSpPr>
        <p:spPr>
          <a:xfrm rot="5400000">
            <a:off x="-750800" y="712999"/>
            <a:ext cx="1819373" cy="393370"/>
          </a:xfrm>
          <a:prstGeom prst="rtTriangle">
            <a:avLst/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BFBFB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2" name="线条">
            <a:extLst>
              <a:ext uri="{FF2B5EF4-FFF2-40B4-BE49-F238E27FC236}">
                <a16:creationId xmlns:a16="http://schemas.microsoft.com/office/drawing/2014/main" id="{8B255E60-B5C0-4350-8BCD-AE4A8108ED35}"/>
              </a:ext>
            </a:extLst>
          </p:cNvPr>
          <p:cNvSpPr/>
          <p:nvPr/>
        </p:nvSpPr>
        <p:spPr>
          <a:xfrm flipH="1">
            <a:off x="9286842" y="1155700"/>
            <a:ext cx="2194246" cy="46329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427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lnTo>
                  <a:pt x="17308" y="21600"/>
                </a:lnTo>
                <a:lnTo>
                  <a:pt x="17308" y="18220"/>
                </a:lnTo>
              </a:path>
            </a:pathLst>
          </a:custGeom>
          <a:ln w="47625">
            <a:gradFill>
              <a:gsLst>
                <a:gs pos="0">
                  <a:srgbClr val="E100FF"/>
                </a:gs>
                <a:gs pos="100000">
                  <a:srgbClr val="A900FF"/>
                </a:gs>
              </a:gsLst>
              <a:lin ang="2700000" scaled="0"/>
            </a:gradFill>
            <a:miter lim="400000"/>
          </a:ln>
        </p:spPr>
        <p:txBody>
          <a:bodyPr lIns="0" tIns="0" rIns="0" bIns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+mn-ea"/>
              <a:cs typeface="+mn-cs"/>
              <a:sym typeface="Helvetica Neue Medium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EE50D2D-9673-43BE-A6D0-E890DE866C1F}"/>
              </a:ext>
            </a:extLst>
          </p:cNvPr>
          <p:cNvSpPr/>
          <p:nvPr/>
        </p:nvSpPr>
        <p:spPr>
          <a:xfrm flipH="1">
            <a:off x="9591087" y="4481774"/>
            <a:ext cx="1461451" cy="276999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汇报人：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世界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1B4DD6A-24BA-4618-8CE8-E0F21B61DAA7}"/>
              </a:ext>
            </a:extLst>
          </p:cNvPr>
          <p:cNvSpPr txBox="1"/>
          <p:nvPr/>
        </p:nvSpPr>
        <p:spPr>
          <a:xfrm flipH="1">
            <a:off x="9933377" y="5151591"/>
            <a:ext cx="133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胡晓波真帅体" panose="02010600030101010101" pitchFamily="2" charset="-122"/>
                <a:ea typeface="胡晓波真帅体" panose="02010600030101010101" pitchFamily="2" charset="-122"/>
                <a:cs typeface="+mn-cs"/>
              </a:rPr>
              <a:t>20XX.XX.XX</a:t>
            </a:r>
            <a:endParaRPr kumimoji="0" lang="zh-CN" altLang="en-US" sz="1600" b="0" i="0" u="none" strike="noStrike" kern="1200" cap="none" spc="2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胡晓波真帅体" panose="02010600030101010101" pitchFamily="2" charset="-122"/>
              <a:ea typeface="胡晓波真帅体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33E2AB9-A62D-4C58-B80B-6B5471A4EFD4}"/>
              </a:ext>
            </a:extLst>
          </p:cNvPr>
          <p:cNvSpPr txBox="1"/>
          <p:nvPr/>
        </p:nvSpPr>
        <p:spPr>
          <a:xfrm flipH="1">
            <a:off x="7572391" y="4481774"/>
            <a:ext cx="1477450" cy="27699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演示学校：某学校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B4F7ACE-9751-4040-8599-7BC561A12483}"/>
              </a:ext>
            </a:extLst>
          </p:cNvPr>
          <p:cNvSpPr txBox="1"/>
          <p:nvPr/>
        </p:nvSpPr>
        <p:spPr>
          <a:xfrm flipH="1">
            <a:off x="5692418" y="1819371"/>
            <a:ext cx="54801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E100FF"/>
                    </a:gs>
                    <a:gs pos="100000">
                      <a:srgbClr val="9800FF"/>
                    </a:gs>
                  </a:gsLst>
                  <a:lin ang="2700000" scaled="1"/>
                </a:gradFill>
                <a:effectLst/>
                <a:uLnTx/>
                <a:uFillTx/>
                <a:latin typeface="胡晓波真帅体" panose="02010600030101010101" pitchFamily="2" charset="-122"/>
                <a:ea typeface="胡晓波真帅体" panose="02010600030101010101" pitchFamily="2" charset="-122"/>
                <a:cs typeface="+mn-cs"/>
              </a:rPr>
              <a:t>THANKS</a:t>
            </a:r>
            <a:endParaRPr kumimoji="0" lang="zh-CN" altLang="en-US" sz="138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srgbClr val="E100FF"/>
                  </a:gs>
                  <a:gs pos="100000">
                    <a:srgbClr val="9800FF"/>
                  </a:gs>
                </a:gsLst>
                <a:lin ang="2700000" scaled="1"/>
              </a:gradFill>
              <a:effectLst/>
              <a:uLnTx/>
              <a:uFillTx/>
              <a:latin typeface="胡晓波真帅体" panose="02010600030101010101" pitchFamily="2" charset="-122"/>
              <a:ea typeface="胡晓波真帅体" panose="02010600030101010101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6F1693B-2E05-46FF-8256-BA2472160EAF}"/>
              </a:ext>
            </a:extLst>
          </p:cNvPr>
          <p:cNvSpPr txBox="1"/>
          <p:nvPr/>
        </p:nvSpPr>
        <p:spPr>
          <a:xfrm flipH="1">
            <a:off x="5438582" y="3973335"/>
            <a:ext cx="5721272" cy="31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NETWORK INTELLIGENCE SYSTEM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AAE41ED-B0A7-4A65-AAEB-12402224E717}"/>
              </a:ext>
            </a:extLst>
          </p:cNvPr>
          <p:cNvCxnSpPr>
            <a:cxnSpLocks/>
          </p:cNvCxnSpPr>
          <p:nvPr/>
        </p:nvCxnSpPr>
        <p:spPr>
          <a:xfrm flipH="1">
            <a:off x="5339522" y="3861283"/>
            <a:ext cx="57130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>
            <a:extLst>
              <a:ext uri="{FF2B5EF4-FFF2-40B4-BE49-F238E27FC236}">
                <a16:creationId xmlns:a16="http://schemas.microsoft.com/office/drawing/2014/main" id="{D3135425-DAA4-4CD7-93B3-4F12F1D978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25" t="5686" r="14252" b="12434"/>
          <a:stretch/>
        </p:blipFill>
        <p:spPr>
          <a:xfrm>
            <a:off x="2" y="0"/>
            <a:ext cx="5417887" cy="6858000"/>
          </a:xfrm>
          <a:custGeom>
            <a:avLst/>
            <a:gdLst>
              <a:gd name="connsiteX0" fmla="*/ 585696 w 5417887"/>
              <a:gd name="connsiteY0" fmla="*/ 0 h 6858000"/>
              <a:gd name="connsiteX1" fmla="*/ 5417887 w 5417887"/>
              <a:gd name="connsiteY1" fmla="*/ 0 h 6858000"/>
              <a:gd name="connsiteX2" fmla="*/ 3807157 w 5417887"/>
              <a:gd name="connsiteY2" fmla="*/ 6858000 h 6858000"/>
              <a:gd name="connsiteX3" fmla="*/ 0 w 5417887"/>
              <a:gd name="connsiteY3" fmla="*/ 6858000 h 6858000"/>
              <a:gd name="connsiteX4" fmla="*/ 0 w 5417887"/>
              <a:gd name="connsiteY4" fmla="*/ 24937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7887" h="6858000">
                <a:moveTo>
                  <a:pt x="585696" y="0"/>
                </a:moveTo>
                <a:lnTo>
                  <a:pt x="5417887" y="0"/>
                </a:lnTo>
                <a:lnTo>
                  <a:pt x="3807157" y="6858000"/>
                </a:lnTo>
                <a:lnTo>
                  <a:pt x="0" y="6858000"/>
                </a:lnTo>
                <a:lnTo>
                  <a:pt x="0" y="2493717"/>
                </a:lnTo>
                <a:close/>
              </a:path>
            </a:pathLst>
          </a:custGeom>
        </p:spPr>
      </p:pic>
      <p:pic>
        <p:nvPicPr>
          <p:cNvPr id="18" name="图片 17" descr="形状&#10;&#10;中度可信度描述已自动生成">
            <a:hlinkClick r:id="rId5"/>
            <a:extLst>
              <a:ext uri="{FF2B5EF4-FFF2-40B4-BE49-F238E27FC236}">
                <a16:creationId xmlns:a16="http://schemas.microsoft.com/office/drawing/2014/main" id="{E32AF79F-97E8-4BC5-8776-C303E1B947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11" y="260320"/>
            <a:ext cx="1545489" cy="30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61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BCDD3BAD-001C-4640-80A3-A45673ED3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3473" y="519523"/>
            <a:ext cx="1127858" cy="280440"/>
          </a:xfrm>
          <a:prstGeom prst="rect">
            <a:avLst/>
          </a:prstGeom>
        </p:spPr>
      </p:pic>
      <p:pic>
        <p:nvPicPr>
          <p:cNvPr id="125" name="图片 124" descr="桌子上的电脑&#10;&#10;描述已自动生成">
            <a:extLst>
              <a:ext uri="{FF2B5EF4-FFF2-40B4-BE49-F238E27FC236}">
                <a16:creationId xmlns:a16="http://schemas.microsoft.com/office/drawing/2014/main" id="{DCFD6702-F197-4134-A841-E176BC88D9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" r="37484"/>
          <a:stretch/>
        </p:blipFill>
        <p:spPr>
          <a:xfrm flipH="1">
            <a:off x="5751835" y="0"/>
            <a:ext cx="6410516" cy="6858000"/>
          </a:xfrm>
          <a:custGeom>
            <a:avLst/>
            <a:gdLst>
              <a:gd name="connsiteX0" fmla="*/ 4117218 w 6410516"/>
              <a:gd name="connsiteY0" fmla="*/ 0 h 6858000"/>
              <a:gd name="connsiteX1" fmla="*/ 0 w 6410516"/>
              <a:gd name="connsiteY1" fmla="*/ 0 h 6858000"/>
              <a:gd name="connsiteX2" fmla="*/ 2293298 w 6410516"/>
              <a:gd name="connsiteY2" fmla="*/ 6858000 h 6858000"/>
              <a:gd name="connsiteX3" fmla="*/ 6410516 w 64105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0516" h="6858000">
                <a:moveTo>
                  <a:pt x="4117218" y="0"/>
                </a:moveTo>
                <a:lnTo>
                  <a:pt x="0" y="0"/>
                </a:lnTo>
                <a:lnTo>
                  <a:pt x="2293298" y="6858000"/>
                </a:lnTo>
                <a:lnTo>
                  <a:pt x="6410516" y="6858000"/>
                </a:lnTo>
                <a:close/>
              </a:path>
            </a:pathLst>
          </a:custGeom>
          <a:ln>
            <a:solidFill>
              <a:srgbClr val="A900FF"/>
            </a:solidFill>
          </a:ln>
        </p:spPr>
      </p:pic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DA34CCDA-ACFC-4A75-AAFC-30E8D63E46C8}"/>
              </a:ext>
            </a:extLst>
          </p:cNvPr>
          <p:cNvGrpSpPr/>
          <p:nvPr/>
        </p:nvGrpSpPr>
        <p:grpSpPr>
          <a:xfrm>
            <a:off x="9350541" y="2180796"/>
            <a:ext cx="4440722" cy="5612002"/>
            <a:chOff x="8617259" y="428808"/>
            <a:chExt cx="6791252" cy="8582506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BE9D1384-FA02-483B-A81B-D9544AB3B15B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CE3630B0-29EC-4E4B-B7BB-1CFD5C548908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E3C9B560-8A40-41DA-BB4C-20DF4A0960AA}"/>
              </a:ext>
            </a:extLst>
          </p:cNvPr>
          <p:cNvGrpSpPr/>
          <p:nvPr/>
        </p:nvGrpSpPr>
        <p:grpSpPr>
          <a:xfrm>
            <a:off x="-125372" y="-447890"/>
            <a:ext cx="1701638" cy="2150460"/>
            <a:chOff x="-3219480" y="-2153314"/>
            <a:chExt cx="6791252" cy="8582506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0650B8C3-AA8A-4EA9-AAB5-596DB4E27087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D98506D2-D8EA-4D60-84E8-E09089591F74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2E914D7D-C8EE-4C4E-8360-EACD7D815EAE}"/>
              </a:ext>
            </a:extLst>
          </p:cNvPr>
          <p:cNvGrpSpPr/>
          <p:nvPr/>
        </p:nvGrpSpPr>
        <p:grpSpPr>
          <a:xfrm>
            <a:off x="1448902" y="933129"/>
            <a:ext cx="2813699" cy="1027160"/>
            <a:chOff x="1576266" y="933129"/>
            <a:chExt cx="2813699" cy="1027160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BF4F78E-16FC-4C2C-AB15-1B50FA951C74}"/>
                </a:ext>
              </a:extLst>
            </p:cNvPr>
            <p:cNvSpPr txBox="1"/>
            <p:nvPr/>
          </p:nvSpPr>
          <p:spPr>
            <a:xfrm>
              <a:off x="1576266" y="933129"/>
              <a:ext cx="281369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spc="300" dirty="0">
                  <a:gradFill flip="none" rotWithShape="1"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  <a:tileRect/>
                  </a:gradFill>
                  <a:latin typeface="胡晓波真帅体" panose="02010600030101010101" pitchFamily="2" charset="-122"/>
                  <a:ea typeface="思源黑体 CN Light" panose="020B0300000000000000" pitchFamily="34" charset="-122"/>
                </a:rPr>
                <a:t>CONTENTS</a:t>
              </a:r>
              <a:endParaRPr lang="zh-CN" altLang="en-US" sz="4400" b="1" spc="300" dirty="0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latin typeface="胡晓波真帅体" panose="02010600030101010101" pitchFamily="2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7FDBD287-04BB-4C0B-B7F0-1AE10D19AC3A}"/>
                </a:ext>
              </a:extLst>
            </p:cNvPr>
            <p:cNvSpPr/>
            <p:nvPr/>
          </p:nvSpPr>
          <p:spPr>
            <a:xfrm>
              <a:off x="1668300" y="1914570"/>
              <a:ext cx="534089" cy="45719"/>
            </a:xfrm>
            <a:prstGeom prst="rect">
              <a:avLst/>
            </a:prstGeom>
            <a:gradFill flip="none" rotWithShape="1">
              <a:gsLst>
                <a:gs pos="0">
                  <a:srgbClr val="6334AF"/>
                </a:gs>
                <a:gs pos="100000">
                  <a:srgbClr val="DF3AA0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BFBFB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88B227AE-604C-483A-A5F8-EE4D8D07E611}"/>
                </a:ext>
              </a:extLst>
            </p:cNvPr>
            <p:cNvSpPr/>
            <p:nvPr/>
          </p:nvSpPr>
          <p:spPr>
            <a:xfrm>
              <a:off x="2183341" y="1914060"/>
              <a:ext cx="534089" cy="45719"/>
            </a:xfrm>
            <a:prstGeom prst="rect">
              <a:avLst/>
            </a:prstGeom>
            <a:solidFill>
              <a:srgbClr val="3E3E3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BFBFB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3E49EA1C-E7F5-4648-9F76-F1F348E78D06}"/>
              </a:ext>
            </a:extLst>
          </p:cNvPr>
          <p:cNvGrpSpPr/>
          <p:nvPr/>
        </p:nvGrpSpPr>
        <p:grpSpPr>
          <a:xfrm>
            <a:off x="1548277" y="2605055"/>
            <a:ext cx="3392172" cy="400110"/>
            <a:chOff x="7661303" y="2550494"/>
            <a:chExt cx="3392172" cy="400110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DD14395B-157C-4242-A2DE-ACA5CC6C9A4C}"/>
                </a:ext>
              </a:extLst>
            </p:cNvPr>
            <p:cNvGrpSpPr/>
            <p:nvPr/>
          </p:nvGrpSpPr>
          <p:grpSpPr>
            <a:xfrm>
              <a:off x="7661303" y="2581272"/>
              <a:ext cx="507700" cy="338554"/>
              <a:chOff x="930575" y="5332992"/>
              <a:chExt cx="507700" cy="338554"/>
            </a:xfrm>
          </p:grpSpPr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A262AA7B-2038-4211-9A47-C6BC1435F4C0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51E1741A-C72D-4DF7-B970-B527E2F5729D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A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C0E2CCAB-5401-4639-A707-5BC7FC98636D}"/>
                </a:ext>
              </a:extLst>
            </p:cNvPr>
            <p:cNvSpPr txBox="1"/>
            <p:nvPr/>
          </p:nvSpPr>
          <p:spPr>
            <a:xfrm>
              <a:off x="8402839" y="2550494"/>
              <a:ext cx="114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行业背景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6AE09FAD-A2D8-4F61-A30C-E841BF766A2C}"/>
                </a:ext>
              </a:extLst>
            </p:cNvPr>
            <p:cNvSpPr txBox="1"/>
            <p:nvPr/>
          </p:nvSpPr>
          <p:spPr>
            <a:xfrm>
              <a:off x="9565952" y="2691806"/>
              <a:ext cx="14875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INDUSTRY BACKGROUND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D5D42D22-0199-4772-BB2B-2F07FEC7BDC8}"/>
              </a:ext>
            </a:extLst>
          </p:cNvPr>
          <p:cNvGrpSpPr/>
          <p:nvPr/>
        </p:nvGrpSpPr>
        <p:grpSpPr>
          <a:xfrm>
            <a:off x="1548277" y="3554531"/>
            <a:ext cx="3392172" cy="400110"/>
            <a:chOff x="7661303" y="3431606"/>
            <a:chExt cx="3392172" cy="400110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0DF47FA2-F82C-4DAF-A791-CE8E990B74DB}"/>
                </a:ext>
              </a:extLst>
            </p:cNvPr>
            <p:cNvGrpSpPr/>
            <p:nvPr/>
          </p:nvGrpSpPr>
          <p:grpSpPr>
            <a:xfrm>
              <a:off x="7661303" y="3462384"/>
              <a:ext cx="507700" cy="338554"/>
              <a:chOff x="930575" y="5332992"/>
              <a:chExt cx="507700" cy="338554"/>
            </a:xfrm>
          </p:grpSpPr>
          <p:sp>
            <p:nvSpPr>
              <p:cNvPr id="95" name="矩形 94">
                <a:extLst>
                  <a:ext uri="{FF2B5EF4-FFF2-40B4-BE49-F238E27FC236}">
                    <a16:creationId xmlns:a16="http://schemas.microsoft.com/office/drawing/2014/main" id="{DF7EBD61-221B-48EE-9B22-7341FAA44CA7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2FB520F9-3853-4DA9-8AD2-9AB3CD56B406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B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6297607F-9518-4017-A66B-264722DF87D3}"/>
                </a:ext>
              </a:extLst>
            </p:cNvPr>
            <p:cNvSpPr txBox="1"/>
            <p:nvPr/>
          </p:nvSpPr>
          <p:spPr>
            <a:xfrm>
              <a:off x="8402839" y="3431606"/>
              <a:ext cx="114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智慧系统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8396C1FD-8349-4618-87A8-0B27AB691A3F}"/>
                </a:ext>
              </a:extLst>
            </p:cNvPr>
            <p:cNvSpPr txBox="1"/>
            <p:nvPr/>
          </p:nvSpPr>
          <p:spPr>
            <a:xfrm>
              <a:off x="9565952" y="3572918"/>
              <a:ext cx="14875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INTELLIGENT SYSTEM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29276980-058C-44F2-B673-033547929F78}"/>
              </a:ext>
            </a:extLst>
          </p:cNvPr>
          <p:cNvGrpSpPr/>
          <p:nvPr/>
        </p:nvGrpSpPr>
        <p:grpSpPr>
          <a:xfrm>
            <a:off x="1548277" y="4504007"/>
            <a:ext cx="3393333" cy="400110"/>
            <a:chOff x="7661303" y="4301541"/>
            <a:chExt cx="3393333" cy="400110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87F498A7-6D26-4983-A858-C46A210E919F}"/>
                </a:ext>
              </a:extLst>
            </p:cNvPr>
            <p:cNvGrpSpPr/>
            <p:nvPr/>
          </p:nvGrpSpPr>
          <p:grpSpPr>
            <a:xfrm>
              <a:off x="7661303" y="4332319"/>
              <a:ext cx="507700" cy="338554"/>
              <a:chOff x="930575" y="5332992"/>
              <a:chExt cx="507700" cy="338554"/>
            </a:xfrm>
          </p:grpSpPr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FB526B10-423C-4722-8590-DE5818B3EA19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53EAC361-61CB-44E3-A626-87CD06587CBE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C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C662DB89-FD08-4FCB-A280-4777A1D8E925}"/>
                </a:ext>
              </a:extLst>
            </p:cNvPr>
            <p:cNvSpPr txBox="1"/>
            <p:nvPr/>
          </p:nvSpPr>
          <p:spPr>
            <a:xfrm>
              <a:off x="8402839" y="4301541"/>
              <a:ext cx="1145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项目优势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5FCDD13F-8AE9-4618-A3F8-0B4AB26DE402}"/>
                </a:ext>
              </a:extLst>
            </p:cNvPr>
            <p:cNvSpPr txBox="1"/>
            <p:nvPr/>
          </p:nvSpPr>
          <p:spPr>
            <a:xfrm>
              <a:off x="9565951" y="4442853"/>
              <a:ext cx="14886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ADVANTAGE OF PROJECT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8F5DF90D-8DA7-4C94-B391-5D1768CA3A44}"/>
              </a:ext>
            </a:extLst>
          </p:cNvPr>
          <p:cNvGrpSpPr/>
          <p:nvPr/>
        </p:nvGrpSpPr>
        <p:grpSpPr>
          <a:xfrm>
            <a:off x="1548277" y="5453483"/>
            <a:ext cx="3393334" cy="400110"/>
            <a:chOff x="7661303" y="5167878"/>
            <a:chExt cx="3393334" cy="400110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BDE7225B-58A5-448A-8047-12ECEA74B6AD}"/>
                </a:ext>
              </a:extLst>
            </p:cNvPr>
            <p:cNvGrpSpPr/>
            <p:nvPr/>
          </p:nvGrpSpPr>
          <p:grpSpPr>
            <a:xfrm>
              <a:off x="7661303" y="5198656"/>
              <a:ext cx="507700" cy="338554"/>
              <a:chOff x="930575" y="5332992"/>
              <a:chExt cx="507700" cy="338554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5280A141-91A1-460F-A7A3-BC5783BA030D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5C67DF1C-E7D0-4AAA-818E-5F2DF4EB46FE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D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F75DBA43-699F-4EA6-A8CD-AA1B31B0539A}"/>
                </a:ext>
              </a:extLst>
            </p:cNvPr>
            <p:cNvSpPr txBox="1"/>
            <p:nvPr/>
          </p:nvSpPr>
          <p:spPr>
            <a:xfrm>
              <a:off x="8402839" y="5167878"/>
              <a:ext cx="1145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融资方式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F94C798-10BD-4BED-9817-71EB864D3E02}"/>
                </a:ext>
              </a:extLst>
            </p:cNvPr>
            <p:cNvSpPr txBox="1"/>
            <p:nvPr/>
          </p:nvSpPr>
          <p:spPr>
            <a:xfrm>
              <a:off x="9565952" y="5309190"/>
              <a:ext cx="148868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FINANCING WAY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A52F7370-F058-4FD1-83FE-E2CE0D530B3D}"/>
              </a:ext>
            </a:extLst>
          </p:cNvPr>
          <p:cNvGrpSpPr/>
          <p:nvPr/>
        </p:nvGrpSpPr>
        <p:grpSpPr>
          <a:xfrm>
            <a:off x="6620840" y="452978"/>
            <a:ext cx="1654408" cy="2090772"/>
            <a:chOff x="8617259" y="428808"/>
            <a:chExt cx="6791252" cy="8582506"/>
          </a:xfrm>
        </p:grpSpPr>
        <p:sp>
          <p:nvSpPr>
            <p:cNvPr id="118" name="平行四边形 117">
              <a:extLst>
                <a:ext uri="{FF2B5EF4-FFF2-40B4-BE49-F238E27FC236}">
                  <a16:creationId xmlns:a16="http://schemas.microsoft.com/office/drawing/2014/main" id="{3BD6061F-746A-43E6-982F-1190D69183D5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19" name="平行四边形 118">
              <a:extLst>
                <a:ext uri="{FF2B5EF4-FFF2-40B4-BE49-F238E27FC236}">
                  <a16:creationId xmlns:a16="http://schemas.microsoft.com/office/drawing/2014/main" id="{3DCBDF8F-1EFF-4DDE-87F6-D87142440545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127" name="椭圆 126">
            <a:extLst>
              <a:ext uri="{FF2B5EF4-FFF2-40B4-BE49-F238E27FC236}">
                <a16:creationId xmlns:a16="http://schemas.microsoft.com/office/drawing/2014/main" id="{17E3CF7E-6E57-4A27-AF5D-5064B5745BDF}"/>
              </a:ext>
            </a:extLst>
          </p:cNvPr>
          <p:cNvSpPr/>
          <p:nvPr/>
        </p:nvSpPr>
        <p:spPr>
          <a:xfrm>
            <a:off x="9350541" y="4714875"/>
            <a:ext cx="260184" cy="361950"/>
          </a:xfrm>
          <a:prstGeom prst="ellipse">
            <a:avLst/>
          </a:prstGeom>
          <a:solidFill>
            <a:srgbClr val="AEAA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580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3994346" y="595907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8" b="28421"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1"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文献平台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27CD7D34-8A42-4684-8938-BBD5F3CC105C}"/>
              </a:ext>
            </a:extLst>
          </p:cNvPr>
          <p:cNvSpPr txBox="1"/>
          <p:nvPr/>
        </p:nvSpPr>
        <p:spPr>
          <a:xfrm>
            <a:off x="2812337" y="1512700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你的大学</a:t>
            </a:r>
          </a:p>
        </p:txBody>
      </p:sp>
      <p:sp>
        <p:nvSpPr>
          <p:cNvPr id="38" name="文本框 37" hidden="1">
            <a:extLst>
              <a:ext uri="{FF2B5EF4-FFF2-40B4-BE49-F238E27FC236}">
                <a16:creationId xmlns:a16="http://schemas.microsoft.com/office/drawing/2014/main" id="{820A5580-6795-4AA3-A779-446C24CAE300}"/>
              </a:ext>
            </a:extLst>
          </p:cNvPr>
          <p:cNvSpPr txBox="1"/>
          <p:nvPr/>
        </p:nvSpPr>
        <p:spPr>
          <a:xfrm>
            <a:off x="7523365" y="1502396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我们</a:t>
            </a:r>
          </a:p>
        </p:txBody>
      </p:sp>
      <p:sp>
        <p:nvSpPr>
          <p:cNvPr id="40" name="文本框 39" hidden="1">
            <a:extLst>
              <a:ext uri="{FF2B5EF4-FFF2-40B4-BE49-F238E27FC236}">
                <a16:creationId xmlns:a16="http://schemas.microsoft.com/office/drawing/2014/main" id="{F56F3197-56EC-4799-B04C-42CD5AFFAB8B}"/>
              </a:ext>
            </a:extLst>
          </p:cNvPr>
          <p:cNvSpPr txBox="1"/>
          <p:nvPr/>
        </p:nvSpPr>
        <p:spPr>
          <a:xfrm>
            <a:off x="4524411" y="2475978"/>
            <a:ext cx="47895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全包了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0" name="文本框 69">
            <a:hlinkClick r:id="rId5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9785781" y="79054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sp>
        <p:nvSpPr>
          <p:cNvPr id="61" name="矩形: 圆角 60">
            <a:hlinkClick r:id="rId5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72CE3F-5D96-4D18-A749-344DE7150D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2717" y="1416086"/>
            <a:ext cx="1966528" cy="1966528"/>
          </a:xfrm>
          <a:prstGeom prst="roundRect">
            <a:avLst>
              <a:gd name="adj" fmla="val 10080"/>
            </a:avLst>
          </a:prstGeom>
          <a:blipFill dpi="0" rotWithShape="1">
            <a:blip r:embed="rId8"/>
            <a:srcRect/>
            <a:tile tx="0" ty="0" sx="50000" sy="50000" flip="none" algn="ctr"/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9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5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11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0BEC2D-4146-4E2B-BA74-686221AF3496}"/>
              </a:ext>
            </a:extLst>
          </p:cNvPr>
          <p:cNvSpPr txBox="1"/>
          <p:nvPr/>
        </p:nvSpPr>
        <p:spPr>
          <a:xfrm>
            <a:off x="3048000" y="324696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世界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6619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E357FD2F-2649-4A28-B410-45A53BBBB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75" y="519523"/>
            <a:ext cx="1127858" cy="280440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0B4D9FF3-8075-4A57-8B01-1057147C6E2F}"/>
              </a:ext>
            </a:extLst>
          </p:cNvPr>
          <p:cNvSpPr txBox="1"/>
          <p:nvPr/>
        </p:nvSpPr>
        <p:spPr>
          <a:xfrm>
            <a:off x="8990870" y="4164967"/>
            <a:ext cx="2503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gradFill>
                  <a:gsLst>
                    <a:gs pos="0">
                      <a:srgbClr val="E100FF"/>
                    </a:gs>
                    <a:gs pos="100000">
                      <a:srgbClr val="A900FF"/>
                    </a:gs>
                  </a:gsLst>
                  <a:lin ang="2700000" scaled="0"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行业背景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89DB2667-C6FF-4000-9D34-6E560EB9B460}"/>
              </a:ext>
            </a:extLst>
          </p:cNvPr>
          <p:cNvCxnSpPr>
            <a:cxnSpLocks/>
          </p:cNvCxnSpPr>
          <p:nvPr/>
        </p:nvCxnSpPr>
        <p:spPr>
          <a:xfrm>
            <a:off x="6885366" y="5429363"/>
            <a:ext cx="5397499" cy="0"/>
          </a:xfrm>
          <a:prstGeom prst="line">
            <a:avLst/>
          </a:prstGeom>
          <a:noFill/>
          <a:ln w="15875" cap="flat" cmpd="sng" algn="ctr">
            <a:solidFill>
              <a:schemeClr val="tx1">
                <a:lumMod val="85000"/>
                <a:lumOff val="15000"/>
              </a:schemeClr>
            </a:solidFill>
            <a:prstDash val="sysDash"/>
            <a:miter lim="800000"/>
          </a:ln>
          <a:effectLst/>
        </p:spPr>
      </p:cxnSp>
      <p:sp>
        <p:nvSpPr>
          <p:cNvPr id="78" name="矩形 77">
            <a:extLst>
              <a:ext uri="{FF2B5EF4-FFF2-40B4-BE49-F238E27FC236}">
                <a16:creationId xmlns:a16="http://schemas.microsoft.com/office/drawing/2014/main" id="{E3AE2B1B-9D19-4353-89F7-A69ACA510F3B}"/>
              </a:ext>
            </a:extLst>
          </p:cNvPr>
          <p:cNvSpPr/>
          <p:nvPr/>
        </p:nvSpPr>
        <p:spPr>
          <a:xfrm>
            <a:off x="6812027" y="5603627"/>
            <a:ext cx="4881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INDUSTRY BACKGROUND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DC463E92-B238-4D47-835C-44F140237CCE}"/>
              </a:ext>
            </a:extLst>
          </p:cNvPr>
          <p:cNvSpPr/>
          <p:nvPr/>
        </p:nvSpPr>
        <p:spPr>
          <a:xfrm>
            <a:off x="6741721" y="1515151"/>
            <a:ext cx="2016899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>
                <a:gradFill>
                  <a:gsLst>
                    <a:gs pos="100000">
                      <a:srgbClr val="A900FF"/>
                    </a:gs>
                    <a:gs pos="0">
                      <a:srgbClr val="E100FF"/>
                    </a:gs>
                  </a:gsLst>
                  <a:lin ang="2700000" scaled="1"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A</a:t>
            </a:r>
            <a:endParaRPr lang="zh-CN" altLang="en-US" dirty="0">
              <a:gradFill>
                <a:gsLst>
                  <a:gs pos="100000">
                    <a:srgbClr val="A900FF"/>
                  </a:gs>
                  <a:gs pos="0">
                    <a:srgbClr val="E100FF"/>
                  </a:gs>
                </a:gsLst>
                <a:lin ang="2700000" scaled="1"/>
              </a:gra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DD994CA-95E8-4938-A971-D679CA2A9FDD}"/>
              </a:ext>
            </a:extLst>
          </p:cNvPr>
          <p:cNvGrpSpPr/>
          <p:nvPr/>
        </p:nvGrpSpPr>
        <p:grpSpPr>
          <a:xfrm>
            <a:off x="1" y="1"/>
            <a:ext cx="5769980" cy="6857997"/>
            <a:chOff x="1" y="1"/>
            <a:chExt cx="5769980" cy="6857997"/>
          </a:xfrm>
        </p:grpSpPr>
        <p:pic>
          <p:nvPicPr>
            <p:cNvPr id="84" name="图片 83" descr="桌子上有许多电子产品屏幕的电脑&#10;&#10;描述已自动生成">
              <a:extLst>
                <a:ext uri="{FF2B5EF4-FFF2-40B4-BE49-F238E27FC236}">
                  <a16:creationId xmlns:a16="http://schemas.microsoft.com/office/drawing/2014/main" id="{0D66277A-350D-4AE6-BA8A-AAFCE9030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20" r="19490"/>
            <a:stretch/>
          </p:blipFill>
          <p:spPr>
            <a:xfrm>
              <a:off x="1" y="1"/>
              <a:ext cx="5769980" cy="6857997"/>
            </a:xfrm>
            <a:custGeom>
              <a:avLst/>
              <a:gdLst>
                <a:gd name="connsiteX0" fmla="*/ 0 w 5769980"/>
                <a:gd name="connsiteY0" fmla="*/ 0 h 6857997"/>
                <a:gd name="connsiteX1" fmla="*/ 5769980 w 5769980"/>
                <a:gd name="connsiteY1" fmla="*/ 0 h 6857997"/>
                <a:gd name="connsiteX2" fmla="*/ 5769980 w 5769980"/>
                <a:gd name="connsiteY2" fmla="*/ 352771 h 6857997"/>
                <a:gd name="connsiteX3" fmla="*/ 3124579 w 5769980"/>
                <a:gd name="connsiteY3" fmla="*/ 6857997 h 6857997"/>
                <a:gd name="connsiteX4" fmla="*/ 0 w 5769980"/>
                <a:gd name="connsiteY4" fmla="*/ 6857997 h 68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9980" h="6857997">
                  <a:moveTo>
                    <a:pt x="0" y="0"/>
                  </a:moveTo>
                  <a:lnTo>
                    <a:pt x="5769980" y="0"/>
                  </a:lnTo>
                  <a:lnTo>
                    <a:pt x="5769980" y="352771"/>
                  </a:lnTo>
                  <a:lnTo>
                    <a:pt x="3124579" y="6857997"/>
                  </a:lnTo>
                  <a:lnTo>
                    <a:pt x="0" y="6857997"/>
                  </a:lnTo>
                  <a:close/>
                </a:path>
              </a:pathLst>
            </a:custGeom>
          </p:spPr>
        </p:pic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E597CE3-ADA2-4AC9-BBC8-17F1391FD3CC}"/>
                </a:ext>
              </a:extLst>
            </p:cNvPr>
            <p:cNvSpPr/>
            <p:nvPr/>
          </p:nvSpPr>
          <p:spPr>
            <a:xfrm>
              <a:off x="2311400" y="4492083"/>
              <a:ext cx="283117" cy="283117"/>
            </a:xfrm>
            <a:prstGeom prst="ellipse">
              <a:avLst/>
            </a:prstGeom>
            <a:solidFill>
              <a:srgbClr val="3F2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559E5131-F42D-466E-A13B-65923575D007}"/>
              </a:ext>
            </a:extLst>
          </p:cNvPr>
          <p:cNvGrpSpPr/>
          <p:nvPr/>
        </p:nvGrpSpPr>
        <p:grpSpPr>
          <a:xfrm>
            <a:off x="4601443" y="3413"/>
            <a:ext cx="1654408" cy="2090772"/>
            <a:chOff x="8617259" y="428808"/>
            <a:chExt cx="6791252" cy="8582506"/>
          </a:xfrm>
        </p:grpSpPr>
        <p:sp>
          <p:nvSpPr>
            <p:cNvPr id="88" name="平行四边形 87">
              <a:extLst>
                <a:ext uri="{FF2B5EF4-FFF2-40B4-BE49-F238E27FC236}">
                  <a16:creationId xmlns:a16="http://schemas.microsoft.com/office/drawing/2014/main" id="{3FF23FBA-3617-4234-968B-A9F93248B322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9" name="平行四边形 88">
              <a:extLst>
                <a:ext uri="{FF2B5EF4-FFF2-40B4-BE49-F238E27FC236}">
                  <a16:creationId xmlns:a16="http://schemas.microsoft.com/office/drawing/2014/main" id="{BABA047A-2ACE-4603-A5A7-49E678759DDC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D7675260-6A7E-4B7E-9AA2-4B4E10C50554}"/>
              </a:ext>
            </a:extLst>
          </p:cNvPr>
          <p:cNvGrpSpPr/>
          <p:nvPr/>
        </p:nvGrpSpPr>
        <p:grpSpPr>
          <a:xfrm>
            <a:off x="2024329" y="3769614"/>
            <a:ext cx="3192810" cy="4034940"/>
            <a:chOff x="8617259" y="428808"/>
            <a:chExt cx="6791252" cy="8582506"/>
          </a:xfrm>
        </p:grpSpPr>
        <p:sp>
          <p:nvSpPr>
            <p:cNvPr id="91" name="平行四边形 90">
              <a:extLst>
                <a:ext uri="{FF2B5EF4-FFF2-40B4-BE49-F238E27FC236}">
                  <a16:creationId xmlns:a16="http://schemas.microsoft.com/office/drawing/2014/main" id="{6FE86890-97E9-4DB0-9FD2-FC1CE6ECF3B3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2" name="平行四边形 91">
              <a:extLst>
                <a:ext uri="{FF2B5EF4-FFF2-40B4-BE49-F238E27FC236}">
                  <a16:creationId xmlns:a16="http://schemas.microsoft.com/office/drawing/2014/main" id="{D74E77DF-E574-4B3D-A375-21FA0682F008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2335612F-E868-4AA4-B831-00F14C25E33D}"/>
              </a:ext>
            </a:extLst>
          </p:cNvPr>
          <p:cNvSpPr/>
          <p:nvPr/>
        </p:nvSpPr>
        <p:spPr>
          <a:xfrm rot="5400000">
            <a:off x="-1005710" y="967906"/>
            <a:ext cx="2469824" cy="534005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9D8B5E62-518F-42CD-9ABF-B2F53A941E0B}"/>
              </a:ext>
            </a:extLst>
          </p:cNvPr>
          <p:cNvSpPr/>
          <p:nvPr/>
        </p:nvSpPr>
        <p:spPr>
          <a:xfrm rot="5400000">
            <a:off x="-642300" y="2065682"/>
            <a:ext cx="1602371" cy="346451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5" name="直角三角形 94">
            <a:extLst>
              <a:ext uri="{FF2B5EF4-FFF2-40B4-BE49-F238E27FC236}">
                <a16:creationId xmlns:a16="http://schemas.microsoft.com/office/drawing/2014/main" id="{85818A2F-B057-458F-881D-7FEEA410FD34}"/>
              </a:ext>
            </a:extLst>
          </p:cNvPr>
          <p:cNvSpPr/>
          <p:nvPr/>
        </p:nvSpPr>
        <p:spPr>
          <a:xfrm rot="5400000">
            <a:off x="-750800" y="712999"/>
            <a:ext cx="1819373" cy="393370"/>
          </a:xfrm>
          <a:prstGeom prst="rt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849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3AFFE5-4E5F-45EF-A6BA-13FA41A67704}"/>
              </a:ext>
            </a:extLst>
          </p:cNvPr>
          <p:cNvGrpSpPr/>
          <p:nvPr/>
        </p:nvGrpSpPr>
        <p:grpSpPr>
          <a:xfrm>
            <a:off x="468777" y="411291"/>
            <a:ext cx="3392172" cy="400110"/>
            <a:chOff x="7661303" y="2550494"/>
            <a:chExt cx="3392172" cy="40011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15F56B1-5A86-4733-B3EC-7ED2373F8726}"/>
                </a:ext>
              </a:extLst>
            </p:cNvPr>
            <p:cNvGrpSpPr/>
            <p:nvPr/>
          </p:nvGrpSpPr>
          <p:grpSpPr>
            <a:xfrm>
              <a:off x="7661303" y="2581272"/>
              <a:ext cx="507700" cy="338554"/>
              <a:chOff x="930575" y="5332992"/>
              <a:chExt cx="507700" cy="338554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040BC922-4791-44BB-A054-16CFA2A8B83C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4EDFA3D-B875-4965-9D64-5896D1743304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01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338EFBE-73E0-4704-911A-D724A557EBCC}"/>
                </a:ext>
              </a:extLst>
            </p:cNvPr>
            <p:cNvSpPr txBox="1"/>
            <p:nvPr/>
          </p:nvSpPr>
          <p:spPr>
            <a:xfrm>
              <a:off x="8402839" y="2550494"/>
              <a:ext cx="114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行业背景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ACED9B7-850A-46A5-BF42-5A0452C6748B}"/>
                </a:ext>
              </a:extLst>
            </p:cNvPr>
            <p:cNvSpPr txBox="1"/>
            <p:nvPr/>
          </p:nvSpPr>
          <p:spPr>
            <a:xfrm>
              <a:off x="9565952" y="2691806"/>
              <a:ext cx="14875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INDUSTRY BACKGROUND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4F5411F-0DE9-4BB7-97AA-78991E14CA7C}"/>
              </a:ext>
            </a:extLst>
          </p:cNvPr>
          <p:cNvGrpSpPr/>
          <p:nvPr/>
        </p:nvGrpSpPr>
        <p:grpSpPr>
          <a:xfrm>
            <a:off x="7297481" y="3540753"/>
            <a:ext cx="4283669" cy="1770883"/>
            <a:chOff x="7297481" y="3540753"/>
            <a:chExt cx="4283669" cy="177088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B081A99-5604-4D9C-B43A-393347BE1C35}"/>
                </a:ext>
              </a:extLst>
            </p:cNvPr>
            <p:cNvGrpSpPr/>
            <p:nvPr/>
          </p:nvGrpSpPr>
          <p:grpSpPr>
            <a:xfrm rot="2700000">
              <a:off x="7297481" y="3540753"/>
              <a:ext cx="1584000" cy="1584000"/>
              <a:chOff x="2955815" y="1694813"/>
              <a:chExt cx="1188000" cy="1188000"/>
            </a:xfrm>
            <a:solidFill>
              <a:srgbClr val="E9C85D"/>
            </a:solidFill>
            <a:effectLst>
              <a:outerShdw blurRad="50800" dist="38100" dir="2700000" sx="101000" sy="101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6665EBAA-6B26-485F-B1DA-8562E23878DF}"/>
                  </a:ext>
                </a:extLst>
              </p:cNvPr>
              <p:cNvSpPr/>
              <p:nvPr/>
            </p:nvSpPr>
            <p:spPr>
              <a:xfrm>
                <a:off x="2955815" y="1694813"/>
                <a:ext cx="1188000" cy="1188000"/>
              </a:xfrm>
              <a:prstGeom prst="rect">
                <a:avLst/>
              </a:prstGeom>
              <a:gradFill>
                <a:gsLst>
                  <a:gs pos="44000">
                    <a:srgbClr val="E100FF"/>
                  </a:gs>
                  <a:gs pos="100000">
                    <a:srgbClr val="7A00FF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2" name="Freeform 182">
                <a:extLst>
                  <a:ext uri="{FF2B5EF4-FFF2-40B4-BE49-F238E27FC236}">
                    <a16:creationId xmlns:a16="http://schemas.microsoft.com/office/drawing/2014/main" id="{288AB8EE-E1DD-4A9B-80D8-FFB89EED823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027865" y="1767862"/>
                <a:ext cx="304863" cy="318113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ysClr val="window" lastClr="FFFFFF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3" name="Freeform 182">
                <a:extLst>
                  <a:ext uri="{FF2B5EF4-FFF2-40B4-BE49-F238E27FC236}">
                    <a16:creationId xmlns:a16="http://schemas.microsoft.com/office/drawing/2014/main" id="{8665092A-889C-4ECD-898C-137440626CA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761290" y="2491762"/>
                <a:ext cx="304863" cy="318113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ysClr val="window" lastClr="FFFFFF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4" name="Freeform 182">
                <a:extLst>
                  <a:ext uri="{FF2B5EF4-FFF2-40B4-BE49-F238E27FC236}">
                    <a16:creationId xmlns:a16="http://schemas.microsoft.com/office/drawing/2014/main" id="{4BD87ACB-CF1E-4E59-8CB9-42A84CC552E2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761290" y="1761237"/>
                <a:ext cx="304863" cy="318113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ysClr val="window" lastClr="FFFFFF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5" name="Freeform 182">
                <a:extLst>
                  <a:ext uri="{FF2B5EF4-FFF2-40B4-BE49-F238E27FC236}">
                    <a16:creationId xmlns:a16="http://schemas.microsoft.com/office/drawing/2014/main" id="{5375CF14-ED8E-4654-BE1E-895492BF645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027865" y="2485137"/>
                <a:ext cx="304863" cy="318113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ysClr val="window" lastClr="FFFFFF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B2EB991-E0D7-4888-98DE-54079776BEEC}"/>
                </a:ext>
              </a:extLst>
            </p:cNvPr>
            <p:cNvSpPr txBox="1"/>
            <p:nvPr/>
          </p:nvSpPr>
          <p:spPr>
            <a:xfrm>
              <a:off x="7320040" y="4137187"/>
              <a:ext cx="1538884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zh-CN" altLang="en-US" sz="20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20" name="TextBox 36">
              <a:extLst>
                <a:ext uri="{FF2B5EF4-FFF2-40B4-BE49-F238E27FC236}">
                  <a16:creationId xmlns:a16="http://schemas.microsoft.com/office/drawing/2014/main" id="{86EBC57A-2231-415A-9C77-6CDA3C2E112F}"/>
                </a:ext>
              </a:extLst>
            </p:cNvPr>
            <p:cNvSpPr txBox="1"/>
            <p:nvPr/>
          </p:nvSpPr>
          <p:spPr>
            <a:xfrm>
              <a:off x="8852137" y="4606507"/>
              <a:ext cx="2729013" cy="705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59"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C3E429B-F46B-44DF-A498-D9F33D5F9C21}"/>
              </a:ext>
            </a:extLst>
          </p:cNvPr>
          <p:cNvGrpSpPr/>
          <p:nvPr/>
        </p:nvGrpSpPr>
        <p:grpSpPr>
          <a:xfrm>
            <a:off x="5908095" y="2162734"/>
            <a:ext cx="4501834" cy="1796303"/>
            <a:chOff x="5908095" y="2162734"/>
            <a:chExt cx="4501834" cy="1796303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F4B6C65-E0B5-4724-92A7-7126DBC64F53}"/>
                </a:ext>
              </a:extLst>
            </p:cNvPr>
            <p:cNvSpPr/>
            <p:nvPr/>
          </p:nvSpPr>
          <p:spPr>
            <a:xfrm rot="2700000">
              <a:off x="6011612" y="2270565"/>
              <a:ext cx="1584000" cy="1584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sx="101000" sy="101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8" name="Freeform 182">
              <a:extLst>
                <a:ext uri="{FF2B5EF4-FFF2-40B4-BE49-F238E27FC236}">
                  <a16:creationId xmlns:a16="http://schemas.microsoft.com/office/drawing/2014/main" id="{DF35CE65-451D-4791-AAC5-DA04E634460E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593182" y="2160907"/>
              <a:ext cx="406484" cy="424151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ysClr val="window" lastClr="FFFFFF"/>
              </a:solidFill>
              <a:prstDash val="solid"/>
              <a:bevel/>
              <a:headEnd/>
              <a:tailE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9" name="Freeform 182">
              <a:extLst>
                <a:ext uri="{FF2B5EF4-FFF2-40B4-BE49-F238E27FC236}">
                  <a16:creationId xmlns:a16="http://schemas.microsoft.com/office/drawing/2014/main" id="{6898A3DE-7EF6-4DD4-B1CA-7972CC9679EF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6602162" y="3534886"/>
              <a:ext cx="406484" cy="424151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ysClr val="window" lastClr="FFFFFF"/>
              </a:solidFill>
              <a:prstDash val="solid"/>
              <a:bevel/>
              <a:headEnd/>
              <a:tailE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0" name="Freeform 182">
              <a:extLst>
                <a:ext uri="{FF2B5EF4-FFF2-40B4-BE49-F238E27FC236}">
                  <a16:creationId xmlns:a16="http://schemas.microsoft.com/office/drawing/2014/main" id="{943753B9-76C0-4740-A019-FD687E4B113E}"/>
                </a:ext>
              </a:extLst>
            </p:cNvPr>
            <p:cNvSpPr>
              <a:spLocks/>
            </p:cNvSpPr>
            <p:nvPr/>
          </p:nvSpPr>
          <p:spPr bwMode="auto">
            <a:xfrm rot="18900000" flipV="1">
              <a:off x="7290908" y="2846140"/>
              <a:ext cx="406484" cy="424151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ysClr val="window" lastClr="FFFFFF"/>
              </a:solidFill>
              <a:prstDash val="solid"/>
              <a:bevel/>
              <a:headEnd/>
              <a:tailE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1" name="Freeform 182">
              <a:extLst>
                <a:ext uri="{FF2B5EF4-FFF2-40B4-BE49-F238E27FC236}">
                  <a16:creationId xmlns:a16="http://schemas.microsoft.com/office/drawing/2014/main" id="{EB5E283A-0AE7-4FF6-93D5-5DB63F20F5C3}"/>
                </a:ext>
              </a:extLst>
            </p:cNvPr>
            <p:cNvSpPr>
              <a:spLocks/>
            </p:cNvSpPr>
            <p:nvPr/>
          </p:nvSpPr>
          <p:spPr bwMode="auto">
            <a:xfrm rot="2700000" flipH="1" flipV="1">
              <a:off x="5916929" y="2837160"/>
              <a:ext cx="406484" cy="424151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ysClr val="window" lastClr="FFFFFF"/>
              </a:solidFill>
              <a:prstDash val="solid"/>
              <a:bevel/>
              <a:headEnd/>
              <a:tailE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6770753-38A0-4A69-B6B5-57D97AF19E9A}"/>
                </a:ext>
              </a:extLst>
            </p:cNvPr>
            <p:cNvSpPr txBox="1"/>
            <p:nvPr/>
          </p:nvSpPr>
          <p:spPr>
            <a:xfrm>
              <a:off x="6034171" y="2866999"/>
              <a:ext cx="1538884" cy="4001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lIns="0" r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标题文字添加</a:t>
              </a:r>
            </a:p>
          </p:txBody>
        </p:sp>
        <p:sp>
          <p:nvSpPr>
            <p:cNvPr id="33" name="TextBox 36">
              <a:extLst>
                <a:ext uri="{FF2B5EF4-FFF2-40B4-BE49-F238E27FC236}">
                  <a16:creationId xmlns:a16="http://schemas.microsoft.com/office/drawing/2014/main" id="{B97B26DD-F21D-44DC-9913-61A5F6677AE7}"/>
                </a:ext>
              </a:extLst>
            </p:cNvPr>
            <p:cNvSpPr txBox="1"/>
            <p:nvPr/>
          </p:nvSpPr>
          <p:spPr>
            <a:xfrm>
              <a:off x="7680916" y="2162734"/>
              <a:ext cx="2729013" cy="705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459"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4000824-70C8-419C-8274-E2CC5747A259}"/>
              </a:ext>
            </a:extLst>
          </p:cNvPr>
          <p:cNvGrpSpPr/>
          <p:nvPr/>
        </p:nvGrpSpPr>
        <p:grpSpPr>
          <a:xfrm>
            <a:off x="702632" y="2162734"/>
            <a:ext cx="4423024" cy="1796303"/>
            <a:chOff x="702632" y="2162734"/>
            <a:chExt cx="4423024" cy="1796303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A83C0F2-6097-41A5-A8EE-9B7D7BF87089}"/>
                </a:ext>
              </a:extLst>
            </p:cNvPr>
            <p:cNvSpPr/>
            <p:nvPr/>
          </p:nvSpPr>
          <p:spPr>
            <a:xfrm rot="2700000">
              <a:off x="3439876" y="2270565"/>
              <a:ext cx="1584000" cy="1584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sx="101000" sy="101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6" name="Freeform 182">
              <a:extLst>
                <a:ext uri="{FF2B5EF4-FFF2-40B4-BE49-F238E27FC236}">
                  <a16:creationId xmlns:a16="http://schemas.microsoft.com/office/drawing/2014/main" id="{E3C173BE-96EC-468D-8304-D0F3BFBE9209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4021446" y="2160907"/>
              <a:ext cx="406484" cy="424151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ysClr val="window" lastClr="FFFFFF"/>
              </a:solidFill>
              <a:prstDash val="solid"/>
              <a:bevel/>
              <a:headEnd/>
              <a:tailE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7" name="Freeform 182">
              <a:extLst>
                <a:ext uri="{FF2B5EF4-FFF2-40B4-BE49-F238E27FC236}">
                  <a16:creationId xmlns:a16="http://schemas.microsoft.com/office/drawing/2014/main" id="{C7C68A9B-984B-4AE4-9AF3-C2FC9689E320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4030426" y="3534886"/>
              <a:ext cx="406484" cy="424151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ysClr val="window" lastClr="FFFFFF"/>
              </a:solidFill>
              <a:prstDash val="solid"/>
              <a:bevel/>
              <a:headEnd/>
              <a:tailE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8" name="Freeform 182">
              <a:extLst>
                <a:ext uri="{FF2B5EF4-FFF2-40B4-BE49-F238E27FC236}">
                  <a16:creationId xmlns:a16="http://schemas.microsoft.com/office/drawing/2014/main" id="{2C3D83B2-9FB7-465D-8753-641444BDB876}"/>
                </a:ext>
              </a:extLst>
            </p:cNvPr>
            <p:cNvSpPr>
              <a:spLocks/>
            </p:cNvSpPr>
            <p:nvPr/>
          </p:nvSpPr>
          <p:spPr bwMode="auto">
            <a:xfrm rot="18900000" flipV="1">
              <a:off x="4719172" y="2846140"/>
              <a:ext cx="406484" cy="424151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ysClr val="window" lastClr="FFFFFF"/>
              </a:solidFill>
              <a:prstDash val="solid"/>
              <a:bevel/>
              <a:headEnd/>
              <a:tailE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9" name="Freeform 182">
              <a:extLst>
                <a:ext uri="{FF2B5EF4-FFF2-40B4-BE49-F238E27FC236}">
                  <a16:creationId xmlns:a16="http://schemas.microsoft.com/office/drawing/2014/main" id="{02D449B5-6BCD-4B5F-9E92-95F622952020}"/>
                </a:ext>
              </a:extLst>
            </p:cNvPr>
            <p:cNvSpPr>
              <a:spLocks/>
            </p:cNvSpPr>
            <p:nvPr/>
          </p:nvSpPr>
          <p:spPr bwMode="auto">
            <a:xfrm rot="2700000" flipH="1" flipV="1">
              <a:off x="3345193" y="2837160"/>
              <a:ext cx="406484" cy="424151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solidFill>
                <a:sysClr val="window" lastClr="FFFFFF"/>
              </a:solidFill>
              <a:prstDash val="solid"/>
              <a:bevel/>
              <a:headEnd/>
              <a:tailE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FEB0958-4D47-436C-ACAD-B354D4A7B47E}"/>
                </a:ext>
              </a:extLst>
            </p:cNvPr>
            <p:cNvSpPr txBox="1"/>
            <p:nvPr/>
          </p:nvSpPr>
          <p:spPr>
            <a:xfrm>
              <a:off x="3462435" y="2866999"/>
              <a:ext cx="1538884" cy="4001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lIns="0" r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标题文字添加</a:t>
              </a:r>
            </a:p>
          </p:txBody>
        </p:sp>
        <p:sp>
          <p:nvSpPr>
            <p:cNvPr id="41" name="TextBox 36">
              <a:extLst>
                <a:ext uri="{FF2B5EF4-FFF2-40B4-BE49-F238E27FC236}">
                  <a16:creationId xmlns:a16="http://schemas.microsoft.com/office/drawing/2014/main" id="{FA9BF065-A095-4F54-8086-2991C6AAD5AE}"/>
                </a:ext>
              </a:extLst>
            </p:cNvPr>
            <p:cNvSpPr txBox="1"/>
            <p:nvPr/>
          </p:nvSpPr>
          <p:spPr>
            <a:xfrm>
              <a:off x="702632" y="2162734"/>
              <a:ext cx="2729013" cy="705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09459"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209FB06-176E-4032-AE19-1DB170B6CBE3}"/>
              </a:ext>
            </a:extLst>
          </p:cNvPr>
          <p:cNvGrpSpPr/>
          <p:nvPr/>
        </p:nvGrpSpPr>
        <p:grpSpPr>
          <a:xfrm>
            <a:off x="1853915" y="3540753"/>
            <a:ext cx="4455829" cy="1770883"/>
            <a:chOff x="1853915" y="3540753"/>
            <a:chExt cx="4455829" cy="1770883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CE3C1A8-3752-4359-90AD-0DA12EE2CD58}"/>
                </a:ext>
              </a:extLst>
            </p:cNvPr>
            <p:cNvGrpSpPr/>
            <p:nvPr/>
          </p:nvGrpSpPr>
          <p:grpSpPr>
            <a:xfrm rot="2700000">
              <a:off x="4725744" y="3540753"/>
              <a:ext cx="1584000" cy="1584000"/>
              <a:chOff x="2955815" y="1694813"/>
              <a:chExt cx="1188000" cy="1188000"/>
            </a:xfrm>
            <a:solidFill>
              <a:srgbClr val="2674AE"/>
            </a:solidFill>
            <a:effectLst>
              <a:outerShdw blurRad="50800" dist="38100" dir="2700000" sx="101000" sy="101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A7A228DA-C6E9-4707-B52B-8AD329CF6C08}"/>
                  </a:ext>
                </a:extLst>
              </p:cNvPr>
              <p:cNvSpPr/>
              <p:nvPr/>
            </p:nvSpPr>
            <p:spPr>
              <a:xfrm>
                <a:off x="2955815" y="1694813"/>
                <a:ext cx="1188000" cy="1188000"/>
              </a:xfrm>
              <a:prstGeom prst="rect">
                <a:avLst/>
              </a:prstGeom>
              <a:gradFill>
                <a:gsLst>
                  <a:gs pos="44000">
                    <a:srgbClr val="E100FF"/>
                  </a:gs>
                  <a:gs pos="100000">
                    <a:srgbClr val="7A00FF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7" name="Freeform 182">
                <a:extLst>
                  <a:ext uri="{FF2B5EF4-FFF2-40B4-BE49-F238E27FC236}">
                    <a16:creationId xmlns:a16="http://schemas.microsoft.com/office/drawing/2014/main" id="{A51DD3B5-B06B-49ED-9F64-DD97282AE15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027865" y="1767862"/>
                <a:ext cx="304863" cy="318113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ysClr val="window" lastClr="FFFFFF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8" name="Freeform 182">
                <a:extLst>
                  <a:ext uri="{FF2B5EF4-FFF2-40B4-BE49-F238E27FC236}">
                    <a16:creationId xmlns:a16="http://schemas.microsoft.com/office/drawing/2014/main" id="{47BA28C1-D313-4128-97E6-635846A809E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761290" y="2491762"/>
                <a:ext cx="304863" cy="318113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ysClr val="window" lastClr="FFFFFF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9" name="Freeform 182">
                <a:extLst>
                  <a:ext uri="{FF2B5EF4-FFF2-40B4-BE49-F238E27FC236}">
                    <a16:creationId xmlns:a16="http://schemas.microsoft.com/office/drawing/2014/main" id="{DCB0B89A-50AF-4D93-9C9B-F7CAC038E8BD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761290" y="1761237"/>
                <a:ext cx="304863" cy="318113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ysClr val="window" lastClr="FFFFFF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50" name="Freeform 182">
                <a:extLst>
                  <a:ext uri="{FF2B5EF4-FFF2-40B4-BE49-F238E27FC236}">
                    <a16:creationId xmlns:a16="http://schemas.microsoft.com/office/drawing/2014/main" id="{85993254-C630-4BC6-BBBF-1A94129E1B0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027865" y="2485137"/>
                <a:ext cx="304863" cy="318113"/>
              </a:xfrm>
              <a:custGeom>
                <a:avLst/>
                <a:gdLst>
                  <a:gd name="T0" fmla="*/ 0 w 23"/>
                  <a:gd name="T1" fmla="*/ 0 h 24"/>
                  <a:gd name="T2" fmla="*/ 23 w 23"/>
                  <a:gd name="T3" fmla="*/ 0 h 24"/>
                  <a:gd name="T4" fmla="*/ 23 w 23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4">
                    <a:moveTo>
                      <a:pt x="0" y="0"/>
                    </a:moveTo>
                    <a:lnTo>
                      <a:pt x="23" y="0"/>
                    </a:lnTo>
                    <a:lnTo>
                      <a:pt x="23" y="24"/>
                    </a:lnTo>
                  </a:path>
                </a:pathLst>
              </a:custGeom>
              <a:noFill/>
              <a:ln w="12700" cap="flat">
                <a:solidFill>
                  <a:sysClr val="window" lastClr="FFFFFF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3200" kern="0" dirty="0">
                  <a:solidFill>
                    <a:sysClr val="windowText" lastClr="00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CA37A7-8D69-45E8-95EB-650EED822AFA}"/>
                </a:ext>
              </a:extLst>
            </p:cNvPr>
            <p:cNvSpPr txBox="1"/>
            <p:nvPr/>
          </p:nvSpPr>
          <p:spPr>
            <a:xfrm>
              <a:off x="4748303" y="4137187"/>
              <a:ext cx="1538884" cy="40011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zh-CN" altLang="en-US" sz="20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45" name="TextBox 36">
              <a:extLst>
                <a:ext uri="{FF2B5EF4-FFF2-40B4-BE49-F238E27FC236}">
                  <a16:creationId xmlns:a16="http://schemas.microsoft.com/office/drawing/2014/main" id="{9B6401C4-8051-4E2A-B88E-FEC017DAEFBD}"/>
                </a:ext>
              </a:extLst>
            </p:cNvPr>
            <p:cNvSpPr txBox="1"/>
            <p:nvPr/>
          </p:nvSpPr>
          <p:spPr>
            <a:xfrm>
              <a:off x="1853915" y="4606507"/>
              <a:ext cx="2729013" cy="705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09459"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21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3AFFE5-4E5F-45EF-A6BA-13FA41A67704}"/>
              </a:ext>
            </a:extLst>
          </p:cNvPr>
          <p:cNvGrpSpPr/>
          <p:nvPr/>
        </p:nvGrpSpPr>
        <p:grpSpPr>
          <a:xfrm>
            <a:off x="468777" y="411291"/>
            <a:ext cx="3392172" cy="400110"/>
            <a:chOff x="7661303" y="2550494"/>
            <a:chExt cx="3392172" cy="40011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15F56B1-5A86-4733-B3EC-7ED2373F8726}"/>
                </a:ext>
              </a:extLst>
            </p:cNvPr>
            <p:cNvGrpSpPr/>
            <p:nvPr/>
          </p:nvGrpSpPr>
          <p:grpSpPr>
            <a:xfrm>
              <a:off x="7661303" y="2581272"/>
              <a:ext cx="507700" cy="338554"/>
              <a:chOff x="930575" y="5332992"/>
              <a:chExt cx="507700" cy="338554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040BC922-4791-44BB-A054-16CFA2A8B83C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4EDFA3D-B875-4965-9D64-5896D1743304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01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338EFBE-73E0-4704-911A-D724A557EBCC}"/>
                </a:ext>
              </a:extLst>
            </p:cNvPr>
            <p:cNvSpPr txBox="1"/>
            <p:nvPr/>
          </p:nvSpPr>
          <p:spPr>
            <a:xfrm>
              <a:off x="8402839" y="2550494"/>
              <a:ext cx="114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行业背景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ACED9B7-850A-46A5-BF42-5A0452C6748B}"/>
                </a:ext>
              </a:extLst>
            </p:cNvPr>
            <p:cNvSpPr txBox="1"/>
            <p:nvPr/>
          </p:nvSpPr>
          <p:spPr>
            <a:xfrm>
              <a:off x="9565952" y="2691806"/>
              <a:ext cx="14875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INDUSTRY BACKGROUND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0EF272F-5E0A-49E6-B39E-EF9447035F74}"/>
              </a:ext>
            </a:extLst>
          </p:cNvPr>
          <p:cNvGrpSpPr/>
          <p:nvPr/>
        </p:nvGrpSpPr>
        <p:grpSpPr>
          <a:xfrm>
            <a:off x="1207188" y="2023787"/>
            <a:ext cx="2839314" cy="1058519"/>
            <a:chOff x="1207188" y="2278689"/>
            <a:chExt cx="2839314" cy="105851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8D5017F-B4DE-4322-BE3F-4A18D8959DD7}"/>
                </a:ext>
              </a:extLst>
            </p:cNvPr>
            <p:cNvSpPr txBox="1"/>
            <p:nvPr/>
          </p:nvSpPr>
          <p:spPr>
            <a:xfrm flipH="1">
              <a:off x="1927241" y="2278689"/>
              <a:ext cx="2119261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000" b="0" spc="0" dirty="0">
                  <a:gradFill>
                    <a:gsLst>
                      <a:gs pos="100000">
                        <a:srgbClr val="A900FF"/>
                      </a:gs>
                      <a:gs pos="0">
                        <a:srgbClr val="E1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10A3534-B2E5-4500-94DE-17F566E369B8}"/>
                </a:ext>
              </a:extLst>
            </p:cNvPr>
            <p:cNvSpPr/>
            <p:nvPr/>
          </p:nvSpPr>
          <p:spPr>
            <a:xfrm flipH="1">
              <a:off x="1207188" y="2719603"/>
              <a:ext cx="2831027" cy="617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7309AA2-B064-45A2-8565-206DA99CF78A}"/>
              </a:ext>
            </a:extLst>
          </p:cNvPr>
          <p:cNvGrpSpPr/>
          <p:nvPr/>
        </p:nvGrpSpPr>
        <p:grpSpPr>
          <a:xfrm>
            <a:off x="1207188" y="4003008"/>
            <a:ext cx="2839314" cy="1058519"/>
            <a:chOff x="1207188" y="2278689"/>
            <a:chExt cx="2839314" cy="105851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38D08D9-F5DE-437D-B474-B798D12566A7}"/>
                </a:ext>
              </a:extLst>
            </p:cNvPr>
            <p:cNvSpPr txBox="1"/>
            <p:nvPr/>
          </p:nvSpPr>
          <p:spPr>
            <a:xfrm flipH="1">
              <a:off x="1927241" y="2278689"/>
              <a:ext cx="2119261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2000" b="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F56F57D-2977-4B78-9482-5F8BDD070988}"/>
                </a:ext>
              </a:extLst>
            </p:cNvPr>
            <p:cNvSpPr/>
            <p:nvPr/>
          </p:nvSpPr>
          <p:spPr>
            <a:xfrm flipH="1">
              <a:off x="1207188" y="2719603"/>
              <a:ext cx="2831027" cy="617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C0082BD-DAEE-4204-8E0B-224C98838AD9}"/>
              </a:ext>
            </a:extLst>
          </p:cNvPr>
          <p:cNvGrpSpPr/>
          <p:nvPr/>
        </p:nvGrpSpPr>
        <p:grpSpPr>
          <a:xfrm flipH="1">
            <a:off x="8265688" y="2023787"/>
            <a:ext cx="2839314" cy="1058519"/>
            <a:chOff x="1207188" y="2278689"/>
            <a:chExt cx="2839314" cy="105851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CB9F851-5BE4-48E6-B8FC-2C690B738B07}"/>
                </a:ext>
              </a:extLst>
            </p:cNvPr>
            <p:cNvSpPr txBox="1"/>
            <p:nvPr/>
          </p:nvSpPr>
          <p:spPr>
            <a:xfrm flipH="1">
              <a:off x="1927241" y="2278689"/>
              <a:ext cx="2119261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B0AAB13-D866-4DB3-B985-988D1AC7A439}"/>
                </a:ext>
              </a:extLst>
            </p:cNvPr>
            <p:cNvSpPr/>
            <p:nvPr/>
          </p:nvSpPr>
          <p:spPr>
            <a:xfrm flipH="1">
              <a:off x="1207188" y="2719603"/>
              <a:ext cx="2831027" cy="617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C083E97-C382-4855-9E56-5FF94EC63832}"/>
              </a:ext>
            </a:extLst>
          </p:cNvPr>
          <p:cNvGrpSpPr/>
          <p:nvPr/>
        </p:nvGrpSpPr>
        <p:grpSpPr>
          <a:xfrm>
            <a:off x="4280838" y="1754470"/>
            <a:ext cx="3629448" cy="3619836"/>
            <a:chOff x="4417215" y="1803400"/>
            <a:chExt cx="3356694" cy="334780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A075797-A7F1-428D-BB60-73779FA96AFD}"/>
                </a:ext>
              </a:extLst>
            </p:cNvPr>
            <p:cNvGrpSpPr/>
            <p:nvPr/>
          </p:nvGrpSpPr>
          <p:grpSpPr>
            <a:xfrm>
              <a:off x="4417215" y="2372922"/>
              <a:ext cx="1370249" cy="733707"/>
              <a:chOff x="4658358" y="2531598"/>
              <a:chExt cx="1173373" cy="628289"/>
            </a:xfrm>
            <a:gradFill flip="none" rotWithShape="1">
              <a:gsLst>
                <a:gs pos="0">
                  <a:srgbClr val="E100FF"/>
                </a:gs>
                <a:gs pos="100000">
                  <a:srgbClr val="A900FF"/>
                </a:gs>
              </a:gsLst>
              <a:lin ang="2700000" scaled="1"/>
              <a:tileRect/>
            </a:gradFill>
          </p:grpSpPr>
          <p:sp>
            <p:nvSpPr>
              <p:cNvPr id="25" name="Rectangle 6">
                <a:extLst>
                  <a:ext uri="{FF2B5EF4-FFF2-40B4-BE49-F238E27FC236}">
                    <a16:creationId xmlns:a16="http://schemas.microsoft.com/office/drawing/2014/main" id="{4C176099-2463-4DEE-89E3-6A5DAFFB6491}"/>
                  </a:ext>
                </a:extLst>
              </p:cNvPr>
              <p:cNvSpPr/>
              <p:nvPr/>
            </p:nvSpPr>
            <p:spPr bwMode="auto">
              <a:xfrm rot="2700000" flipV="1">
                <a:off x="4744802" y="3038696"/>
                <a:ext cx="213049" cy="29334"/>
              </a:xfrm>
              <a:prstGeom prst="rect">
                <a:avLst/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ctr" defTabSz="913765">
                  <a:defRPr/>
                </a:pPr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6" name="Bent Arrow 5">
                <a:extLst>
                  <a:ext uri="{FF2B5EF4-FFF2-40B4-BE49-F238E27FC236}">
                    <a16:creationId xmlns:a16="http://schemas.microsoft.com/office/drawing/2014/main" id="{7E222813-700E-46C7-8990-A2B5C4A00BAF}"/>
                  </a:ext>
                </a:extLst>
              </p:cNvPr>
              <p:cNvSpPr/>
              <p:nvPr/>
            </p:nvSpPr>
            <p:spPr bwMode="auto">
              <a:xfrm rot="2700000">
                <a:off x="5138520" y="2051436"/>
                <a:ext cx="213049" cy="1173373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ctr" defTabSz="913765">
                  <a:defRPr/>
                </a:pPr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23" name="Rounded Rectangle 26">
              <a:extLst>
                <a:ext uri="{FF2B5EF4-FFF2-40B4-BE49-F238E27FC236}">
                  <a16:creationId xmlns:a16="http://schemas.microsoft.com/office/drawing/2014/main" id="{D06ADB9C-5E90-45E6-B42B-63BD2C1E85D1}"/>
                </a:ext>
              </a:extLst>
            </p:cNvPr>
            <p:cNvSpPr/>
            <p:nvPr/>
          </p:nvSpPr>
          <p:spPr bwMode="auto">
            <a:xfrm rot="18900000" flipV="1">
              <a:off x="5479912" y="1960475"/>
              <a:ext cx="1232032" cy="1231872"/>
            </a:xfrm>
            <a:prstGeom prst="roundRect">
              <a:avLst>
                <a:gd name="adj" fmla="val 9646"/>
              </a:avLst>
            </a:prstGeom>
            <a:gradFill flip="none" rotWithShape="1">
              <a:gsLst>
                <a:gs pos="3000">
                  <a:srgbClr val="E100FF"/>
                </a:gs>
                <a:gs pos="100000">
                  <a:srgbClr val="A900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dirty="0">
                <a:solidFill>
                  <a:schemeClr val="l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941CDB9A-7A83-447A-BC43-102F68A8B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65726" y="2146209"/>
              <a:ext cx="860404" cy="860404"/>
            </a:xfrm>
            <a:prstGeom prst="rect">
              <a:avLst/>
            </a:prstGeom>
          </p:spPr>
        </p:pic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46A2CC6-1F29-4AD1-A3AA-4297B3D61ABF}"/>
                </a:ext>
              </a:extLst>
            </p:cNvPr>
            <p:cNvGrpSpPr/>
            <p:nvPr/>
          </p:nvGrpSpPr>
          <p:grpSpPr>
            <a:xfrm>
              <a:off x="4959933" y="3780778"/>
              <a:ext cx="733732" cy="1370426"/>
              <a:chOff x="5123099" y="3737175"/>
              <a:chExt cx="628310" cy="11735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6" name="Rectangle 9">
                <a:extLst>
                  <a:ext uri="{FF2B5EF4-FFF2-40B4-BE49-F238E27FC236}">
                    <a16:creationId xmlns:a16="http://schemas.microsoft.com/office/drawing/2014/main" id="{3A47DB6D-34E8-4B77-870A-EE69958B975E}"/>
                  </a:ext>
                </a:extLst>
              </p:cNvPr>
              <p:cNvSpPr/>
              <p:nvPr/>
            </p:nvSpPr>
            <p:spPr bwMode="auto">
              <a:xfrm rot="18900000" flipV="1">
                <a:off x="5538389" y="4703040"/>
                <a:ext cx="213020" cy="29337"/>
              </a:xfrm>
              <a:prstGeom prst="rect">
                <a:avLst/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ctr" defTabSz="913765">
                  <a:defRPr/>
                </a:pPr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7" name="Bent Arrow 8">
                <a:extLst>
                  <a:ext uri="{FF2B5EF4-FFF2-40B4-BE49-F238E27FC236}">
                    <a16:creationId xmlns:a16="http://schemas.microsoft.com/office/drawing/2014/main" id="{3B9F17C7-C7D0-42E7-BC9D-0F2FA06D967B}"/>
                  </a:ext>
                </a:extLst>
              </p:cNvPr>
              <p:cNvSpPr/>
              <p:nvPr/>
            </p:nvSpPr>
            <p:spPr bwMode="auto">
              <a:xfrm rot="18900000">
                <a:off x="5123099" y="3737175"/>
                <a:ext cx="213020" cy="1173525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ctr" defTabSz="913765">
                  <a:defRPr/>
                </a:pPr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A798EEB-BA63-4A0A-A38A-026F8EE79135}"/>
                </a:ext>
              </a:extLst>
            </p:cNvPr>
            <p:cNvGrpSpPr/>
            <p:nvPr/>
          </p:nvGrpSpPr>
          <p:grpSpPr>
            <a:xfrm>
              <a:off x="4565221" y="2875285"/>
              <a:ext cx="1232032" cy="1231872"/>
              <a:chOff x="4565221" y="2875285"/>
              <a:chExt cx="1232032" cy="1231872"/>
            </a:xfrm>
          </p:grpSpPr>
          <p:sp>
            <p:nvSpPr>
              <p:cNvPr id="34" name="Rounded Rectangle 23">
                <a:extLst>
                  <a:ext uri="{FF2B5EF4-FFF2-40B4-BE49-F238E27FC236}">
                    <a16:creationId xmlns:a16="http://schemas.microsoft.com/office/drawing/2014/main" id="{0D1E3725-48D9-4FE6-AB81-8B36E970527D}"/>
                  </a:ext>
                </a:extLst>
              </p:cNvPr>
              <p:cNvSpPr/>
              <p:nvPr/>
            </p:nvSpPr>
            <p:spPr bwMode="auto">
              <a:xfrm rot="18900000" flipV="1">
                <a:off x="4565221" y="2875285"/>
                <a:ext cx="1232032" cy="1231872"/>
              </a:xfrm>
              <a:prstGeom prst="roundRect">
                <a:avLst>
                  <a:gd name="adj" fmla="val 964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zh-CN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474D4340-2C68-4E18-A017-58C4A686B2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23460" y="3133444"/>
                <a:ext cx="715555" cy="715555"/>
              </a:xfrm>
              <a:prstGeom prst="rect">
                <a:avLst/>
              </a:prstGeom>
            </p:spPr>
          </p:pic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0A7F198-CD80-4464-B635-D78EA885C658}"/>
                </a:ext>
              </a:extLst>
            </p:cNvPr>
            <p:cNvGrpSpPr/>
            <p:nvPr/>
          </p:nvGrpSpPr>
          <p:grpSpPr>
            <a:xfrm>
              <a:off x="6452084" y="1803400"/>
              <a:ext cx="733733" cy="1370426"/>
              <a:chOff x="6400859" y="2043904"/>
              <a:chExt cx="628311" cy="11735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7" name="Rectangle 12">
                <a:extLst>
                  <a:ext uri="{FF2B5EF4-FFF2-40B4-BE49-F238E27FC236}">
                    <a16:creationId xmlns:a16="http://schemas.microsoft.com/office/drawing/2014/main" id="{A665F73D-D68C-4C07-B602-3451A973AE28}"/>
                  </a:ext>
                </a:extLst>
              </p:cNvPr>
              <p:cNvSpPr/>
              <p:nvPr/>
            </p:nvSpPr>
            <p:spPr bwMode="auto">
              <a:xfrm rot="18900000" flipH="1">
                <a:off x="6400859" y="2222226"/>
                <a:ext cx="213020" cy="29337"/>
              </a:xfrm>
              <a:prstGeom prst="rect">
                <a:avLst/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ctr" defTabSz="913765">
                  <a:defRPr/>
                </a:pPr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8" name="Bent Arrow 11">
                <a:extLst>
                  <a:ext uri="{FF2B5EF4-FFF2-40B4-BE49-F238E27FC236}">
                    <a16:creationId xmlns:a16="http://schemas.microsoft.com/office/drawing/2014/main" id="{9940961D-9CA5-405D-96B2-5CA980E72FD3}"/>
                  </a:ext>
                </a:extLst>
              </p:cNvPr>
              <p:cNvSpPr/>
              <p:nvPr/>
            </p:nvSpPr>
            <p:spPr bwMode="auto">
              <a:xfrm rot="18900000" flipH="1" flipV="1">
                <a:off x="6816150" y="2043904"/>
                <a:ext cx="213020" cy="1173525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ctr" defTabSz="913765">
                  <a:defRPr/>
                </a:pPr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4ED7561-25AB-4C9F-95CD-DEE4996E8863}"/>
                </a:ext>
              </a:extLst>
            </p:cNvPr>
            <p:cNvGrpSpPr/>
            <p:nvPr/>
          </p:nvGrpSpPr>
          <p:grpSpPr>
            <a:xfrm>
              <a:off x="6393944" y="2875943"/>
              <a:ext cx="1232032" cy="1230556"/>
              <a:chOff x="6393944" y="2875943"/>
              <a:chExt cx="1232032" cy="1230556"/>
            </a:xfrm>
          </p:grpSpPr>
          <p:sp>
            <p:nvSpPr>
              <p:cNvPr id="45" name="Rounded Rectangle 20">
                <a:extLst>
                  <a:ext uri="{FF2B5EF4-FFF2-40B4-BE49-F238E27FC236}">
                    <a16:creationId xmlns:a16="http://schemas.microsoft.com/office/drawing/2014/main" id="{226FEBC9-81D9-4EA4-B5B5-6880589D58A7}"/>
                  </a:ext>
                </a:extLst>
              </p:cNvPr>
              <p:cNvSpPr/>
              <p:nvPr/>
            </p:nvSpPr>
            <p:spPr bwMode="auto">
              <a:xfrm rot="18900000" flipV="1">
                <a:off x="6393944" y="2875943"/>
                <a:ext cx="1232032" cy="1230556"/>
              </a:xfrm>
              <a:prstGeom prst="roundRect">
                <a:avLst>
                  <a:gd name="adj" fmla="val 9646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endParaRPr lang="zh-CN" altLang="zh-CN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3835B1DB-1DEF-444E-81FD-C9437A2EBA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31653" y="3212915"/>
                <a:ext cx="556614" cy="556613"/>
              </a:xfrm>
              <a:prstGeom prst="rect">
                <a:avLst/>
              </a:prstGeom>
            </p:spPr>
          </p:pic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C7FE25C8-9665-4B23-9AA4-7C0C33BFD212}"/>
                </a:ext>
              </a:extLst>
            </p:cNvPr>
            <p:cNvGrpSpPr/>
            <p:nvPr/>
          </p:nvGrpSpPr>
          <p:grpSpPr>
            <a:xfrm>
              <a:off x="6403660" y="3874711"/>
              <a:ext cx="1370249" cy="733707"/>
              <a:chOff x="6359393" y="3817612"/>
              <a:chExt cx="1173373" cy="628289"/>
            </a:xfrm>
            <a:gradFill flip="none" rotWithShape="1">
              <a:gsLst>
                <a:gs pos="0">
                  <a:srgbClr val="E100FF"/>
                </a:gs>
                <a:gs pos="100000">
                  <a:srgbClr val="A900FF"/>
                </a:gs>
              </a:gsLst>
              <a:lin ang="2700000" scaled="1"/>
              <a:tileRect/>
            </a:gradFill>
          </p:grpSpPr>
          <p:sp>
            <p:nvSpPr>
              <p:cNvPr id="58" name="Rectangle 15">
                <a:extLst>
                  <a:ext uri="{FF2B5EF4-FFF2-40B4-BE49-F238E27FC236}">
                    <a16:creationId xmlns:a16="http://schemas.microsoft.com/office/drawing/2014/main" id="{E3BF133F-0072-491D-9D52-1A3389EE8646}"/>
                  </a:ext>
                </a:extLst>
              </p:cNvPr>
              <p:cNvSpPr/>
              <p:nvPr/>
            </p:nvSpPr>
            <p:spPr bwMode="auto">
              <a:xfrm rot="2700000" flipH="1">
                <a:off x="7233273" y="3909470"/>
                <a:ext cx="213049" cy="29334"/>
              </a:xfrm>
              <a:prstGeom prst="rect">
                <a:avLst/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ctr" defTabSz="913765">
                  <a:defRPr/>
                </a:pPr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9" name="Bent Arrow 14">
                <a:extLst>
                  <a:ext uri="{FF2B5EF4-FFF2-40B4-BE49-F238E27FC236}">
                    <a16:creationId xmlns:a16="http://schemas.microsoft.com/office/drawing/2014/main" id="{8292B970-F41B-4BD6-9BAF-027ACF8C2F15}"/>
                  </a:ext>
                </a:extLst>
              </p:cNvPr>
              <p:cNvSpPr/>
              <p:nvPr/>
            </p:nvSpPr>
            <p:spPr bwMode="auto">
              <a:xfrm rot="2700000" flipH="1" flipV="1">
                <a:off x="6839555" y="3752690"/>
                <a:ext cx="213049" cy="1173373"/>
              </a:xfrm>
              <a:prstGeom prst="bentArrow">
                <a:avLst>
                  <a:gd name="adj1" fmla="val 13663"/>
                  <a:gd name="adj2" fmla="val 25006"/>
                  <a:gd name="adj3" fmla="val 43568"/>
                  <a:gd name="adj4" fmla="val 0"/>
                </a:avLst>
              </a:pr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algn="ctr" defTabSz="913765">
                  <a:defRPr/>
                </a:pPr>
                <a:endParaRPr 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93054FD8-F47E-482D-8ADA-466A40B4F129}"/>
                </a:ext>
              </a:extLst>
            </p:cNvPr>
            <p:cNvGrpSpPr/>
            <p:nvPr/>
          </p:nvGrpSpPr>
          <p:grpSpPr>
            <a:xfrm>
              <a:off x="5479912" y="3788778"/>
              <a:ext cx="1232032" cy="1231872"/>
              <a:chOff x="5479912" y="3788778"/>
              <a:chExt cx="1232032" cy="1231872"/>
            </a:xfrm>
            <a:gradFill>
              <a:gsLst>
                <a:gs pos="3000">
                  <a:srgbClr val="E100FF"/>
                </a:gs>
                <a:gs pos="100000">
                  <a:srgbClr val="A900FF"/>
                </a:gs>
              </a:gsLst>
              <a:lin ang="2700000" scaled="1"/>
            </a:gradFill>
          </p:grpSpPr>
          <p:sp>
            <p:nvSpPr>
              <p:cNvPr id="56" name="Rounded Rectangle 17">
                <a:extLst>
                  <a:ext uri="{FF2B5EF4-FFF2-40B4-BE49-F238E27FC236}">
                    <a16:creationId xmlns:a16="http://schemas.microsoft.com/office/drawing/2014/main" id="{AB2528DB-0A8F-4FE1-81AF-2DCD1DCFC8F7}"/>
                  </a:ext>
                </a:extLst>
              </p:cNvPr>
              <p:cNvSpPr/>
              <p:nvPr/>
            </p:nvSpPr>
            <p:spPr bwMode="auto">
              <a:xfrm rot="18900000" flipV="1">
                <a:off x="5479912" y="3788778"/>
                <a:ext cx="1232032" cy="1231872"/>
              </a:xfrm>
              <a:prstGeom prst="roundRect">
                <a:avLst>
                  <a:gd name="adj" fmla="val 964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91249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/>
                <a:endParaRPr lang="zh-CN" altLang="zh-CN" dirty="0">
                  <a:solidFill>
                    <a:schemeClr val="l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id="{EF1E2A0F-8314-484B-A3A1-152C05B8F3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19477" y="4128263"/>
                <a:ext cx="552902" cy="552902"/>
              </a:xfrm>
              <a:prstGeom prst="rect">
                <a:avLst/>
              </a:prstGeom>
              <a:grpFill/>
            </p:spPr>
          </p:pic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E52F415-6205-427C-9BD7-6B234584F951}"/>
              </a:ext>
            </a:extLst>
          </p:cNvPr>
          <p:cNvGrpSpPr/>
          <p:nvPr/>
        </p:nvGrpSpPr>
        <p:grpSpPr>
          <a:xfrm flipH="1">
            <a:off x="8265688" y="4003008"/>
            <a:ext cx="2839314" cy="1058519"/>
            <a:chOff x="1207188" y="2278689"/>
            <a:chExt cx="2839314" cy="105851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7FF7652-B978-4742-9A87-61518F3A5636}"/>
                </a:ext>
              </a:extLst>
            </p:cNvPr>
            <p:cNvSpPr txBox="1"/>
            <p:nvPr/>
          </p:nvSpPr>
          <p:spPr>
            <a:xfrm flipH="1">
              <a:off x="1927241" y="2278689"/>
              <a:ext cx="2119261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spc="0" dirty="0">
                  <a:gradFill>
                    <a:gsLst>
                      <a:gs pos="100000">
                        <a:srgbClr val="A900FF"/>
                      </a:gs>
                      <a:gs pos="0">
                        <a:srgbClr val="E1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FA4F42C0-F0C0-4307-992A-554A03CEA0EC}"/>
                </a:ext>
              </a:extLst>
            </p:cNvPr>
            <p:cNvSpPr/>
            <p:nvPr/>
          </p:nvSpPr>
          <p:spPr>
            <a:xfrm flipH="1">
              <a:off x="1207188" y="2719603"/>
              <a:ext cx="2831027" cy="617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68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3AFFE5-4E5F-45EF-A6BA-13FA41A67704}"/>
              </a:ext>
            </a:extLst>
          </p:cNvPr>
          <p:cNvGrpSpPr/>
          <p:nvPr/>
        </p:nvGrpSpPr>
        <p:grpSpPr>
          <a:xfrm>
            <a:off x="468777" y="411291"/>
            <a:ext cx="3392172" cy="400110"/>
            <a:chOff x="7661303" y="2550494"/>
            <a:chExt cx="3392172" cy="40011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15F56B1-5A86-4733-B3EC-7ED2373F8726}"/>
                </a:ext>
              </a:extLst>
            </p:cNvPr>
            <p:cNvGrpSpPr/>
            <p:nvPr/>
          </p:nvGrpSpPr>
          <p:grpSpPr>
            <a:xfrm>
              <a:off x="7661303" y="2581272"/>
              <a:ext cx="507700" cy="338554"/>
              <a:chOff x="930575" y="5332992"/>
              <a:chExt cx="507700" cy="338554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040BC922-4791-44BB-A054-16CFA2A8B83C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4EDFA3D-B875-4965-9D64-5896D1743304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01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338EFBE-73E0-4704-911A-D724A557EBCC}"/>
                </a:ext>
              </a:extLst>
            </p:cNvPr>
            <p:cNvSpPr txBox="1"/>
            <p:nvPr/>
          </p:nvSpPr>
          <p:spPr>
            <a:xfrm>
              <a:off x="8402839" y="2550494"/>
              <a:ext cx="114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行业背景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ACED9B7-850A-46A5-BF42-5A0452C6748B}"/>
                </a:ext>
              </a:extLst>
            </p:cNvPr>
            <p:cNvSpPr txBox="1"/>
            <p:nvPr/>
          </p:nvSpPr>
          <p:spPr>
            <a:xfrm>
              <a:off x="9565952" y="2691806"/>
              <a:ext cx="14875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INDUSTRY BACKGROUND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7F458A15-822C-4539-9FE9-3509F9E9C387}"/>
              </a:ext>
            </a:extLst>
          </p:cNvPr>
          <p:cNvGraphicFramePr/>
          <p:nvPr/>
        </p:nvGraphicFramePr>
        <p:xfrm>
          <a:off x="888999" y="1289616"/>
          <a:ext cx="10569575" cy="3099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19852313-7B0C-419D-8ED8-BBD480D79A19}"/>
              </a:ext>
            </a:extLst>
          </p:cNvPr>
          <p:cNvGrpSpPr/>
          <p:nvPr/>
        </p:nvGrpSpPr>
        <p:grpSpPr>
          <a:xfrm>
            <a:off x="1195020" y="4402787"/>
            <a:ext cx="2215669" cy="1583947"/>
            <a:chOff x="1195020" y="4402787"/>
            <a:chExt cx="2215669" cy="158394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7ADD659-4FD0-4451-92A5-362425384D04}"/>
                </a:ext>
              </a:extLst>
            </p:cNvPr>
            <p:cNvSpPr txBox="1"/>
            <p:nvPr/>
          </p:nvSpPr>
          <p:spPr>
            <a:xfrm>
              <a:off x="1195020" y="4402787"/>
              <a:ext cx="2215668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b="0" spc="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8F6EAF7-44EF-4D24-A320-9C62B8989A93}"/>
                </a:ext>
              </a:extLst>
            </p:cNvPr>
            <p:cNvSpPr/>
            <p:nvPr/>
          </p:nvSpPr>
          <p:spPr>
            <a:xfrm>
              <a:off x="1195020" y="5032049"/>
              <a:ext cx="2215669" cy="95468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添加文本内容，如关键词、部分简单介绍等。</a:t>
              </a:r>
              <a:endParaRPr lang="zh-CN" altLang="en-US" sz="1100" dirty="0">
                <a:solidFill>
                  <a:srgbClr val="FFFFFF">
                    <a:lumMod val="6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5C52BAAD-3B49-4194-A068-3B67EC3D6B20}"/>
                </a:ext>
              </a:extLst>
            </p:cNvPr>
            <p:cNvCxnSpPr>
              <a:cxnSpLocks/>
            </p:cNvCxnSpPr>
            <p:nvPr/>
          </p:nvCxnSpPr>
          <p:spPr>
            <a:xfrm>
              <a:off x="1663574" y="4961912"/>
              <a:ext cx="1278560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955CBF2-CAB5-4B22-B7D3-279F5CF97EF5}"/>
              </a:ext>
            </a:extLst>
          </p:cNvPr>
          <p:cNvGrpSpPr/>
          <p:nvPr/>
        </p:nvGrpSpPr>
        <p:grpSpPr>
          <a:xfrm>
            <a:off x="3764315" y="4402787"/>
            <a:ext cx="2215669" cy="1583947"/>
            <a:chOff x="3764315" y="4402787"/>
            <a:chExt cx="2215669" cy="158394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394E204-E9A3-4640-918F-C3689770E3ED}"/>
                </a:ext>
              </a:extLst>
            </p:cNvPr>
            <p:cNvSpPr txBox="1"/>
            <p:nvPr/>
          </p:nvSpPr>
          <p:spPr>
            <a:xfrm>
              <a:off x="3764315" y="4402787"/>
              <a:ext cx="2215668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b="0" spc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7A2D171-06D3-4F6C-865B-79EB91B691C5}"/>
                </a:ext>
              </a:extLst>
            </p:cNvPr>
            <p:cNvSpPr/>
            <p:nvPr/>
          </p:nvSpPr>
          <p:spPr>
            <a:xfrm>
              <a:off x="3764315" y="5032049"/>
              <a:ext cx="2215669" cy="95468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添加文本内容，如关键词、部分简单介绍等。</a:t>
              </a:r>
              <a:endParaRPr lang="zh-CN" altLang="en-US" sz="1100" dirty="0">
                <a:solidFill>
                  <a:srgbClr val="FFFFFF">
                    <a:lumMod val="6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CDAB358-8EDE-4BB6-8D03-7C41D5C08664}"/>
                </a:ext>
              </a:extLst>
            </p:cNvPr>
            <p:cNvCxnSpPr>
              <a:cxnSpLocks/>
            </p:cNvCxnSpPr>
            <p:nvPr/>
          </p:nvCxnSpPr>
          <p:spPr>
            <a:xfrm>
              <a:off x="4232869" y="4961912"/>
              <a:ext cx="1278560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DC1E0B7-6162-4E2E-89D4-E65F3BFEF8E0}"/>
              </a:ext>
            </a:extLst>
          </p:cNvPr>
          <p:cNvGrpSpPr/>
          <p:nvPr/>
        </p:nvGrpSpPr>
        <p:grpSpPr>
          <a:xfrm>
            <a:off x="6372938" y="4402787"/>
            <a:ext cx="2215669" cy="1583947"/>
            <a:chOff x="6372938" y="4402787"/>
            <a:chExt cx="2215669" cy="158394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1A289ED-3D05-461A-BEDA-F8693C1BD116}"/>
                </a:ext>
              </a:extLst>
            </p:cNvPr>
            <p:cNvSpPr txBox="1"/>
            <p:nvPr/>
          </p:nvSpPr>
          <p:spPr>
            <a:xfrm>
              <a:off x="6372938" y="4402787"/>
              <a:ext cx="2215668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b="0" spc="0" dirty="0">
                  <a:gradFill>
                    <a:gsLst>
                      <a:gs pos="0">
                        <a:srgbClr val="E100FF"/>
                      </a:gs>
                      <a:gs pos="100000">
                        <a:srgbClr val="7A00FF"/>
                      </a:gs>
                    </a:gsLst>
                    <a:lin ang="27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F9410EE-00BD-4C3B-9F3A-213A2A31F69F}"/>
                </a:ext>
              </a:extLst>
            </p:cNvPr>
            <p:cNvSpPr/>
            <p:nvPr/>
          </p:nvSpPr>
          <p:spPr>
            <a:xfrm>
              <a:off x="6372938" y="5032049"/>
              <a:ext cx="2215669" cy="95468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添加文本内容，如关键词、部分简单介绍等。</a:t>
              </a:r>
              <a:endParaRPr lang="zh-CN" altLang="en-US" sz="1100" dirty="0">
                <a:solidFill>
                  <a:srgbClr val="FFFFFF">
                    <a:lumMod val="6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AD206927-35AD-49B0-B751-4A48CEAF109D}"/>
                </a:ext>
              </a:extLst>
            </p:cNvPr>
            <p:cNvCxnSpPr>
              <a:cxnSpLocks/>
            </p:cNvCxnSpPr>
            <p:nvPr/>
          </p:nvCxnSpPr>
          <p:spPr>
            <a:xfrm>
              <a:off x="6841492" y="4961912"/>
              <a:ext cx="1278560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BBAD51F-1677-4A38-B076-449BBA1C56D9}"/>
              </a:ext>
            </a:extLst>
          </p:cNvPr>
          <p:cNvGrpSpPr/>
          <p:nvPr/>
        </p:nvGrpSpPr>
        <p:grpSpPr>
          <a:xfrm>
            <a:off x="8909155" y="4402787"/>
            <a:ext cx="2215669" cy="1583947"/>
            <a:chOff x="8909155" y="4402787"/>
            <a:chExt cx="2215669" cy="158394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5709E59-9926-4109-B1F6-408922FA003A}"/>
                </a:ext>
              </a:extLst>
            </p:cNvPr>
            <p:cNvSpPr txBox="1"/>
            <p:nvPr/>
          </p:nvSpPr>
          <p:spPr>
            <a:xfrm>
              <a:off x="8909155" y="4402787"/>
              <a:ext cx="2215668" cy="43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b="0" spc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4FBE9933-6D84-475F-B6D4-6B27442E5DB7}"/>
                </a:ext>
              </a:extLst>
            </p:cNvPr>
            <p:cNvSpPr/>
            <p:nvPr/>
          </p:nvSpPr>
          <p:spPr>
            <a:xfrm>
              <a:off x="8909155" y="5032049"/>
              <a:ext cx="2215669" cy="95468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点击此处添加文本内容，如关键词、部分简单介绍等。点击此处</a:t>
              </a:r>
              <a:endPara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lvl="0"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添加文本内容，如关键词、部分简单介绍等。</a:t>
              </a:r>
              <a:endParaRPr lang="zh-CN" altLang="en-US" sz="1100" dirty="0">
                <a:solidFill>
                  <a:srgbClr val="FFFFFF">
                    <a:lumMod val="65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78B8E98-F1E9-4DA7-B20C-2D1ABBB6BAEE}"/>
                </a:ext>
              </a:extLst>
            </p:cNvPr>
            <p:cNvCxnSpPr>
              <a:cxnSpLocks/>
            </p:cNvCxnSpPr>
            <p:nvPr/>
          </p:nvCxnSpPr>
          <p:spPr>
            <a:xfrm>
              <a:off x="9377709" y="4961912"/>
              <a:ext cx="1278560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64737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55F453D2-6CF5-4F52-9270-7878E9AB0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75" y="519523"/>
            <a:ext cx="1127858" cy="280440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0B4D9FF3-8075-4A57-8B01-1057147C6E2F}"/>
              </a:ext>
            </a:extLst>
          </p:cNvPr>
          <p:cNvSpPr txBox="1"/>
          <p:nvPr/>
        </p:nvSpPr>
        <p:spPr>
          <a:xfrm>
            <a:off x="8990870" y="4164967"/>
            <a:ext cx="25030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gradFill>
                  <a:gsLst>
                    <a:gs pos="0">
                      <a:srgbClr val="E100FF"/>
                    </a:gs>
                    <a:gs pos="100000">
                      <a:srgbClr val="A900FF"/>
                    </a:gs>
                  </a:gsLst>
                  <a:lin ang="2700000" scaled="0"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智慧系统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89DB2667-C6FF-4000-9D34-6E560EB9B460}"/>
              </a:ext>
            </a:extLst>
          </p:cNvPr>
          <p:cNvCxnSpPr>
            <a:cxnSpLocks/>
          </p:cNvCxnSpPr>
          <p:nvPr/>
        </p:nvCxnSpPr>
        <p:spPr>
          <a:xfrm>
            <a:off x="6885366" y="5429363"/>
            <a:ext cx="5397499" cy="0"/>
          </a:xfrm>
          <a:prstGeom prst="line">
            <a:avLst/>
          </a:prstGeom>
          <a:noFill/>
          <a:ln w="15875" cap="flat" cmpd="sng" algn="ctr">
            <a:solidFill>
              <a:schemeClr val="tx1">
                <a:lumMod val="85000"/>
                <a:lumOff val="15000"/>
              </a:schemeClr>
            </a:solidFill>
            <a:prstDash val="sysDash"/>
            <a:miter lim="800000"/>
          </a:ln>
          <a:effectLst/>
        </p:spPr>
      </p:cxnSp>
      <p:sp>
        <p:nvSpPr>
          <p:cNvPr id="78" name="矩形 77">
            <a:extLst>
              <a:ext uri="{FF2B5EF4-FFF2-40B4-BE49-F238E27FC236}">
                <a16:creationId xmlns:a16="http://schemas.microsoft.com/office/drawing/2014/main" id="{E3AE2B1B-9D19-4353-89F7-A69ACA510F3B}"/>
              </a:ext>
            </a:extLst>
          </p:cNvPr>
          <p:cNvSpPr/>
          <p:nvPr/>
        </p:nvSpPr>
        <p:spPr>
          <a:xfrm>
            <a:off x="6812027" y="5603627"/>
            <a:ext cx="4881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INTELLIGENT SYSTEM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DC463E92-B238-4D47-835C-44F140237CCE}"/>
              </a:ext>
            </a:extLst>
          </p:cNvPr>
          <p:cNvSpPr/>
          <p:nvPr/>
        </p:nvSpPr>
        <p:spPr>
          <a:xfrm>
            <a:off x="6741721" y="1515151"/>
            <a:ext cx="1871025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>
                <a:gradFill>
                  <a:gsLst>
                    <a:gs pos="100000">
                      <a:srgbClr val="A900FF"/>
                    </a:gs>
                    <a:gs pos="0">
                      <a:srgbClr val="E100FF"/>
                    </a:gs>
                  </a:gsLst>
                  <a:lin ang="2700000" scaled="1"/>
                </a:gradFill>
                <a:latin typeface="胡晓波真帅体" panose="02010600030101010101" pitchFamily="2" charset="-122"/>
                <a:ea typeface="胡晓波真帅体" panose="02010600030101010101" pitchFamily="2" charset="-122"/>
              </a:rPr>
              <a:t>B</a:t>
            </a:r>
            <a:endParaRPr lang="zh-CN" altLang="en-US" dirty="0">
              <a:gradFill>
                <a:gsLst>
                  <a:gs pos="100000">
                    <a:srgbClr val="A900FF"/>
                  </a:gs>
                  <a:gs pos="0">
                    <a:srgbClr val="E100FF"/>
                  </a:gs>
                </a:gsLst>
                <a:lin ang="2700000" scaled="1"/>
              </a:gradFill>
              <a:latin typeface="胡晓波真帅体" panose="02010600030101010101" pitchFamily="2" charset="-122"/>
              <a:ea typeface="胡晓波真帅体" panose="02010600030101010101" pitchFamily="2" charset="-122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DD994CA-95E8-4938-A971-D679CA2A9FDD}"/>
              </a:ext>
            </a:extLst>
          </p:cNvPr>
          <p:cNvGrpSpPr/>
          <p:nvPr/>
        </p:nvGrpSpPr>
        <p:grpSpPr>
          <a:xfrm>
            <a:off x="1" y="1"/>
            <a:ext cx="5769980" cy="6857997"/>
            <a:chOff x="1" y="1"/>
            <a:chExt cx="5769980" cy="6857997"/>
          </a:xfrm>
        </p:grpSpPr>
        <p:pic>
          <p:nvPicPr>
            <p:cNvPr id="84" name="图片 83" descr="桌子上有许多电子产品屏幕的电脑&#10;&#10;描述已自动生成">
              <a:extLst>
                <a:ext uri="{FF2B5EF4-FFF2-40B4-BE49-F238E27FC236}">
                  <a16:creationId xmlns:a16="http://schemas.microsoft.com/office/drawing/2014/main" id="{0D66277A-350D-4AE6-BA8A-AAFCE90305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20" r="19490"/>
            <a:stretch/>
          </p:blipFill>
          <p:spPr>
            <a:xfrm>
              <a:off x="1" y="1"/>
              <a:ext cx="5769980" cy="6857997"/>
            </a:xfrm>
            <a:custGeom>
              <a:avLst/>
              <a:gdLst>
                <a:gd name="connsiteX0" fmla="*/ 0 w 5769980"/>
                <a:gd name="connsiteY0" fmla="*/ 0 h 6857997"/>
                <a:gd name="connsiteX1" fmla="*/ 5769980 w 5769980"/>
                <a:gd name="connsiteY1" fmla="*/ 0 h 6857997"/>
                <a:gd name="connsiteX2" fmla="*/ 5769980 w 5769980"/>
                <a:gd name="connsiteY2" fmla="*/ 352771 h 6857997"/>
                <a:gd name="connsiteX3" fmla="*/ 3124579 w 5769980"/>
                <a:gd name="connsiteY3" fmla="*/ 6857997 h 6857997"/>
                <a:gd name="connsiteX4" fmla="*/ 0 w 5769980"/>
                <a:gd name="connsiteY4" fmla="*/ 6857997 h 685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9980" h="6857997">
                  <a:moveTo>
                    <a:pt x="0" y="0"/>
                  </a:moveTo>
                  <a:lnTo>
                    <a:pt x="5769980" y="0"/>
                  </a:lnTo>
                  <a:lnTo>
                    <a:pt x="5769980" y="352771"/>
                  </a:lnTo>
                  <a:lnTo>
                    <a:pt x="3124579" y="6857997"/>
                  </a:lnTo>
                  <a:lnTo>
                    <a:pt x="0" y="6857997"/>
                  </a:lnTo>
                  <a:close/>
                </a:path>
              </a:pathLst>
            </a:custGeom>
          </p:spPr>
        </p:pic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E597CE3-ADA2-4AC9-BBC8-17F1391FD3CC}"/>
                </a:ext>
              </a:extLst>
            </p:cNvPr>
            <p:cNvSpPr/>
            <p:nvPr/>
          </p:nvSpPr>
          <p:spPr>
            <a:xfrm>
              <a:off x="2311400" y="4492083"/>
              <a:ext cx="283117" cy="283117"/>
            </a:xfrm>
            <a:prstGeom prst="ellipse">
              <a:avLst/>
            </a:prstGeom>
            <a:solidFill>
              <a:srgbClr val="3F2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559E5131-F42D-466E-A13B-65923575D007}"/>
              </a:ext>
            </a:extLst>
          </p:cNvPr>
          <p:cNvGrpSpPr/>
          <p:nvPr/>
        </p:nvGrpSpPr>
        <p:grpSpPr>
          <a:xfrm>
            <a:off x="4601443" y="3413"/>
            <a:ext cx="1654408" cy="2090772"/>
            <a:chOff x="8617259" y="428808"/>
            <a:chExt cx="6791252" cy="8582506"/>
          </a:xfrm>
        </p:grpSpPr>
        <p:sp>
          <p:nvSpPr>
            <p:cNvPr id="88" name="平行四边形 87">
              <a:extLst>
                <a:ext uri="{FF2B5EF4-FFF2-40B4-BE49-F238E27FC236}">
                  <a16:creationId xmlns:a16="http://schemas.microsoft.com/office/drawing/2014/main" id="{3FF23FBA-3617-4234-968B-A9F93248B322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9" name="平行四边形 88">
              <a:extLst>
                <a:ext uri="{FF2B5EF4-FFF2-40B4-BE49-F238E27FC236}">
                  <a16:creationId xmlns:a16="http://schemas.microsoft.com/office/drawing/2014/main" id="{BABA047A-2ACE-4603-A5A7-49E678759DDC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D7675260-6A7E-4B7E-9AA2-4B4E10C50554}"/>
              </a:ext>
            </a:extLst>
          </p:cNvPr>
          <p:cNvGrpSpPr/>
          <p:nvPr/>
        </p:nvGrpSpPr>
        <p:grpSpPr>
          <a:xfrm>
            <a:off x="2024329" y="3769614"/>
            <a:ext cx="3192810" cy="4034940"/>
            <a:chOff x="8617259" y="428808"/>
            <a:chExt cx="6791252" cy="8582506"/>
          </a:xfrm>
        </p:grpSpPr>
        <p:sp>
          <p:nvSpPr>
            <p:cNvPr id="91" name="平行四边形 90">
              <a:extLst>
                <a:ext uri="{FF2B5EF4-FFF2-40B4-BE49-F238E27FC236}">
                  <a16:creationId xmlns:a16="http://schemas.microsoft.com/office/drawing/2014/main" id="{6FE86890-97E9-4DB0-9FD2-FC1CE6ECF3B3}"/>
                </a:ext>
              </a:extLst>
            </p:cNvPr>
            <p:cNvSpPr/>
            <p:nvPr/>
          </p:nvSpPr>
          <p:spPr>
            <a:xfrm>
              <a:off x="9912586" y="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2" name="平行四边形 91">
              <a:extLst>
                <a:ext uri="{FF2B5EF4-FFF2-40B4-BE49-F238E27FC236}">
                  <a16:creationId xmlns:a16="http://schemas.microsoft.com/office/drawing/2014/main" id="{D74E77DF-E574-4B3D-A375-21FA0682F008}"/>
                </a:ext>
              </a:extLst>
            </p:cNvPr>
            <p:cNvSpPr/>
            <p:nvPr/>
          </p:nvSpPr>
          <p:spPr>
            <a:xfrm>
              <a:off x="8617259" y="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2335612F-E868-4AA4-B831-00F14C25E33D}"/>
              </a:ext>
            </a:extLst>
          </p:cNvPr>
          <p:cNvSpPr/>
          <p:nvPr/>
        </p:nvSpPr>
        <p:spPr>
          <a:xfrm rot="5400000">
            <a:off x="-1005710" y="967906"/>
            <a:ext cx="2469824" cy="534005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9D8B5E62-518F-42CD-9ABF-B2F53A941E0B}"/>
              </a:ext>
            </a:extLst>
          </p:cNvPr>
          <p:cNvSpPr/>
          <p:nvPr/>
        </p:nvSpPr>
        <p:spPr>
          <a:xfrm rot="5400000">
            <a:off x="-642300" y="2065682"/>
            <a:ext cx="1602371" cy="346451"/>
          </a:xfrm>
          <a:custGeom>
            <a:avLst/>
            <a:gdLst>
              <a:gd name="connsiteX0" fmla="*/ 1 w 2469824"/>
              <a:gd name="connsiteY0" fmla="*/ 606785 h 606787"/>
              <a:gd name="connsiteX1" fmla="*/ 2318997 w 2469824"/>
              <a:gd name="connsiteY1" fmla="*/ 606785 h 606787"/>
              <a:gd name="connsiteX2" fmla="*/ 1 w 2469824"/>
              <a:gd name="connsiteY2" fmla="*/ 37054 h 606787"/>
              <a:gd name="connsiteX3" fmla="*/ 0 w 2469824"/>
              <a:gd name="connsiteY3" fmla="*/ 606787 h 606787"/>
              <a:gd name="connsiteX4" fmla="*/ 0 w 2469824"/>
              <a:gd name="connsiteY4" fmla="*/ 0 h 606787"/>
              <a:gd name="connsiteX5" fmla="*/ 2469824 w 2469824"/>
              <a:gd name="connsiteY5" fmla="*/ 606787 h 6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824" h="606787">
                <a:moveTo>
                  <a:pt x="1" y="606785"/>
                </a:moveTo>
                <a:lnTo>
                  <a:pt x="2318997" y="606785"/>
                </a:lnTo>
                <a:lnTo>
                  <a:pt x="1" y="37054"/>
                </a:lnTo>
                <a:close/>
                <a:moveTo>
                  <a:pt x="0" y="606787"/>
                </a:moveTo>
                <a:lnTo>
                  <a:pt x="0" y="0"/>
                </a:lnTo>
                <a:lnTo>
                  <a:pt x="2469824" y="6067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5" name="直角三角形 94">
            <a:extLst>
              <a:ext uri="{FF2B5EF4-FFF2-40B4-BE49-F238E27FC236}">
                <a16:creationId xmlns:a16="http://schemas.microsoft.com/office/drawing/2014/main" id="{85818A2F-B057-458F-881D-7FEEA410FD34}"/>
              </a:ext>
            </a:extLst>
          </p:cNvPr>
          <p:cNvSpPr/>
          <p:nvPr/>
        </p:nvSpPr>
        <p:spPr>
          <a:xfrm rot="5400000">
            <a:off x="-750800" y="712999"/>
            <a:ext cx="1819373" cy="393370"/>
          </a:xfrm>
          <a:prstGeom prst="rt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764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BDD9B44B-70F1-4043-9FCC-03C2B044821C}"/>
              </a:ext>
            </a:extLst>
          </p:cNvPr>
          <p:cNvGrpSpPr/>
          <p:nvPr/>
        </p:nvGrpSpPr>
        <p:grpSpPr>
          <a:xfrm>
            <a:off x="468777" y="411291"/>
            <a:ext cx="3392172" cy="400110"/>
            <a:chOff x="7661303" y="3431606"/>
            <a:chExt cx="3392172" cy="4001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36A9537-1297-407C-8878-3F5B31ADE5B4}"/>
                </a:ext>
              </a:extLst>
            </p:cNvPr>
            <p:cNvGrpSpPr/>
            <p:nvPr/>
          </p:nvGrpSpPr>
          <p:grpSpPr>
            <a:xfrm>
              <a:off x="7661303" y="3462384"/>
              <a:ext cx="507700" cy="338554"/>
              <a:chOff x="930575" y="5332992"/>
              <a:chExt cx="507700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192730AD-3731-4934-9D89-45CBA83CA88D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B198AD6-7445-46A2-A733-6718934B6C06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B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96ADD93-7D7A-4834-928F-A624ACA34823}"/>
                </a:ext>
              </a:extLst>
            </p:cNvPr>
            <p:cNvSpPr txBox="1"/>
            <p:nvPr/>
          </p:nvSpPr>
          <p:spPr>
            <a:xfrm>
              <a:off x="8402839" y="3431606"/>
              <a:ext cx="114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智慧系统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68CAEEB-2073-45BC-A0E6-C422FD498512}"/>
                </a:ext>
              </a:extLst>
            </p:cNvPr>
            <p:cNvSpPr txBox="1"/>
            <p:nvPr/>
          </p:nvSpPr>
          <p:spPr>
            <a:xfrm>
              <a:off x="9565952" y="3572918"/>
              <a:ext cx="14875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INTELLIGENT SYSTEM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2B6247F-8FFD-4B97-B0C2-BFCE15CBF2EE}"/>
              </a:ext>
            </a:extLst>
          </p:cNvPr>
          <p:cNvGrpSpPr/>
          <p:nvPr/>
        </p:nvGrpSpPr>
        <p:grpSpPr>
          <a:xfrm>
            <a:off x="6225431" y="2261806"/>
            <a:ext cx="4468291" cy="1333811"/>
            <a:chOff x="5971431" y="2325306"/>
            <a:chExt cx="4468291" cy="1333811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4D01F41-952E-44FF-960A-AA5D4E30D81A}"/>
                </a:ext>
              </a:extLst>
            </p:cNvPr>
            <p:cNvGrpSpPr/>
            <p:nvPr/>
          </p:nvGrpSpPr>
          <p:grpSpPr>
            <a:xfrm>
              <a:off x="5971431" y="2325306"/>
              <a:ext cx="1333812" cy="1333811"/>
              <a:chOff x="5971431" y="2352125"/>
              <a:chExt cx="1333812" cy="1333811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8C671A4A-592E-4617-A61E-CBD2A79D1EC7}"/>
                  </a:ext>
                </a:extLst>
              </p:cNvPr>
              <p:cNvSpPr/>
              <p:nvPr/>
            </p:nvSpPr>
            <p:spPr>
              <a:xfrm>
                <a:off x="5971431" y="2352125"/>
                <a:ext cx="1333812" cy="133381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9" name="任意多边形 56">
                <a:extLst>
                  <a:ext uri="{FF2B5EF4-FFF2-40B4-BE49-F238E27FC236}">
                    <a16:creationId xmlns:a16="http://schemas.microsoft.com/office/drawing/2014/main" id="{73F25BDF-0829-4AAB-A753-B6BA6F367F92}"/>
                  </a:ext>
                </a:extLst>
              </p:cNvPr>
              <p:cNvSpPr/>
              <p:nvPr/>
            </p:nvSpPr>
            <p:spPr>
              <a:xfrm>
                <a:off x="6455112" y="2793480"/>
                <a:ext cx="366450" cy="451101"/>
              </a:xfrm>
              <a:custGeom>
                <a:avLst/>
                <a:gdLst>
                  <a:gd name="adj" fmla="val 1666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696" h="4550">
                    <a:moveTo>
                      <a:pt x="0" y="616"/>
                    </a:moveTo>
                    <a:lnTo>
                      <a:pt x="0" y="600"/>
                    </a:lnTo>
                    <a:cubicBezTo>
                      <a:pt x="-10" y="262"/>
                      <a:pt x="331" y="-8"/>
                      <a:pt x="601" y="0"/>
                    </a:cubicBezTo>
                    <a:lnTo>
                      <a:pt x="616" y="0"/>
                    </a:lnTo>
                    <a:lnTo>
                      <a:pt x="1010" y="0"/>
                    </a:lnTo>
                    <a:lnTo>
                      <a:pt x="1014" y="0"/>
                    </a:lnTo>
                    <a:lnTo>
                      <a:pt x="1019" y="0"/>
                    </a:lnTo>
                    <a:lnTo>
                      <a:pt x="2677" y="0"/>
                    </a:lnTo>
                    <a:lnTo>
                      <a:pt x="2683" y="0"/>
                    </a:lnTo>
                    <a:lnTo>
                      <a:pt x="2689" y="0"/>
                    </a:lnTo>
                    <a:lnTo>
                      <a:pt x="2689" y="0"/>
                    </a:lnTo>
                    <a:lnTo>
                      <a:pt x="3080" y="0"/>
                    </a:lnTo>
                    <a:lnTo>
                      <a:pt x="3096" y="0"/>
                    </a:lnTo>
                    <a:cubicBezTo>
                      <a:pt x="3434" y="-10"/>
                      <a:pt x="3704" y="331"/>
                      <a:pt x="3696" y="601"/>
                    </a:cubicBezTo>
                    <a:lnTo>
                      <a:pt x="3696" y="616"/>
                    </a:lnTo>
                    <a:lnTo>
                      <a:pt x="3696" y="3934"/>
                    </a:lnTo>
                    <a:lnTo>
                      <a:pt x="3696" y="3950"/>
                    </a:lnTo>
                    <a:cubicBezTo>
                      <a:pt x="3706" y="4288"/>
                      <a:pt x="3365" y="4558"/>
                      <a:pt x="3095" y="4550"/>
                    </a:cubicBezTo>
                    <a:lnTo>
                      <a:pt x="3080" y="4550"/>
                    </a:lnTo>
                    <a:lnTo>
                      <a:pt x="616" y="4550"/>
                    </a:lnTo>
                    <a:lnTo>
                      <a:pt x="600" y="4550"/>
                    </a:lnTo>
                    <a:cubicBezTo>
                      <a:pt x="262" y="4560"/>
                      <a:pt x="-8" y="4219"/>
                      <a:pt x="0" y="3949"/>
                    </a:cubicBezTo>
                    <a:lnTo>
                      <a:pt x="0" y="3934"/>
                    </a:lnTo>
                    <a:lnTo>
                      <a:pt x="0" y="616"/>
                    </a:lnTo>
                    <a:close/>
                    <a:moveTo>
                      <a:pt x="405" y="413"/>
                    </a:moveTo>
                    <a:lnTo>
                      <a:pt x="810" y="413"/>
                    </a:lnTo>
                    <a:lnTo>
                      <a:pt x="810" y="1043"/>
                    </a:lnTo>
                    <a:lnTo>
                      <a:pt x="810" y="1048"/>
                    </a:lnTo>
                    <a:cubicBezTo>
                      <a:pt x="807" y="1152"/>
                      <a:pt x="911" y="1256"/>
                      <a:pt x="1013" y="1252"/>
                    </a:cubicBezTo>
                    <a:lnTo>
                      <a:pt x="1019" y="1252"/>
                    </a:lnTo>
                    <a:lnTo>
                      <a:pt x="2677" y="1252"/>
                    </a:lnTo>
                    <a:lnTo>
                      <a:pt x="2682" y="1252"/>
                    </a:lnTo>
                    <a:cubicBezTo>
                      <a:pt x="2786" y="1256"/>
                      <a:pt x="2890" y="1151"/>
                      <a:pt x="2886" y="1049"/>
                    </a:cubicBezTo>
                    <a:lnTo>
                      <a:pt x="2886" y="1043"/>
                    </a:lnTo>
                    <a:lnTo>
                      <a:pt x="2886" y="413"/>
                    </a:lnTo>
                    <a:lnTo>
                      <a:pt x="3291" y="413"/>
                    </a:lnTo>
                    <a:lnTo>
                      <a:pt x="3291" y="4137"/>
                    </a:lnTo>
                    <a:lnTo>
                      <a:pt x="405" y="4137"/>
                    </a:lnTo>
                    <a:lnTo>
                      <a:pt x="405" y="413"/>
                    </a:lnTo>
                    <a:close/>
                    <a:moveTo>
                      <a:pt x="1149" y="413"/>
                    </a:moveTo>
                    <a:lnTo>
                      <a:pt x="2548" y="413"/>
                    </a:lnTo>
                    <a:lnTo>
                      <a:pt x="2548" y="979"/>
                    </a:lnTo>
                    <a:lnTo>
                      <a:pt x="1149" y="979"/>
                    </a:lnTo>
                    <a:lnTo>
                      <a:pt x="1149" y="413"/>
                    </a:lnTo>
                    <a:close/>
                    <a:moveTo>
                      <a:pt x="876" y="1750"/>
                    </a:moveTo>
                    <a:lnTo>
                      <a:pt x="2887" y="1750"/>
                    </a:lnTo>
                    <a:lnTo>
                      <a:pt x="2887" y="1752"/>
                    </a:lnTo>
                    <a:cubicBezTo>
                      <a:pt x="2977" y="1760"/>
                      <a:pt x="3055" y="1854"/>
                      <a:pt x="3051" y="1942"/>
                    </a:cubicBezTo>
                    <a:cubicBezTo>
                      <a:pt x="3056" y="2040"/>
                      <a:pt x="2967" y="2123"/>
                      <a:pt x="2887" y="2131"/>
                    </a:cubicBezTo>
                    <a:lnTo>
                      <a:pt x="2887" y="2133"/>
                    </a:lnTo>
                    <a:lnTo>
                      <a:pt x="876" y="2133"/>
                    </a:lnTo>
                    <a:lnTo>
                      <a:pt x="876" y="2133"/>
                    </a:lnTo>
                    <a:lnTo>
                      <a:pt x="874" y="2133"/>
                    </a:lnTo>
                    <a:lnTo>
                      <a:pt x="869" y="2133"/>
                    </a:lnTo>
                    <a:lnTo>
                      <a:pt x="864" y="2133"/>
                    </a:lnTo>
                    <a:cubicBezTo>
                      <a:pt x="757" y="2137"/>
                      <a:pt x="671" y="2038"/>
                      <a:pt x="673" y="1942"/>
                    </a:cubicBezTo>
                    <a:cubicBezTo>
                      <a:pt x="670" y="1834"/>
                      <a:pt x="768" y="1748"/>
                      <a:pt x="864" y="1750"/>
                    </a:cubicBezTo>
                    <a:lnTo>
                      <a:pt x="869" y="1750"/>
                    </a:lnTo>
                    <a:lnTo>
                      <a:pt x="874" y="1751"/>
                    </a:lnTo>
                    <a:lnTo>
                      <a:pt x="876" y="1751"/>
                    </a:lnTo>
                    <a:lnTo>
                      <a:pt x="876" y="1750"/>
                    </a:lnTo>
                    <a:close/>
                    <a:moveTo>
                      <a:pt x="876" y="2384"/>
                    </a:moveTo>
                    <a:lnTo>
                      <a:pt x="2887" y="2384"/>
                    </a:lnTo>
                    <a:lnTo>
                      <a:pt x="2887" y="2386"/>
                    </a:lnTo>
                    <a:cubicBezTo>
                      <a:pt x="2977" y="2394"/>
                      <a:pt x="3055" y="2488"/>
                      <a:pt x="3051" y="2576"/>
                    </a:cubicBezTo>
                    <a:cubicBezTo>
                      <a:pt x="3056" y="2674"/>
                      <a:pt x="2967" y="2757"/>
                      <a:pt x="2887" y="2765"/>
                    </a:cubicBezTo>
                    <a:lnTo>
                      <a:pt x="2887" y="2767"/>
                    </a:lnTo>
                    <a:lnTo>
                      <a:pt x="876" y="2767"/>
                    </a:lnTo>
                    <a:lnTo>
                      <a:pt x="876" y="2767"/>
                    </a:lnTo>
                    <a:lnTo>
                      <a:pt x="874" y="2767"/>
                    </a:lnTo>
                    <a:lnTo>
                      <a:pt x="869" y="2767"/>
                    </a:lnTo>
                    <a:lnTo>
                      <a:pt x="864" y="2767"/>
                    </a:lnTo>
                    <a:cubicBezTo>
                      <a:pt x="757" y="2771"/>
                      <a:pt x="671" y="2672"/>
                      <a:pt x="673" y="2576"/>
                    </a:cubicBezTo>
                    <a:cubicBezTo>
                      <a:pt x="670" y="2468"/>
                      <a:pt x="768" y="2382"/>
                      <a:pt x="864" y="2384"/>
                    </a:cubicBezTo>
                    <a:lnTo>
                      <a:pt x="869" y="2384"/>
                    </a:lnTo>
                    <a:lnTo>
                      <a:pt x="874" y="2385"/>
                    </a:lnTo>
                    <a:lnTo>
                      <a:pt x="876" y="2385"/>
                    </a:lnTo>
                    <a:lnTo>
                      <a:pt x="876" y="2384"/>
                    </a:lnTo>
                    <a:close/>
                    <a:moveTo>
                      <a:pt x="877" y="3055"/>
                    </a:moveTo>
                    <a:lnTo>
                      <a:pt x="2039" y="3055"/>
                    </a:lnTo>
                    <a:lnTo>
                      <a:pt x="2039" y="3056"/>
                    </a:lnTo>
                    <a:lnTo>
                      <a:pt x="2043" y="3056"/>
                    </a:lnTo>
                    <a:lnTo>
                      <a:pt x="2048" y="3055"/>
                    </a:lnTo>
                    <a:lnTo>
                      <a:pt x="2053" y="3055"/>
                    </a:lnTo>
                    <a:lnTo>
                      <a:pt x="2058" y="3055"/>
                    </a:lnTo>
                    <a:cubicBezTo>
                      <a:pt x="2163" y="3052"/>
                      <a:pt x="2247" y="3158"/>
                      <a:pt x="2244" y="3242"/>
                    </a:cubicBezTo>
                    <a:lnTo>
                      <a:pt x="2244" y="3247"/>
                    </a:lnTo>
                    <a:lnTo>
                      <a:pt x="2244" y="3252"/>
                    </a:lnTo>
                    <a:cubicBezTo>
                      <a:pt x="2247" y="3357"/>
                      <a:pt x="2142" y="3441"/>
                      <a:pt x="2058" y="3438"/>
                    </a:cubicBezTo>
                    <a:lnTo>
                      <a:pt x="2053" y="3438"/>
                    </a:lnTo>
                    <a:lnTo>
                      <a:pt x="2048" y="3438"/>
                    </a:lnTo>
                    <a:lnTo>
                      <a:pt x="2043" y="3438"/>
                    </a:lnTo>
                    <a:lnTo>
                      <a:pt x="2039" y="3438"/>
                    </a:lnTo>
                    <a:lnTo>
                      <a:pt x="2039" y="3438"/>
                    </a:lnTo>
                    <a:lnTo>
                      <a:pt x="877" y="3438"/>
                    </a:lnTo>
                    <a:lnTo>
                      <a:pt x="877" y="3438"/>
                    </a:lnTo>
                    <a:lnTo>
                      <a:pt x="875" y="3438"/>
                    </a:lnTo>
                    <a:lnTo>
                      <a:pt x="870" y="3438"/>
                    </a:lnTo>
                    <a:lnTo>
                      <a:pt x="865" y="3438"/>
                    </a:lnTo>
                    <a:lnTo>
                      <a:pt x="860" y="3438"/>
                    </a:lnTo>
                    <a:cubicBezTo>
                      <a:pt x="755" y="3441"/>
                      <a:pt x="672" y="3335"/>
                      <a:pt x="674" y="3251"/>
                    </a:cubicBezTo>
                    <a:lnTo>
                      <a:pt x="674" y="3247"/>
                    </a:lnTo>
                    <a:lnTo>
                      <a:pt x="674" y="3242"/>
                    </a:lnTo>
                    <a:cubicBezTo>
                      <a:pt x="671" y="3136"/>
                      <a:pt x="777" y="3053"/>
                      <a:pt x="861" y="3055"/>
                    </a:cubicBezTo>
                    <a:lnTo>
                      <a:pt x="865" y="3055"/>
                    </a:lnTo>
                    <a:lnTo>
                      <a:pt x="870" y="3055"/>
                    </a:lnTo>
                    <a:lnTo>
                      <a:pt x="875" y="3056"/>
                    </a:lnTo>
                    <a:lnTo>
                      <a:pt x="877" y="3056"/>
                    </a:lnTo>
                    <a:lnTo>
                      <a:pt x="877" y="30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04F69EB-43B5-4425-B428-66FBFF505605}"/>
                </a:ext>
              </a:extLst>
            </p:cNvPr>
            <p:cNvGrpSpPr/>
            <p:nvPr/>
          </p:nvGrpSpPr>
          <p:grpSpPr>
            <a:xfrm>
              <a:off x="7600408" y="2462952"/>
              <a:ext cx="2839314" cy="1058519"/>
              <a:chOff x="8359628" y="1735577"/>
              <a:chExt cx="2839314" cy="1058519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6C8E292-B58F-4056-B4F5-07F064D88A2C}"/>
                  </a:ext>
                </a:extLst>
              </p:cNvPr>
              <p:cNvSpPr txBox="1"/>
              <p:nvPr/>
            </p:nvSpPr>
            <p:spPr>
              <a:xfrm>
                <a:off x="8359628" y="1735577"/>
                <a:ext cx="2119261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spc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3338705F-CF8A-4BEB-9DF5-74FF4E6EF0EF}"/>
                  </a:ext>
                </a:extLst>
              </p:cNvPr>
              <p:cNvSpPr/>
              <p:nvPr/>
            </p:nvSpPr>
            <p:spPr>
              <a:xfrm>
                <a:off x="8367915" y="2176491"/>
                <a:ext cx="2831027" cy="6176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点击此处添加文本内容，如关键词、部分简单介绍等。点击此处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4CC8614-6B88-437A-BC69-063EE5731B50}"/>
              </a:ext>
            </a:extLst>
          </p:cNvPr>
          <p:cNvGrpSpPr/>
          <p:nvPr/>
        </p:nvGrpSpPr>
        <p:grpSpPr>
          <a:xfrm>
            <a:off x="1468381" y="3691494"/>
            <a:ext cx="4690777" cy="1376137"/>
            <a:chOff x="1214381" y="3754994"/>
            <a:chExt cx="4690777" cy="137613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DA50041-37AD-4E51-86F8-75441C4AA37F}"/>
                </a:ext>
              </a:extLst>
            </p:cNvPr>
            <p:cNvGrpSpPr/>
            <p:nvPr/>
          </p:nvGrpSpPr>
          <p:grpSpPr>
            <a:xfrm>
              <a:off x="4529021" y="3754994"/>
              <a:ext cx="1376137" cy="1376137"/>
              <a:chOff x="4529021" y="3754994"/>
              <a:chExt cx="1376137" cy="1376137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9CB2415C-6295-4656-82BB-036A94172CF5}"/>
                  </a:ext>
                </a:extLst>
              </p:cNvPr>
              <p:cNvSpPr/>
              <p:nvPr/>
            </p:nvSpPr>
            <p:spPr>
              <a:xfrm>
                <a:off x="4529021" y="3754994"/>
                <a:ext cx="1376137" cy="1376137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6" name="任意多边形 53">
                <a:extLst>
                  <a:ext uri="{FF2B5EF4-FFF2-40B4-BE49-F238E27FC236}">
                    <a16:creationId xmlns:a16="http://schemas.microsoft.com/office/drawing/2014/main" id="{D28D9ACE-76C9-44EA-82E8-C2A7978D0D8D}"/>
                  </a:ext>
                </a:extLst>
              </p:cNvPr>
              <p:cNvSpPr/>
              <p:nvPr/>
            </p:nvSpPr>
            <p:spPr>
              <a:xfrm>
                <a:off x="5004348" y="4264293"/>
                <a:ext cx="425483" cy="357539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3001" h="2507">
                    <a:moveTo>
                      <a:pt x="5" y="2351"/>
                    </a:moveTo>
                    <a:lnTo>
                      <a:pt x="5" y="2346"/>
                    </a:lnTo>
                    <a:cubicBezTo>
                      <a:pt x="3" y="2261"/>
                      <a:pt x="89" y="2192"/>
                      <a:pt x="158" y="2194"/>
                    </a:cubicBezTo>
                    <a:lnTo>
                      <a:pt x="162" y="2194"/>
                    </a:lnTo>
                    <a:lnTo>
                      <a:pt x="163" y="2194"/>
                    </a:lnTo>
                    <a:cubicBezTo>
                      <a:pt x="171" y="2194"/>
                      <a:pt x="186" y="2196"/>
                      <a:pt x="185" y="2196"/>
                    </a:cubicBezTo>
                    <a:cubicBezTo>
                      <a:pt x="187" y="2195"/>
                      <a:pt x="197" y="2194"/>
                      <a:pt x="198" y="2194"/>
                    </a:cubicBezTo>
                    <a:lnTo>
                      <a:pt x="198" y="2194"/>
                    </a:lnTo>
                    <a:lnTo>
                      <a:pt x="2801" y="2194"/>
                    </a:lnTo>
                    <a:lnTo>
                      <a:pt x="2802" y="2194"/>
                    </a:lnTo>
                    <a:cubicBezTo>
                      <a:pt x="2808" y="2194"/>
                      <a:pt x="2818" y="2197"/>
                      <a:pt x="2817" y="2197"/>
                    </a:cubicBezTo>
                    <a:cubicBezTo>
                      <a:pt x="2824" y="2195"/>
                      <a:pt x="2840" y="2194"/>
                      <a:pt x="2843" y="2194"/>
                    </a:cubicBezTo>
                    <a:lnTo>
                      <a:pt x="2844" y="2194"/>
                    </a:lnTo>
                    <a:lnTo>
                      <a:pt x="2844" y="2194"/>
                    </a:lnTo>
                    <a:lnTo>
                      <a:pt x="2845" y="2194"/>
                    </a:lnTo>
                    <a:lnTo>
                      <a:pt x="2849" y="2194"/>
                    </a:lnTo>
                    <a:cubicBezTo>
                      <a:pt x="2935" y="2192"/>
                      <a:pt x="3003" y="2278"/>
                      <a:pt x="3001" y="2347"/>
                    </a:cubicBezTo>
                    <a:lnTo>
                      <a:pt x="3001" y="2351"/>
                    </a:lnTo>
                    <a:lnTo>
                      <a:pt x="3001" y="2355"/>
                    </a:lnTo>
                    <a:cubicBezTo>
                      <a:pt x="3004" y="2441"/>
                      <a:pt x="2917" y="2509"/>
                      <a:pt x="2848" y="2507"/>
                    </a:cubicBezTo>
                    <a:lnTo>
                      <a:pt x="2845" y="2507"/>
                    </a:lnTo>
                    <a:lnTo>
                      <a:pt x="2843" y="2507"/>
                    </a:lnTo>
                    <a:lnTo>
                      <a:pt x="2842" y="2507"/>
                    </a:lnTo>
                    <a:cubicBezTo>
                      <a:pt x="2833" y="2507"/>
                      <a:pt x="2818" y="2505"/>
                      <a:pt x="2817" y="2505"/>
                    </a:cubicBezTo>
                    <a:cubicBezTo>
                      <a:pt x="2815" y="2506"/>
                      <a:pt x="2804" y="2507"/>
                      <a:pt x="2802" y="2507"/>
                    </a:cubicBezTo>
                    <a:lnTo>
                      <a:pt x="2801" y="2507"/>
                    </a:lnTo>
                    <a:lnTo>
                      <a:pt x="2801" y="2507"/>
                    </a:lnTo>
                    <a:lnTo>
                      <a:pt x="198" y="2507"/>
                    </a:lnTo>
                    <a:lnTo>
                      <a:pt x="197" y="2507"/>
                    </a:lnTo>
                    <a:cubicBezTo>
                      <a:pt x="192" y="2507"/>
                      <a:pt x="184" y="2505"/>
                      <a:pt x="185" y="2505"/>
                    </a:cubicBezTo>
                    <a:cubicBezTo>
                      <a:pt x="180" y="2506"/>
                      <a:pt x="165" y="2507"/>
                      <a:pt x="163" y="2507"/>
                    </a:cubicBezTo>
                    <a:lnTo>
                      <a:pt x="162" y="2507"/>
                    </a:lnTo>
                    <a:lnTo>
                      <a:pt x="162" y="2507"/>
                    </a:lnTo>
                    <a:lnTo>
                      <a:pt x="162" y="2507"/>
                    </a:lnTo>
                    <a:lnTo>
                      <a:pt x="157" y="2507"/>
                    </a:lnTo>
                    <a:cubicBezTo>
                      <a:pt x="72" y="2510"/>
                      <a:pt x="3" y="2423"/>
                      <a:pt x="5" y="2354"/>
                    </a:cubicBezTo>
                    <a:lnTo>
                      <a:pt x="5" y="2351"/>
                    </a:lnTo>
                    <a:close/>
                    <a:moveTo>
                      <a:pt x="0" y="333"/>
                    </a:moveTo>
                    <a:lnTo>
                      <a:pt x="0" y="325"/>
                    </a:lnTo>
                    <a:cubicBezTo>
                      <a:pt x="-5" y="142"/>
                      <a:pt x="179" y="-4"/>
                      <a:pt x="325" y="0"/>
                    </a:cubicBezTo>
                    <a:lnTo>
                      <a:pt x="333" y="0"/>
                    </a:lnTo>
                    <a:lnTo>
                      <a:pt x="2668" y="0"/>
                    </a:lnTo>
                    <a:lnTo>
                      <a:pt x="2676" y="0"/>
                    </a:lnTo>
                    <a:cubicBezTo>
                      <a:pt x="2859" y="-5"/>
                      <a:pt x="3005" y="179"/>
                      <a:pt x="3001" y="325"/>
                    </a:cubicBezTo>
                    <a:lnTo>
                      <a:pt x="3001" y="333"/>
                    </a:lnTo>
                    <a:lnTo>
                      <a:pt x="3001" y="1667"/>
                    </a:lnTo>
                    <a:lnTo>
                      <a:pt x="3001" y="1675"/>
                    </a:lnTo>
                    <a:cubicBezTo>
                      <a:pt x="3006" y="1858"/>
                      <a:pt x="2822" y="2004"/>
                      <a:pt x="2676" y="2000"/>
                    </a:cubicBezTo>
                    <a:lnTo>
                      <a:pt x="2668" y="2000"/>
                    </a:lnTo>
                    <a:lnTo>
                      <a:pt x="333" y="2000"/>
                    </a:lnTo>
                    <a:lnTo>
                      <a:pt x="325" y="2000"/>
                    </a:lnTo>
                    <a:cubicBezTo>
                      <a:pt x="142" y="2005"/>
                      <a:pt x="-4" y="1821"/>
                      <a:pt x="0" y="1675"/>
                    </a:cubicBezTo>
                    <a:lnTo>
                      <a:pt x="0" y="1667"/>
                    </a:lnTo>
                    <a:lnTo>
                      <a:pt x="0" y="333"/>
                    </a:lnTo>
                    <a:close/>
                    <a:moveTo>
                      <a:pt x="276" y="495"/>
                    </a:moveTo>
                    <a:lnTo>
                      <a:pt x="276" y="489"/>
                    </a:lnTo>
                    <a:cubicBezTo>
                      <a:pt x="272" y="350"/>
                      <a:pt x="411" y="240"/>
                      <a:pt x="522" y="243"/>
                    </a:cubicBezTo>
                    <a:lnTo>
                      <a:pt x="528" y="243"/>
                    </a:lnTo>
                    <a:lnTo>
                      <a:pt x="2473" y="243"/>
                    </a:lnTo>
                    <a:lnTo>
                      <a:pt x="2479" y="243"/>
                    </a:lnTo>
                    <a:cubicBezTo>
                      <a:pt x="2618" y="239"/>
                      <a:pt x="2728" y="378"/>
                      <a:pt x="2725" y="489"/>
                    </a:cubicBezTo>
                    <a:lnTo>
                      <a:pt x="2725" y="495"/>
                    </a:lnTo>
                    <a:lnTo>
                      <a:pt x="2725" y="1505"/>
                    </a:lnTo>
                    <a:lnTo>
                      <a:pt x="2725" y="1511"/>
                    </a:lnTo>
                    <a:cubicBezTo>
                      <a:pt x="2729" y="1650"/>
                      <a:pt x="2590" y="1760"/>
                      <a:pt x="2479" y="1757"/>
                    </a:cubicBezTo>
                    <a:lnTo>
                      <a:pt x="2473" y="1757"/>
                    </a:lnTo>
                    <a:lnTo>
                      <a:pt x="528" y="1757"/>
                    </a:lnTo>
                    <a:lnTo>
                      <a:pt x="522" y="1757"/>
                    </a:lnTo>
                    <a:cubicBezTo>
                      <a:pt x="383" y="1761"/>
                      <a:pt x="273" y="1622"/>
                      <a:pt x="276" y="1511"/>
                    </a:cubicBezTo>
                    <a:lnTo>
                      <a:pt x="276" y="1505"/>
                    </a:lnTo>
                    <a:lnTo>
                      <a:pt x="276" y="495"/>
                    </a:lnTo>
                    <a:close/>
                    <a:moveTo>
                      <a:pt x="1331" y="367"/>
                    </a:moveTo>
                    <a:cubicBezTo>
                      <a:pt x="1332" y="367"/>
                      <a:pt x="1340" y="366"/>
                      <a:pt x="1340" y="366"/>
                    </a:cubicBezTo>
                    <a:lnTo>
                      <a:pt x="1340" y="366"/>
                    </a:lnTo>
                    <a:lnTo>
                      <a:pt x="1669" y="366"/>
                    </a:lnTo>
                    <a:cubicBezTo>
                      <a:pt x="1672" y="366"/>
                      <a:pt x="1677" y="367"/>
                      <a:pt x="1676" y="367"/>
                    </a:cubicBezTo>
                    <a:lnTo>
                      <a:pt x="1678" y="366"/>
                    </a:lnTo>
                    <a:lnTo>
                      <a:pt x="1681" y="366"/>
                    </a:lnTo>
                    <a:lnTo>
                      <a:pt x="1684" y="366"/>
                    </a:lnTo>
                    <a:lnTo>
                      <a:pt x="1687" y="366"/>
                    </a:lnTo>
                    <a:lnTo>
                      <a:pt x="1690" y="366"/>
                    </a:lnTo>
                    <a:cubicBezTo>
                      <a:pt x="1752" y="364"/>
                      <a:pt x="1801" y="426"/>
                      <a:pt x="1799" y="475"/>
                    </a:cubicBezTo>
                    <a:lnTo>
                      <a:pt x="1799" y="478"/>
                    </a:lnTo>
                    <a:lnTo>
                      <a:pt x="1799" y="481"/>
                    </a:lnTo>
                    <a:cubicBezTo>
                      <a:pt x="1801" y="543"/>
                      <a:pt x="1739" y="592"/>
                      <a:pt x="1690" y="590"/>
                    </a:cubicBezTo>
                    <a:cubicBezTo>
                      <a:pt x="1685" y="590"/>
                      <a:pt x="1672" y="589"/>
                      <a:pt x="1675" y="589"/>
                    </a:cubicBezTo>
                    <a:lnTo>
                      <a:pt x="1674" y="589"/>
                    </a:lnTo>
                    <a:lnTo>
                      <a:pt x="1673" y="590"/>
                    </a:lnTo>
                    <a:lnTo>
                      <a:pt x="1671" y="590"/>
                    </a:lnTo>
                    <a:lnTo>
                      <a:pt x="1670" y="590"/>
                    </a:lnTo>
                    <a:lnTo>
                      <a:pt x="1669" y="590"/>
                    </a:lnTo>
                    <a:lnTo>
                      <a:pt x="1340" y="590"/>
                    </a:lnTo>
                    <a:lnTo>
                      <a:pt x="1339" y="590"/>
                    </a:lnTo>
                    <a:cubicBezTo>
                      <a:pt x="1336" y="590"/>
                      <a:pt x="1331" y="589"/>
                      <a:pt x="1331" y="589"/>
                    </a:cubicBezTo>
                    <a:cubicBezTo>
                      <a:pt x="1326" y="590"/>
                      <a:pt x="1316" y="590"/>
                      <a:pt x="1315" y="590"/>
                    </a:cubicBezTo>
                    <a:lnTo>
                      <a:pt x="1314" y="590"/>
                    </a:lnTo>
                    <a:lnTo>
                      <a:pt x="1314" y="590"/>
                    </a:lnTo>
                    <a:lnTo>
                      <a:pt x="1311" y="590"/>
                    </a:lnTo>
                    <a:cubicBezTo>
                      <a:pt x="1250" y="592"/>
                      <a:pt x="1201" y="530"/>
                      <a:pt x="1202" y="481"/>
                    </a:cubicBezTo>
                    <a:lnTo>
                      <a:pt x="1202" y="478"/>
                    </a:lnTo>
                    <a:lnTo>
                      <a:pt x="1202" y="475"/>
                    </a:lnTo>
                    <a:cubicBezTo>
                      <a:pt x="1200" y="414"/>
                      <a:pt x="1262" y="365"/>
                      <a:pt x="1311" y="366"/>
                    </a:cubicBezTo>
                    <a:lnTo>
                      <a:pt x="1314" y="366"/>
                    </a:lnTo>
                    <a:lnTo>
                      <a:pt x="1315" y="366"/>
                    </a:lnTo>
                    <a:cubicBezTo>
                      <a:pt x="1322" y="366"/>
                      <a:pt x="1332" y="367"/>
                      <a:pt x="1331" y="3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C00CC27-EEB8-4BAC-800E-945F605D9F36}"/>
                </a:ext>
              </a:extLst>
            </p:cNvPr>
            <p:cNvGrpSpPr/>
            <p:nvPr/>
          </p:nvGrpSpPr>
          <p:grpSpPr>
            <a:xfrm flipH="1">
              <a:off x="1214381" y="3913803"/>
              <a:ext cx="2839314" cy="1058519"/>
              <a:chOff x="8359628" y="1735577"/>
              <a:chExt cx="2839314" cy="1058519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19904EF9-01FB-4F25-B660-840EABA8B220}"/>
                  </a:ext>
                </a:extLst>
              </p:cNvPr>
              <p:cNvSpPr txBox="1"/>
              <p:nvPr/>
            </p:nvSpPr>
            <p:spPr>
              <a:xfrm>
                <a:off x="8359628" y="1735577"/>
                <a:ext cx="2119261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r"/>
                <a:r>
                  <a:rPr lang="zh-CN" altLang="en-US" sz="2000" b="0" spc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F0A22385-FAD7-4F4A-B825-5559FFCBF5B8}"/>
                  </a:ext>
                </a:extLst>
              </p:cNvPr>
              <p:cNvSpPr/>
              <p:nvPr/>
            </p:nvSpPr>
            <p:spPr>
              <a:xfrm>
                <a:off x="8367915" y="2176491"/>
                <a:ext cx="2831027" cy="6176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点击此处添加文本内容，如关键词、部分简单介绍等。点击此处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B49AF28-A95B-498F-8643-F0E629570A93}"/>
              </a:ext>
            </a:extLst>
          </p:cNvPr>
          <p:cNvGrpSpPr/>
          <p:nvPr/>
        </p:nvGrpSpPr>
        <p:grpSpPr>
          <a:xfrm>
            <a:off x="1207188" y="1993460"/>
            <a:ext cx="4951971" cy="1628976"/>
            <a:chOff x="953188" y="2056960"/>
            <a:chExt cx="4951971" cy="162897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34945CC-816F-4B7B-8B1D-00319DAAF0C3}"/>
                </a:ext>
              </a:extLst>
            </p:cNvPr>
            <p:cNvGrpSpPr/>
            <p:nvPr/>
          </p:nvGrpSpPr>
          <p:grpSpPr>
            <a:xfrm>
              <a:off x="4276182" y="2056960"/>
              <a:ext cx="1628977" cy="1628976"/>
              <a:chOff x="4276182" y="2056960"/>
              <a:chExt cx="1628977" cy="1628976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9D8F8BFA-E40E-4CD4-871D-A0FAF692C301}"/>
                  </a:ext>
                </a:extLst>
              </p:cNvPr>
              <p:cNvSpPr/>
              <p:nvPr/>
            </p:nvSpPr>
            <p:spPr>
              <a:xfrm>
                <a:off x="4276182" y="2056960"/>
                <a:ext cx="1628977" cy="1628976"/>
              </a:xfrm>
              <a:prstGeom prst="rect">
                <a:avLst/>
              </a:prstGeom>
              <a:gradFill flip="none" rotWithShape="0">
                <a:gsLst>
                  <a:gs pos="44000">
                    <a:srgbClr val="E100FF"/>
                  </a:gs>
                  <a:gs pos="100000">
                    <a:srgbClr val="7A00FF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FBFBFB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3" name="Shape 1687">
                <a:extLst>
                  <a:ext uri="{FF2B5EF4-FFF2-40B4-BE49-F238E27FC236}">
                    <a16:creationId xmlns:a16="http://schemas.microsoft.com/office/drawing/2014/main" id="{ECE2F8BC-D4AD-40CF-83AD-E2A0212F7E3F}"/>
                  </a:ext>
                </a:extLst>
              </p:cNvPr>
              <p:cNvSpPr/>
              <p:nvPr/>
            </p:nvSpPr>
            <p:spPr>
              <a:xfrm>
                <a:off x="4881549" y="2662327"/>
                <a:ext cx="418243" cy="4182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679" y="19547"/>
                    </a:moveTo>
                    <a:lnTo>
                      <a:pt x="11679" y="14693"/>
                    </a:lnTo>
                    <a:lnTo>
                      <a:pt x="9921" y="14693"/>
                    </a:lnTo>
                    <a:lnTo>
                      <a:pt x="9921" y="19547"/>
                    </a:lnTo>
                    <a:cubicBezTo>
                      <a:pt x="5768" y="19134"/>
                      <a:pt x="2465" y="15832"/>
                      <a:pt x="2052" y="11679"/>
                    </a:cubicBezTo>
                    <a:lnTo>
                      <a:pt x="6907" y="11679"/>
                    </a:lnTo>
                    <a:lnTo>
                      <a:pt x="6907" y="9921"/>
                    </a:lnTo>
                    <a:lnTo>
                      <a:pt x="2052" y="9921"/>
                    </a:lnTo>
                    <a:cubicBezTo>
                      <a:pt x="2465" y="5768"/>
                      <a:pt x="5768" y="2466"/>
                      <a:pt x="9921" y="2054"/>
                    </a:cubicBezTo>
                    <a:lnTo>
                      <a:pt x="9921" y="6907"/>
                    </a:lnTo>
                    <a:lnTo>
                      <a:pt x="11679" y="6907"/>
                    </a:lnTo>
                    <a:lnTo>
                      <a:pt x="11679" y="2054"/>
                    </a:lnTo>
                    <a:cubicBezTo>
                      <a:pt x="15832" y="2466"/>
                      <a:pt x="19135" y="5768"/>
                      <a:pt x="19548" y="9921"/>
                    </a:cubicBezTo>
                    <a:lnTo>
                      <a:pt x="14693" y="9921"/>
                    </a:lnTo>
                    <a:lnTo>
                      <a:pt x="14693" y="11679"/>
                    </a:lnTo>
                    <a:lnTo>
                      <a:pt x="19548" y="11679"/>
                    </a:lnTo>
                    <a:cubicBezTo>
                      <a:pt x="19135" y="15832"/>
                      <a:pt x="15832" y="19134"/>
                      <a:pt x="11679" y="19547"/>
                    </a:cubicBezTo>
                    <a:close/>
                    <a:moveTo>
                      <a:pt x="10799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799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6"/>
                      <a:pt x="16765" y="0"/>
                      <a:pt x="107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27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72CA738C-C7BB-4D22-9202-50977B0B83FA}"/>
                </a:ext>
              </a:extLst>
            </p:cNvPr>
            <p:cNvGrpSpPr/>
            <p:nvPr/>
          </p:nvGrpSpPr>
          <p:grpSpPr>
            <a:xfrm flipH="1">
              <a:off x="953188" y="2342189"/>
              <a:ext cx="2839314" cy="1058519"/>
              <a:chOff x="8359628" y="1735577"/>
              <a:chExt cx="2839314" cy="1058519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88185AB-63E4-46B9-80F4-967AC6FC6333}"/>
                  </a:ext>
                </a:extLst>
              </p:cNvPr>
              <p:cNvSpPr txBox="1"/>
              <p:nvPr/>
            </p:nvSpPr>
            <p:spPr>
              <a:xfrm>
                <a:off x="8359628" y="1735577"/>
                <a:ext cx="2119261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r"/>
                <a:r>
                  <a:rPr lang="zh-CN" altLang="en-US" sz="2000" b="0" spc="0" dirty="0">
                    <a:gradFill>
                      <a:gsLst>
                        <a:gs pos="0">
                          <a:srgbClr val="E100FF"/>
                        </a:gs>
                        <a:gs pos="100000">
                          <a:srgbClr val="7A00FF"/>
                        </a:gs>
                      </a:gsLst>
                      <a:lin ang="27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C068E4A0-C435-460A-B604-8A124C2C9005}"/>
                  </a:ext>
                </a:extLst>
              </p:cNvPr>
              <p:cNvSpPr/>
              <p:nvPr/>
            </p:nvSpPr>
            <p:spPr>
              <a:xfrm>
                <a:off x="8367915" y="2176491"/>
                <a:ext cx="2831027" cy="6176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点击此处添加文本内容，如关键词、部分简单介绍等。点击此处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E600948-BB84-410C-A0C5-7D11EC0CDC50}"/>
              </a:ext>
            </a:extLst>
          </p:cNvPr>
          <p:cNvGrpSpPr/>
          <p:nvPr/>
        </p:nvGrpSpPr>
        <p:grpSpPr>
          <a:xfrm>
            <a:off x="6225431" y="3691494"/>
            <a:ext cx="4844171" cy="1628976"/>
            <a:chOff x="5971431" y="3754994"/>
            <a:chExt cx="4844171" cy="162897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4E2505E-7A71-45FB-A7AF-4836927BFA8E}"/>
                </a:ext>
              </a:extLst>
            </p:cNvPr>
            <p:cNvGrpSpPr/>
            <p:nvPr/>
          </p:nvGrpSpPr>
          <p:grpSpPr>
            <a:xfrm>
              <a:off x="5971431" y="3754994"/>
              <a:ext cx="1628977" cy="1628976"/>
              <a:chOff x="5971431" y="3754994"/>
              <a:chExt cx="1628977" cy="1628976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9F98EAE-9B32-4A02-97AF-E78E586CAC0F}"/>
                  </a:ext>
                </a:extLst>
              </p:cNvPr>
              <p:cNvSpPr/>
              <p:nvPr/>
            </p:nvSpPr>
            <p:spPr>
              <a:xfrm>
                <a:off x="5971431" y="3754994"/>
                <a:ext cx="1628977" cy="1628976"/>
              </a:xfrm>
              <a:prstGeom prst="rect">
                <a:avLst/>
              </a:prstGeom>
              <a:gradFill flip="none" rotWithShape="0">
                <a:gsLst>
                  <a:gs pos="44000">
                    <a:srgbClr val="E100FF"/>
                  </a:gs>
                  <a:gs pos="100000">
                    <a:srgbClr val="7A00FF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FBFBFB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0" name="任意多边形 54">
                <a:extLst>
                  <a:ext uri="{FF2B5EF4-FFF2-40B4-BE49-F238E27FC236}">
                    <a16:creationId xmlns:a16="http://schemas.microsoft.com/office/drawing/2014/main" id="{FD049934-AD04-4CED-B752-898595633C8E}"/>
                  </a:ext>
                </a:extLst>
              </p:cNvPr>
              <p:cNvSpPr/>
              <p:nvPr/>
            </p:nvSpPr>
            <p:spPr>
              <a:xfrm>
                <a:off x="6636666" y="4337527"/>
                <a:ext cx="298506" cy="463910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1752" h="2715">
                    <a:moveTo>
                      <a:pt x="698" y="2137"/>
                    </a:moveTo>
                    <a:lnTo>
                      <a:pt x="698" y="2132"/>
                    </a:lnTo>
                    <a:cubicBezTo>
                      <a:pt x="695" y="2035"/>
                      <a:pt x="794" y="1957"/>
                      <a:pt x="872" y="1959"/>
                    </a:cubicBezTo>
                    <a:lnTo>
                      <a:pt x="876" y="1959"/>
                    </a:lnTo>
                    <a:lnTo>
                      <a:pt x="881" y="1959"/>
                    </a:lnTo>
                    <a:cubicBezTo>
                      <a:pt x="979" y="1956"/>
                      <a:pt x="1056" y="2055"/>
                      <a:pt x="1054" y="2133"/>
                    </a:cubicBezTo>
                    <a:lnTo>
                      <a:pt x="1054" y="2137"/>
                    </a:lnTo>
                    <a:lnTo>
                      <a:pt x="1054" y="2142"/>
                    </a:lnTo>
                    <a:cubicBezTo>
                      <a:pt x="1057" y="2240"/>
                      <a:pt x="959" y="2317"/>
                      <a:pt x="880" y="2315"/>
                    </a:cubicBezTo>
                    <a:lnTo>
                      <a:pt x="876" y="2315"/>
                    </a:lnTo>
                    <a:lnTo>
                      <a:pt x="871" y="2315"/>
                    </a:lnTo>
                    <a:cubicBezTo>
                      <a:pt x="774" y="2318"/>
                      <a:pt x="696" y="2220"/>
                      <a:pt x="698" y="2141"/>
                    </a:cubicBezTo>
                    <a:lnTo>
                      <a:pt x="698" y="2137"/>
                    </a:lnTo>
                    <a:close/>
                    <a:moveTo>
                      <a:pt x="0" y="292"/>
                    </a:moveTo>
                    <a:lnTo>
                      <a:pt x="0" y="284"/>
                    </a:lnTo>
                    <a:lnTo>
                      <a:pt x="0" y="277"/>
                    </a:lnTo>
                    <a:cubicBezTo>
                      <a:pt x="-3" y="120"/>
                      <a:pt x="167" y="-3"/>
                      <a:pt x="279" y="0"/>
                    </a:cubicBezTo>
                    <a:lnTo>
                      <a:pt x="285" y="0"/>
                    </a:lnTo>
                    <a:lnTo>
                      <a:pt x="292" y="0"/>
                    </a:lnTo>
                    <a:lnTo>
                      <a:pt x="1460" y="0"/>
                    </a:lnTo>
                    <a:lnTo>
                      <a:pt x="1468" y="0"/>
                    </a:lnTo>
                    <a:lnTo>
                      <a:pt x="1475" y="0"/>
                    </a:lnTo>
                    <a:cubicBezTo>
                      <a:pt x="1632" y="-3"/>
                      <a:pt x="1755" y="167"/>
                      <a:pt x="1752" y="279"/>
                    </a:cubicBezTo>
                    <a:lnTo>
                      <a:pt x="1752" y="285"/>
                    </a:lnTo>
                    <a:lnTo>
                      <a:pt x="1752" y="292"/>
                    </a:lnTo>
                    <a:lnTo>
                      <a:pt x="1752" y="2423"/>
                    </a:lnTo>
                    <a:lnTo>
                      <a:pt x="1752" y="2431"/>
                    </a:lnTo>
                    <a:lnTo>
                      <a:pt x="1752" y="2438"/>
                    </a:lnTo>
                    <a:cubicBezTo>
                      <a:pt x="1755" y="2595"/>
                      <a:pt x="1585" y="2718"/>
                      <a:pt x="1473" y="2715"/>
                    </a:cubicBezTo>
                    <a:lnTo>
                      <a:pt x="1467" y="2715"/>
                    </a:lnTo>
                    <a:lnTo>
                      <a:pt x="1460" y="2715"/>
                    </a:lnTo>
                    <a:lnTo>
                      <a:pt x="292" y="2715"/>
                    </a:lnTo>
                    <a:lnTo>
                      <a:pt x="284" y="2715"/>
                    </a:lnTo>
                    <a:lnTo>
                      <a:pt x="277" y="2715"/>
                    </a:lnTo>
                    <a:cubicBezTo>
                      <a:pt x="120" y="2718"/>
                      <a:pt x="-3" y="2548"/>
                      <a:pt x="0" y="2436"/>
                    </a:cubicBezTo>
                    <a:lnTo>
                      <a:pt x="0" y="2430"/>
                    </a:lnTo>
                    <a:lnTo>
                      <a:pt x="0" y="2423"/>
                    </a:lnTo>
                    <a:lnTo>
                      <a:pt x="0" y="292"/>
                    </a:lnTo>
                    <a:close/>
                    <a:moveTo>
                      <a:pt x="254" y="474"/>
                    </a:moveTo>
                    <a:lnTo>
                      <a:pt x="254" y="469"/>
                    </a:lnTo>
                    <a:lnTo>
                      <a:pt x="254" y="464"/>
                    </a:lnTo>
                    <a:cubicBezTo>
                      <a:pt x="252" y="352"/>
                      <a:pt x="372" y="265"/>
                      <a:pt x="452" y="267"/>
                    </a:cubicBezTo>
                    <a:lnTo>
                      <a:pt x="456" y="267"/>
                    </a:lnTo>
                    <a:lnTo>
                      <a:pt x="461" y="267"/>
                    </a:lnTo>
                    <a:lnTo>
                      <a:pt x="1291" y="267"/>
                    </a:lnTo>
                    <a:lnTo>
                      <a:pt x="1296" y="267"/>
                    </a:lnTo>
                    <a:lnTo>
                      <a:pt x="1301" y="267"/>
                    </a:lnTo>
                    <a:cubicBezTo>
                      <a:pt x="1413" y="265"/>
                      <a:pt x="1500" y="386"/>
                      <a:pt x="1498" y="465"/>
                    </a:cubicBezTo>
                    <a:lnTo>
                      <a:pt x="1498" y="470"/>
                    </a:lnTo>
                    <a:lnTo>
                      <a:pt x="1498" y="474"/>
                    </a:lnTo>
                    <a:lnTo>
                      <a:pt x="1498" y="2241"/>
                    </a:lnTo>
                    <a:lnTo>
                      <a:pt x="1498" y="2246"/>
                    </a:lnTo>
                    <a:lnTo>
                      <a:pt x="1498" y="2251"/>
                    </a:lnTo>
                    <a:cubicBezTo>
                      <a:pt x="1500" y="2363"/>
                      <a:pt x="1380" y="2450"/>
                      <a:pt x="1300" y="2448"/>
                    </a:cubicBezTo>
                    <a:lnTo>
                      <a:pt x="1296" y="2448"/>
                    </a:lnTo>
                    <a:lnTo>
                      <a:pt x="1291" y="2448"/>
                    </a:lnTo>
                    <a:lnTo>
                      <a:pt x="461" y="2448"/>
                    </a:lnTo>
                    <a:lnTo>
                      <a:pt x="456" y="2448"/>
                    </a:lnTo>
                    <a:lnTo>
                      <a:pt x="451" y="2448"/>
                    </a:lnTo>
                    <a:cubicBezTo>
                      <a:pt x="339" y="2450"/>
                      <a:pt x="252" y="2329"/>
                      <a:pt x="254" y="2250"/>
                    </a:cubicBezTo>
                    <a:lnTo>
                      <a:pt x="254" y="2245"/>
                    </a:lnTo>
                    <a:lnTo>
                      <a:pt x="254" y="2241"/>
                    </a:lnTo>
                    <a:lnTo>
                      <a:pt x="254" y="474"/>
                    </a:lnTo>
                    <a:close/>
                    <a:moveTo>
                      <a:pt x="512" y="483"/>
                    </a:moveTo>
                    <a:cubicBezTo>
                      <a:pt x="511" y="462"/>
                      <a:pt x="532" y="445"/>
                      <a:pt x="549" y="446"/>
                    </a:cubicBezTo>
                    <a:lnTo>
                      <a:pt x="1203" y="446"/>
                    </a:lnTo>
                    <a:cubicBezTo>
                      <a:pt x="1224" y="445"/>
                      <a:pt x="1241" y="466"/>
                      <a:pt x="1240" y="483"/>
                    </a:cubicBezTo>
                    <a:lnTo>
                      <a:pt x="1240" y="631"/>
                    </a:lnTo>
                    <a:cubicBezTo>
                      <a:pt x="1241" y="652"/>
                      <a:pt x="1220" y="669"/>
                      <a:pt x="1203" y="668"/>
                    </a:cubicBezTo>
                    <a:lnTo>
                      <a:pt x="549" y="668"/>
                    </a:lnTo>
                    <a:cubicBezTo>
                      <a:pt x="528" y="669"/>
                      <a:pt x="511" y="649"/>
                      <a:pt x="512" y="631"/>
                    </a:cubicBezTo>
                    <a:lnTo>
                      <a:pt x="512" y="4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DD9D927-CEE2-4E91-AC00-A85A3487D0CC}"/>
                </a:ext>
              </a:extLst>
            </p:cNvPr>
            <p:cNvGrpSpPr/>
            <p:nvPr/>
          </p:nvGrpSpPr>
          <p:grpSpPr>
            <a:xfrm>
              <a:off x="7976288" y="4040223"/>
              <a:ext cx="2839314" cy="1058519"/>
              <a:chOff x="8359628" y="1735577"/>
              <a:chExt cx="2839314" cy="1058519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0FA8F120-C486-4B96-B4E1-DF48C0FA971C}"/>
                  </a:ext>
                </a:extLst>
              </p:cNvPr>
              <p:cNvSpPr txBox="1"/>
              <p:nvPr/>
            </p:nvSpPr>
            <p:spPr>
              <a:xfrm>
                <a:off x="8359628" y="1735577"/>
                <a:ext cx="2119261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2800" b="1" spc="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spc="0" dirty="0">
                    <a:gradFill>
                      <a:gsLst>
                        <a:gs pos="0">
                          <a:srgbClr val="E100FF"/>
                        </a:gs>
                        <a:gs pos="100000">
                          <a:srgbClr val="7A00FF"/>
                        </a:gs>
                      </a:gsLst>
                      <a:lin ang="27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875A931F-CA87-4484-873B-13DC83EA6F27}"/>
                  </a:ext>
                </a:extLst>
              </p:cNvPr>
              <p:cNvSpPr/>
              <p:nvPr/>
            </p:nvSpPr>
            <p:spPr>
              <a:xfrm>
                <a:off x="8367915" y="2176491"/>
                <a:ext cx="2831027" cy="6176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点击此处添加文本内容，如关键词、部分简单介绍等。点击此处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481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BDD9B44B-70F1-4043-9FCC-03C2B044821C}"/>
              </a:ext>
            </a:extLst>
          </p:cNvPr>
          <p:cNvGrpSpPr/>
          <p:nvPr/>
        </p:nvGrpSpPr>
        <p:grpSpPr>
          <a:xfrm>
            <a:off x="468777" y="411291"/>
            <a:ext cx="3392172" cy="400110"/>
            <a:chOff x="7661303" y="3431606"/>
            <a:chExt cx="3392172" cy="40011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36A9537-1297-407C-8878-3F5B31ADE5B4}"/>
                </a:ext>
              </a:extLst>
            </p:cNvPr>
            <p:cNvGrpSpPr/>
            <p:nvPr/>
          </p:nvGrpSpPr>
          <p:grpSpPr>
            <a:xfrm>
              <a:off x="7661303" y="3462384"/>
              <a:ext cx="507700" cy="338554"/>
              <a:chOff x="930575" y="5332992"/>
              <a:chExt cx="507700" cy="33855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192730AD-3731-4934-9D89-45CBA83CA88D}"/>
                  </a:ext>
                </a:extLst>
              </p:cNvPr>
              <p:cNvSpPr/>
              <p:nvPr/>
            </p:nvSpPr>
            <p:spPr>
              <a:xfrm>
                <a:off x="930575" y="5342888"/>
                <a:ext cx="507700" cy="323850"/>
              </a:xfrm>
              <a:prstGeom prst="rect">
                <a:avLst/>
              </a:prstGeom>
              <a:noFill/>
              <a:ln w="15875" cap="flat" cmpd="sng" algn="ctr">
                <a:gradFill flip="none" rotWithShape="1">
                  <a:gsLst>
                    <a:gs pos="0">
                      <a:srgbClr val="6334AF"/>
                    </a:gs>
                    <a:gs pos="100000">
                      <a:srgbClr val="DF3AA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u="none" strike="noStrike" kern="0" cap="none" spc="0" normalizeH="0" baseline="0" noProof="0" dirty="0">
                  <a:ln>
                    <a:noFill/>
                  </a:ln>
                  <a:solidFill>
                    <a:srgbClr val="FBFBFB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B198AD6-7445-46A2-A733-6718934B6C06}"/>
                  </a:ext>
                </a:extLst>
              </p:cNvPr>
              <p:cNvSpPr txBox="1"/>
              <p:nvPr/>
            </p:nvSpPr>
            <p:spPr>
              <a:xfrm>
                <a:off x="981042" y="5332992"/>
                <a:ext cx="42392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6334AF"/>
                        </a:gs>
                        <a:gs pos="100000">
                          <a:srgbClr val="DF3AA0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胡晓波真帅体" panose="02010600030101010101" pitchFamily="2" charset="-122"/>
                    <a:ea typeface="思源黑体 CN Light" panose="020B0300000000000000" pitchFamily="34" charset="-122"/>
                  </a:rPr>
                  <a:t>B</a:t>
                </a:r>
                <a:endParaRPr kumimoji="0" lang="zh-CN" altLang="en-US" sz="1600" b="1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6334AF"/>
                      </a:gs>
                      <a:gs pos="100000">
                        <a:srgbClr val="DF3AA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胡晓波真帅体" panose="02010600030101010101" pitchFamily="2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96ADD93-7D7A-4834-928F-A624ACA34823}"/>
                </a:ext>
              </a:extLst>
            </p:cNvPr>
            <p:cNvSpPr txBox="1"/>
            <p:nvPr/>
          </p:nvSpPr>
          <p:spPr>
            <a:xfrm>
              <a:off x="8402839" y="3431606"/>
              <a:ext cx="114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智慧系统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68CAEEB-2073-45BC-A0E6-C422FD498512}"/>
                </a:ext>
              </a:extLst>
            </p:cNvPr>
            <p:cNvSpPr txBox="1"/>
            <p:nvPr/>
          </p:nvSpPr>
          <p:spPr>
            <a:xfrm>
              <a:off x="9565952" y="3572918"/>
              <a:ext cx="14875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>
                      <a:lumMod val="65000"/>
                    </a:schemeClr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INTELLIGENT SYSTEM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F7187D-53E8-4B58-A74B-B2F177D7CA90}"/>
              </a:ext>
            </a:extLst>
          </p:cNvPr>
          <p:cNvGrpSpPr/>
          <p:nvPr/>
        </p:nvGrpSpPr>
        <p:grpSpPr>
          <a:xfrm>
            <a:off x="57799" y="-447890"/>
            <a:ext cx="785772" cy="993026"/>
            <a:chOff x="-3219480" y="-2153314"/>
            <a:chExt cx="6791252" cy="8582506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4CA298A9-287F-4486-BFE5-3C72286F52DB}"/>
                </a:ext>
              </a:extLst>
            </p:cNvPr>
            <p:cNvSpPr/>
            <p:nvPr/>
          </p:nvSpPr>
          <p:spPr>
            <a:xfrm>
              <a:off x="-1924153" y="-2153314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40000">
                  <a:srgbClr val="9800FF">
                    <a:alpha val="60000"/>
                  </a:srgbClr>
                </a:gs>
                <a:gs pos="100000">
                  <a:srgbClr val="E100FF">
                    <a:alpha val="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7EE70A09-E2F8-4EBE-B30E-235018C53792}"/>
                </a:ext>
              </a:extLst>
            </p:cNvPr>
            <p:cNvSpPr/>
            <p:nvPr/>
          </p:nvSpPr>
          <p:spPr>
            <a:xfrm>
              <a:off x="-3219480" y="-428808"/>
              <a:ext cx="5495925" cy="6858000"/>
            </a:xfrm>
            <a:prstGeom prst="parallelogram">
              <a:avLst>
                <a:gd name="adj" fmla="val 46175"/>
              </a:avLst>
            </a:prstGeom>
            <a:gradFill>
              <a:gsLst>
                <a:gs pos="100000">
                  <a:srgbClr val="E100FF">
                    <a:alpha val="0"/>
                  </a:srgbClr>
                </a:gs>
                <a:gs pos="0">
                  <a:srgbClr val="9800FF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62C8AC-209B-422C-B574-7072D5D4CCB5}"/>
              </a:ext>
            </a:extLst>
          </p:cNvPr>
          <p:cNvGrpSpPr/>
          <p:nvPr/>
        </p:nvGrpSpPr>
        <p:grpSpPr>
          <a:xfrm>
            <a:off x="10993136" y="6143410"/>
            <a:ext cx="785772" cy="993026"/>
            <a:chOff x="10993136" y="6143410"/>
            <a:chExt cx="785772" cy="99302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7E1AAD4-C50F-4C1C-839B-3332FA3EC6EE}"/>
                </a:ext>
              </a:extLst>
            </p:cNvPr>
            <p:cNvGrpSpPr/>
            <p:nvPr/>
          </p:nvGrpSpPr>
          <p:grpSpPr>
            <a:xfrm>
              <a:off x="10993136" y="6143410"/>
              <a:ext cx="785772" cy="993026"/>
              <a:chOff x="-3219480" y="-2153314"/>
              <a:chExt cx="6791252" cy="8582506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24F564CD-A241-4864-8A1D-831C12D8F810}"/>
                  </a:ext>
                </a:extLst>
              </p:cNvPr>
              <p:cNvSpPr/>
              <p:nvPr/>
            </p:nvSpPr>
            <p:spPr>
              <a:xfrm>
                <a:off x="-1924153" y="-2153314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40000">
                    <a:srgbClr val="9800FF">
                      <a:alpha val="60000"/>
                    </a:srgbClr>
                  </a:gs>
                  <a:gs pos="100000">
                    <a:srgbClr val="E100FF">
                      <a:alpha val="0"/>
                    </a:srgb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7C2A053F-26F8-48A5-B911-D1C88427B5C0}"/>
                  </a:ext>
                </a:extLst>
              </p:cNvPr>
              <p:cNvSpPr/>
              <p:nvPr/>
            </p:nvSpPr>
            <p:spPr>
              <a:xfrm>
                <a:off x="-3219480" y="-428808"/>
                <a:ext cx="5495925" cy="6858000"/>
              </a:xfrm>
              <a:prstGeom prst="parallelogram">
                <a:avLst>
                  <a:gd name="adj" fmla="val 46175"/>
                </a:avLst>
              </a:prstGeom>
              <a:gradFill>
                <a:gsLst>
                  <a:gs pos="100000">
                    <a:srgbClr val="E100FF">
                      <a:alpha val="0"/>
                    </a:srgbClr>
                  </a:gs>
                  <a:gs pos="0">
                    <a:srgbClr val="9800FF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B68E0AF-AFA9-41AB-B3E7-D1F95980FD43}"/>
                </a:ext>
              </a:extLst>
            </p:cNvPr>
            <p:cNvSpPr txBox="1"/>
            <p:nvPr/>
          </p:nvSpPr>
          <p:spPr>
            <a:xfrm>
              <a:off x="11055373" y="6330241"/>
              <a:ext cx="6358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胡晓波真帅体" panose="02010600030101010101" pitchFamily="2" charset="-122"/>
                  <a:ea typeface="胡晓波真帅体" panose="02010600030101010101" pitchFamily="2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胡晓波真帅体" panose="02010600030101010101" pitchFamily="2" charset="-122"/>
                <a:ea typeface="胡晓波真帅体" panose="02010600030101010101" pitchFamily="2" charset="-122"/>
              </a:endParaRP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A95254FA-1024-443E-8129-CA23DD010733}"/>
              </a:ext>
            </a:extLst>
          </p:cNvPr>
          <p:cNvSpPr/>
          <p:nvPr/>
        </p:nvSpPr>
        <p:spPr>
          <a:xfrm>
            <a:off x="3388658" y="2732443"/>
            <a:ext cx="5314278" cy="2603350"/>
          </a:xfrm>
          <a:custGeom>
            <a:avLst/>
            <a:gdLst>
              <a:gd name="connsiteX0" fmla="*/ 0 w 5314278"/>
              <a:gd name="connsiteY0" fmla="*/ 0 h 2603350"/>
              <a:gd name="connsiteX1" fmla="*/ 935915 w 5314278"/>
              <a:gd name="connsiteY1" fmla="*/ 903642 h 2603350"/>
              <a:gd name="connsiteX2" fmla="*/ 268941 w 5314278"/>
              <a:gd name="connsiteY2" fmla="*/ 2603350 h 2603350"/>
              <a:gd name="connsiteX3" fmla="*/ 5314278 w 5314278"/>
              <a:gd name="connsiteY3" fmla="*/ 333487 h 260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4278" h="2603350">
                <a:moveTo>
                  <a:pt x="0" y="0"/>
                </a:moveTo>
                <a:lnTo>
                  <a:pt x="935915" y="903642"/>
                </a:lnTo>
                <a:lnTo>
                  <a:pt x="268941" y="2603350"/>
                </a:lnTo>
                <a:lnTo>
                  <a:pt x="5314278" y="333487"/>
                </a:lnTo>
              </a:path>
            </a:pathLst>
          </a:custGeom>
          <a:noFill/>
          <a:ln>
            <a:solidFill>
              <a:srgbClr val="333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8257299-7E72-4B7B-BD9D-8D7DD6AD0CB9}"/>
              </a:ext>
            </a:extLst>
          </p:cNvPr>
          <p:cNvGrpSpPr/>
          <p:nvPr/>
        </p:nvGrpSpPr>
        <p:grpSpPr>
          <a:xfrm>
            <a:off x="3453205" y="5127816"/>
            <a:ext cx="4033445" cy="1173420"/>
            <a:chOff x="3453205" y="5127816"/>
            <a:chExt cx="4033445" cy="117342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F41B281-0F4B-4E42-B978-82CF2EB51890}"/>
                </a:ext>
              </a:extLst>
            </p:cNvPr>
            <p:cNvGrpSpPr/>
            <p:nvPr/>
          </p:nvGrpSpPr>
          <p:grpSpPr>
            <a:xfrm>
              <a:off x="3453205" y="5127816"/>
              <a:ext cx="415960" cy="415960"/>
              <a:chOff x="3453205" y="5127816"/>
              <a:chExt cx="415960" cy="415960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94B2EE2C-F1F3-44CE-83B8-9733193E77B0}"/>
                  </a:ext>
                </a:extLst>
              </p:cNvPr>
              <p:cNvSpPr/>
              <p:nvPr/>
            </p:nvSpPr>
            <p:spPr>
              <a:xfrm>
                <a:off x="3453205" y="5127816"/>
                <a:ext cx="415960" cy="415960"/>
              </a:xfrm>
              <a:prstGeom prst="rect">
                <a:avLst/>
              </a:prstGeom>
              <a:gradFill>
                <a:gsLst>
                  <a:gs pos="0">
                    <a:srgbClr val="E100FF"/>
                  </a:gs>
                  <a:gs pos="100000">
                    <a:srgbClr val="7A00FF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0" name="形状">
                <a:extLst>
                  <a:ext uri="{FF2B5EF4-FFF2-40B4-BE49-F238E27FC236}">
                    <a16:creationId xmlns:a16="http://schemas.microsoft.com/office/drawing/2014/main" id="{7DEEE9D7-D452-4F20-A471-4E0E3662954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550879" y="5231981"/>
                <a:ext cx="220612" cy="207631"/>
              </a:xfrm>
              <a:custGeom>
                <a:avLst/>
                <a:gdLst>
                  <a:gd name="connsiteX0" fmla="*/ 155944 w 590095"/>
                  <a:gd name="connsiteY0" fmla="*/ 227108 h 555374"/>
                  <a:gd name="connsiteX1" fmla="*/ 142036 w 590095"/>
                  <a:gd name="connsiteY1" fmla="*/ 270734 h 555374"/>
                  <a:gd name="connsiteX2" fmla="*/ 221507 w 590095"/>
                  <a:gd name="connsiteY2" fmla="*/ 270734 h 555374"/>
                  <a:gd name="connsiteX3" fmla="*/ 456940 w 590095"/>
                  <a:gd name="connsiteY3" fmla="*/ 270734 h 555374"/>
                  <a:gd name="connsiteX4" fmla="*/ 442040 w 590095"/>
                  <a:gd name="connsiteY4" fmla="*/ 227108 h 555374"/>
                  <a:gd name="connsiteX5" fmla="*/ 399324 w 590095"/>
                  <a:gd name="connsiteY5" fmla="*/ 227108 h 555374"/>
                  <a:gd name="connsiteX6" fmla="*/ 150977 w 590095"/>
                  <a:gd name="connsiteY6" fmla="*/ 214218 h 555374"/>
                  <a:gd name="connsiteX7" fmla="*/ 198659 w 590095"/>
                  <a:gd name="connsiteY7" fmla="*/ 214218 h 555374"/>
                  <a:gd name="connsiteX8" fmla="*/ 447007 w 590095"/>
                  <a:gd name="connsiteY8" fmla="*/ 214218 h 555374"/>
                  <a:gd name="connsiteX9" fmla="*/ 450980 w 590095"/>
                  <a:gd name="connsiteY9" fmla="*/ 215210 h 555374"/>
                  <a:gd name="connsiteX10" fmla="*/ 452967 w 590095"/>
                  <a:gd name="connsiteY10" fmla="*/ 219176 h 555374"/>
                  <a:gd name="connsiteX11" fmla="*/ 472835 w 590095"/>
                  <a:gd name="connsiteY11" fmla="*/ 275691 h 555374"/>
                  <a:gd name="connsiteX12" fmla="*/ 471841 w 590095"/>
                  <a:gd name="connsiteY12" fmla="*/ 282632 h 555374"/>
                  <a:gd name="connsiteX13" fmla="*/ 470848 w 590095"/>
                  <a:gd name="connsiteY13" fmla="*/ 282632 h 555374"/>
                  <a:gd name="connsiteX14" fmla="*/ 466874 w 590095"/>
                  <a:gd name="connsiteY14" fmla="*/ 284615 h 555374"/>
                  <a:gd name="connsiteX15" fmla="*/ 378463 w 590095"/>
                  <a:gd name="connsiteY15" fmla="*/ 284615 h 555374"/>
                  <a:gd name="connsiteX16" fmla="*/ 133096 w 590095"/>
                  <a:gd name="connsiteY16" fmla="*/ 284615 h 555374"/>
                  <a:gd name="connsiteX17" fmla="*/ 128129 w 590095"/>
                  <a:gd name="connsiteY17" fmla="*/ 281640 h 555374"/>
                  <a:gd name="connsiteX18" fmla="*/ 127135 w 590095"/>
                  <a:gd name="connsiteY18" fmla="*/ 275691 h 555374"/>
                  <a:gd name="connsiteX19" fmla="*/ 145016 w 590095"/>
                  <a:gd name="connsiteY19" fmla="*/ 219176 h 555374"/>
                  <a:gd name="connsiteX20" fmla="*/ 150977 w 590095"/>
                  <a:gd name="connsiteY20" fmla="*/ 214218 h 555374"/>
                  <a:gd name="connsiteX21" fmla="*/ 175802 w 590095"/>
                  <a:gd name="connsiteY21" fmla="*/ 129943 h 555374"/>
                  <a:gd name="connsiteX22" fmla="*/ 160903 w 590095"/>
                  <a:gd name="connsiteY22" fmla="*/ 171554 h 555374"/>
                  <a:gd name="connsiteX23" fmla="*/ 198647 w 590095"/>
                  <a:gd name="connsiteY23" fmla="*/ 171554 h 555374"/>
                  <a:gd name="connsiteX24" fmla="*/ 435047 w 590095"/>
                  <a:gd name="connsiteY24" fmla="*/ 171554 h 555374"/>
                  <a:gd name="connsiteX25" fmla="*/ 408228 w 590095"/>
                  <a:gd name="connsiteY25" fmla="*/ 129943 h 555374"/>
                  <a:gd name="connsiteX26" fmla="*/ 407235 w 590095"/>
                  <a:gd name="connsiteY26" fmla="*/ 129943 h 555374"/>
                  <a:gd name="connsiteX27" fmla="*/ 171829 w 590095"/>
                  <a:gd name="connsiteY27" fmla="*/ 117063 h 555374"/>
                  <a:gd name="connsiteX28" fmla="*/ 247318 w 590095"/>
                  <a:gd name="connsiteY28" fmla="*/ 117063 h 555374"/>
                  <a:gd name="connsiteX29" fmla="*/ 394323 w 590095"/>
                  <a:gd name="connsiteY29" fmla="*/ 117063 h 555374"/>
                  <a:gd name="connsiteX30" fmla="*/ 410215 w 590095"/>
                  <a:gd name="connsiteY30" fmla="*/ 117063 h 555374"/>
                  <a:gd name="connsiteX31" fmla="*/ 420148 w 590095"/>
                  <a:gd name="connsiteY31" fmla="*/ 123008 h 555374"/>
                  <a:gd name="connsiteX32" fmla="*/ 452926 w 590095"/>
                  <a:gd name="connsiteY32" fmla="*/ 174526 h 555374"/>
                  <a:gd name="connsiteX33" fmla="*/ 451932 w 590095"/>
                  <a:gd name="connsiteY33" fmla="*/ 182452 h 555374"/>
                  <a:gd name="connsiteX34" fmla="*/ 449946 w 590095"/>
                  <a:gd name="connsiteY34" fmla="*/ 184434 h 555374"/>
                  <a:gd name="connsiteX35" fmla="*/ 448953 w 590095"/>
                  <a:gd name="connsiteY35" fmla="*/ 184434 h 555374"/>
                  <a:gd name="connsiteX36" fmla="*/ 446966 w 590095"/>
                  <a:gd name="connsiteY36" fmla="*/ 184434 h 555374"/>
                  <a:gd name="connsiteX37" fmla="*/ 399289 w 590095"/>
                  <a:gd name="connsiteY37" fmla="*/ 184434 h 555374"/>
                  <a:gd name="connsiteX38" fmla="*/ 150970 w 590095"/>
                  <a:gd name="connsiteY38" fmla="*/ 184434 h 555374"/>
                  <a:gd name="connsiteX39" fmla="*/ 145011 w 590095"/>
                  <a:gd name="connsiteY39" fmla="*/ 176508 h 555374"/>
                  <a:gd name="connsiteX40" fmla="*/ 164876 w 590095"/>
                  <a:gd name="connsiteY40" fmla="*/ 122017 h 555374"/>
                  <a:gd name="connsiteX41" fmla="*/ 171829 w 590095"/>
                  <a:gd name="connsiteY41" fmla="*/ 117063 h 555374"/>
                  <a:gd name="connsiteX42" fmla="*/ 151025 w 590095"/>
                  <a:gd name="connsiteY42" fmla="*/ 75421 h 555374"/>
                  <a:gd name="connsiteX43" fmla="*/ 148045 w 590095"/>
                  <a:gd name="connsiteY43" fmla="*/ 84347 h 555374"/>
                  <a:gd name="connsiteX44" fmla="*/ 81495 w 590095"/>
                  <a:gd name="connsiteY44" fmla="*/ 306510 h 555374"/>
                  <a:gd name="connsiteX45" fmla="*/ 188770 w 590095"/>
                  <a:gd name="connsiteY45" fmla="*/ 312461 h 555374"/>
                  <a:gd name="connsiteX46" fmla="*/ 197710 w 590095"/>
                  <a:gd name="connsiteY46" fmla="*/ 319404 h 555374"/>
                  <a:gd name="connsiteX47" fmla="*/ 236448 w 590095"/>
                  <a:gd name="connsiteY47" fmla="*/ 415608 h 555374"/>
                  <a:gd name="connsiteX48" fmla="*/ 346703 w 590095"/>
                  <a:gd name="connsiteY48" fmla="*/ 415608 h 555374"/>
                  <a:gd name="connsiteX49" fmla="*/ 385441 w 590095"/>
                  <a:gd name="connsiteY49" fmla="*/ 312461 h 555374"/>
                  <a:gd name="connsiteX50" fmla="*/ 388421 w 590095"/>
                  <a:gd name="connsiteY50" fmla="*/ 307502 h 555374"/>
                  <a:gd name="connsiteX51" fmla="*/ 394381 w 590095"/>
                  <a:gd name="connsiteY51" fmla="*/ 305518 h 555374"/>
                  <a:gd name="connsiteX52" fmla="*/ 511589 w 590095"/>
                  <a:gd name="connsiteY52" fmla="*/ 305518 h 555374"/>
                  <a:gd name="connsiteX53" fmla="*/ 510596 w 590095"/>
                  <a:gd name="connsiteY53" fmla="*/ 301551 h 555374"/>
                  <a:gd name="connsiteX54" fmla="*/ 442059 w 590095"/>
                  <a:gd name="connsiteY54" fmla="*/ 75421 h 555374"/>
                  <a:gd name="connsiteX55" fmla="*/ 391401 w 590095"/>
                  <a:gd name="connsiteY55" fmla="*/ 75421 h 555374"/>
                  <a:gd name="connsiteX56" fmla="*/ 144072 w 590095"/>
                  <a:gd name="connsiteY56" fmla="*/ 55585 h 555374"/>
                  <a:gd name="connsiteX57" fmla="*/ 202676 w 590095"/>
                  <a:gd name="connsiteY57" fmla="*/ 55585 h 555374"/>
                  <a:gd name="connsiteX58" fmla="*/ 450005 w 590095"/>
                  <a:gd name="connsiteY58" fmla="*/ 55585 h 555374"/>
                  <a:gd name="connsiteX59" fmla="*/ 455965 w 590095"/>
                  <a:gd name="connsiteY59" fmla="*/ 57569 h 555374"/>
                  <a:gd name="connsiteX60" fmla="*/ 458945 w 590095"/>
                  <a:gd name="connsiteY60" fmla="*/ 62528 h 555374"/>
                  <a:gd name="connsiteX61" fmla="*/ 464904 w 590095"/>
                  <a:gd name="connsiteY61" fmla="*/ 79388 h 555374"/>
                  <a:gd name="connsiteX62" fmla="*/ 535428 w 590095"/>
                  <a:gd name="connsiteY62" fmla="*/ 312461 h 555374"/>
                  <a:gd name="connsiteX63" fmla="*/ 525495 w 590095"/>
                  <a:gd name="connsiteY63" fmla="*/ 325354 h 555374"/>
                  <a:gd name="connsiteX64" fmla="*/ 401334 w 590095"/>
                  <a:gd name="connsiteY64" fmla="*/ 325354 h 555374"/>
                  <a:gd name="connsiteX65" fmla="*/ 363589 w 590095"/>
                  <a:gd name="connsiteY65" fmla="*/ 428501 h 555374"/>
                  <a:gd name="connsiteX66" fmla="*/ 353656 w 590095"/>
                  <a:gd name="connsiteY66" fmla="*/ 435444 h 555374"/>
                  <a:gd name="connsiteX67" fmla="*/ 229495 w 590095"/>
                  <a:gd name="connsiteY67" fmla="*/ 435444 h 555374"/>
                  <a:gd name="connsiteX68" fmla="*/ 221549 w 590095"/>
                  <a:gd name="connsiteY68" fmla="*/ 430485 h 555374"/>
                  <a:gd name="connsiteX69" fmla="*/ 220555 w 590095"/>
                  <a:gd name="connsiteY69" fmla="*/ 428501 h 555374"/>
                  <a:gd name="connsiteX70" fmla="*/ 181817 w 590095"/>
                  <a:gd name="connsiteY70" fmla="*/ 332297 h 555374"/>
                  <a:gd name="connsiteX71" fmla="*/ 68582 w 590095"/>
                  <a:gd name="connsiteY71" fmla="*/ 325354 h 555374"/>
                  <a:gd name="connsiteX72" fmla="*/ 60636 w 590095"/>
                  <a:gd name="connsiteY72" fmla="*/ 321387 h 555374"/>
                  <a:gd name="connsiteX73" fmla="*/ 58649 w 590095"/>
                  <a:gd name="connsiteY73" fmla="*/ 312461 h 555374"/>
                  <a:gd name="connsiteX74" fmla="*/ 63616 w 590095"/>
                  <a:gd name="connsiteY74" fmla="*/ 295600 h 555374"/>
                  <a:gd name="connsiteX75" fmla="*/ 134139 w 590095"/>
                  <a:gd name="connsiteY75" fmla="*/ 62528 h 555374"/>
                  <a:gd name="connsiteX76" fmla="*/ 136126 w 590095"/>
                  <a:gd name="connsiteY76" fmla="*/ 58560 h 555374"/>
                  <a:gd name="connsiteX77" fmla="*/ 144072 w 590095"/>
                  <a:gd name="connsiteY77" fmla="*/ 55585 h 555374"/>
                  <a:gd name="connsiteX78" fmla="*/ 116231 w 590095"/>
                  <a:gd name="connsiteY78" fmla="*/ 26777 h 555374"/>
                  <a:gd name="connsiteX79" fmla="*/ 96362 w 590095"/>
                  <a:gd name="connsiteY79" fmla="*/ 90248 h 555374"/>
                  <a:gd name="connsiteX80" fmla="*/ 48678 w 590095"/>
                  <a:gd name="connsiteY80" fmla="*/ 241984 h 555374"/>
                  <a:gd name="connsiteX81" fmla="*/ 31790 w 590095"/>
                  <a:gd name="connsiteY81" fmla="*/ 297522 h 555374"/>
                  <a:gd name="connsiteX82" fmla="*/ 26823 w 590095"/>
                  <a:gd name="connsiteY82" fmla="*/ 312398 h 555374"/>
                  <a:gd name="connsiteX83" fmla="*/ 26823 w 590095"/>
                  <a:gd name="connsiteY83" fmla="*/ 314381 h 555374"/>
                  <a:gd name="connsiteX84" fmla="*/ 26823 w 590095"/>
                  <a:gd name="connsiteY84" fmla="*/ 528597 h 555374"/>
                  <a:gd name="connsiteX85" fmla="*/ 81461 w 590095"/>
                  <a:gd name="connsiteY85" fmla="*/ 528597 h 555374"/>
                  <a:gd name="connsiteX86" fmla="*/ 385449 w 590095"/>
                  <a:gd name="connsiteY86" fmla="*/ 528597 h 555374"/>
                  <a:gd name="connsiteX87" fmla="*/ 563273 w 590095"/>
                  <a:gd name="connsiteY87" fmla="*/ 528597 h 555374"/>
                  <a:gd name="connsiteX88" fmla="*/ 563273 w 590095"/>
                  <a:gd name="connsiteY88" fmla="*/ 451241 h 555374"/>
                  <a:gd name="connsiteX89" fmla="*/ 563273 w 590095"/>
                  <a:gd name="connsiteY89" fmla="*/ 317357 h 555374"/>
                  <a:gd name="connsiteX90" fmla="*/ 563273 w 590095"/>
                  <a:gd name="connsiteY90" fmla="*/ 314381 h 555374"/>
                  <a:gd name="connsiteX91" fmla="*/ 561286 w 590095"/>
                  <a:gd name="connsiteY91" fmla="*/ 304464 h 555374"/>
                  <a:gd name="connsiteX92" fmla="*/ 546384 w 590095"/>
                  <a:gd name="connsiteY92" fmla="*/ 254877 h 555374"/>
                  <a:gd name="connsiteX93" fmla="*/ 480818 w 590095"/>
                  <a:gd name="connsiteY93" fmla="*/ 26777 h 555374"/>
                  <a:gd name="connsiteX94" fmla="*/ 340745 w 590095"/>
                  <a:gd name="connsiteY94" fmla="*/ 26777 h 555374"/>
                  <a:gd name="connsiteX95" fmla="*/ 106297 w 590095"/>
                  <a:gd name="connsiteY95" fmla="*/ 0 h 555374"/>
                  <a:gd name="connsiteX96" fmla="*/ 256304 w 590095"/>
                  <a:gd name="connsiteY96" fmla="*/ 0 h 555374"/>
                  <a:gd name="connsiteX97" fmla="*/ 490752 w 590095"/>
                  <a:gd name="connsiteY97" fmla="*/ 0 h 555374"/>
                  <a:gd name="connsiteX98" fmla="*/ 503667 w 590095"/>
                  <a:gd name="connsiteY98" fmla="*/ 9917 h 555374"/>
                  <a:gd name="connsiteX99" fmla="*/ 525522 w 590095"/>
                  <a:gd name="connsiteY99" fmla="*/ 84298 h 555374"/>
                  <a:gd name="connsiteX100" fmla="*/ 569233 w 590095"/>
                  <a:gd name="connsiteY100" fmla="*/ 237026 h 555374"/>
                  <a:gd name="connsiteX101" fmla="*/ 585128 w 590095"/>
                  <a:gd name="connsiteY101" fmla="*/ 292563 h 555374"/>
                  <a:gd name="connsiteX102" fmla="*/ 590095 w 590095"/>
                  <a:gd name="connsiteY102" fmla="*/ 313390 h 555374"/>
                  <a:gd name="connsiteX103" fmla="*/ 590095 w 590095"/>
                  <a:gd name="connsiteY103" fmla="*/ 542481 h 555374"/>
                  <a:gd name="connsiteX104" fmla="*/ 587115 w 590095"/>
                  <a:gd name="connsiteY104" fmla="*/ 550415 h 555374"/>
                  <a:gd name="connsiteX105" fmla="*/ 586121 w 590095"/>
                  <a:gd name="connsiteY105" fmla="*/ 551407 h 555374"/>
                  <a:gd name="connsiteX106" fmla="*/ 585128 w 590095"/>
                  <a:gd name="connsiteY106" fmla="*/ 552399 h 555374"/>
                  <a:gd name="connsiteX107" fmla="*/ 577180 w 590095"/>
                  <a:gd name="connsiteY107" fmla="*/ 555374 h 555374"/>
                  <a:gd name="connsiteX108" fmla="*/ 508634 w 590095"/>
                  <a:gd name="connsiteY108" fmla="*/ 555374 h 555374"/>
                  <a:gd name="connsiteX109" fmla="*/ 204646 w 590095"/>
                  <a:gd name="connsiteY109" fmla="*/ 555374 h 555374"/>
                  <a:gd name="connsiteX110" fmla="*/ 12915 w 590095"/>
                  <a:gd name="connsiteY110" fmla="*/ 555374 h 555374"/>
                  <a:gd name="connsiteX111" fmla="*/ 0 w 590095"/>
                  <a:gd name="connsiteY111" fmla="*/ 542481 h 555374"/>
                  <a:gd name="connsiteX112" fmla="*/ 0 w 590095"/>
                  <a:gd name="connsiteY112" fmla="*/ 444299 h 555374"/>
                  <a:gd name="connsiteX113" fmla="*/ 0 w 590095"/>
                  <a:gd name="connsiteY113" fmla="*/ 315373 h 555374"/>
                  <a:gd name="connsiteX114" fmla="*/ 3974 w 590095"/>
                  <a:gd name="connsiteY114" fmla="*/ 296530 h 555374"/>
                  <a:gd name="connsiteX115" fmla="*/ 19869 w 590095"/>
                  <a:gd name="connsiteY115" fmla="*/ 245951 h 555374"/>
                  <a:gd name="connsiteX116" fmla="*/ 93382 w 590095"/>
                  <a:gd name="connsiteY116" fmla="*/ 9917 h 555374"/>
                  <a:gd name="connsiteX117" fmla="*/ 106297 w 590095"/>
                  <a:gd name="connsiteY117" fmla="*/ 0 h 55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90095" h="555374">
                    <a:moveTo>
                      <a:pt x="155944" y="227108"/>
                    </a:moveTo>
                    <a:cubicBezTo>
                      <a:pt x="150977" y="241980"/>
                      <a:pt x="147003" y="256853"/>
                      <a:pt x="142036" y="270734"/>
                    </a:cubicBezTo>
                    <a:lnTo>
                      <a:pt x="221507" y="270734"/>
                    </a:lnTo>
                    <a:lnTo>
                      <a:pt x="456940" y="270734"/>
                    </a:lnTo>
                    <a:cubicBezTo>
                      <a:pt x="451973" y="256853"/>
                      <a:pt x="447007" y="241980"/>
                      <a:pt x="442040" y="227108"/>
                    </a:cubicBezTo>
                    <a:lnTo>
                      <a:pt x="399324" y="227108"/>
                    </a:lnTo>
                    <a:close/>
                    <a:moveTo>
                      <a:pt x="150977" y="214218"/>
                    </a:moveTo>
                    <a:lnTo>
                      <a:pt x="198659" y="214218"/>
                    </a:lnTo>
                    <a:lnTo>
                      <a:pt x="447007" y="214218"/>
                    </a:lnTo>
                    <a:cubicBezTo>
                      <a:pt x="448000" y="214218"/>
                      <a:pt x="449987" y="214218"/>
                      <a:pt x="450980" y="215210"/>
                    </a:cubicBezTo>
                    <a:cubicBezTo>
                      <a:pt x="451973" y="216201"/>
                      <a:pt x="452967" y="217193"/>
                      <a:pt x="452967" y="219176"/>
                    </a:cubicBezTo>
                    <a:cubicBezTo>
                      <a:pt x="459921" y="238014"/>
                      <a:pt x="466874" y="256853"/>
                      <a:pt x="472835" y="275691"/>
                    </a:cubicBezTo>
                    <a:cubicBezTo>
                      <a:pt x="473828" y="278666"/>
                      <a:pt x="472835" y="280649"/>
                      <a:pt x="471841" y="282632"/>
                    </a:cubicBezTo>
                    <a:cubicBezTo>
                      <a:pt x="470848" y="282632"/>
                      <a:pt x="470848" y="282632"/>
                      <a:pt x="470848" y="282632"/>
                    </a:cubicBezTo>
                    <a:cubicBezTo>
                      <a:pt x="469854" y="283623"/>
                      <a:pt x="468861" y="284615"/>
                      <a:pt x="466874" y="284615"/>
                    </a:cubicBezTo>
                    <a:lnTo>
                      <a:pt x="378463" y="284615"/>
                    </a:lnTo>
                    <a:lnTo>
                      <a:pt x="133096" y="284615"/>
                    </a:lnTo>
                    <a:cubicBezTo>
                      <a:pt x="131109" y="284615"/>
                      <a:pt x="129122" y="283623"/>
                      <a:pt x="128129" y="281640"/>
                    </a:cubicBezTo>
                    <a:cubicBezTo>
                      <a:pt x="127135" y="280649"/>
                      <a:pt x="126142" y="277674"/>
                      <a:pt x="127135" y="275691"/>
                    </a:cubicBezTo>
                    <a:cubicBezTo>
                      <a:pt x="133096" y="256853"/>
                      <a:pt x="139056" y="238014"/>
                      <a:pt x="145016" y="219176"/>
                    </a:cubicBezTo>
                    <a:cubicBezTo>
                      <a:pt x="146010" y="216201"/>
                      <a:pt x="147997" y="214218"/>
                      <a:pt x="150977" y="214218"/>
                    </a:cubicBezTo>
                    <a:close/>
                    <a:moveTo>
                      <a:pt x="175802" y="129943"/>
                    </a:moveTo>
                    <a:cubicBezTo>
                      <a:pt x="170836" y="143813"/>
                      <a:pt x="165869" y="157684"/>
                      <a:pt x="160903" y="171554"/>
                    </a:cubicBezTo>
                    <a:lnTo>
                      <a:pt x="198647" y="171554"/>
                    </a:lnTo>
                    <a:lnTo>
                      <a:pt x="435047" y="171554"/>
                    </a:lnTo>
                    <a:cubicBezTo>
                      <a:pt x="426107" y="157684"/>
                      <a:pt x="417168" y="143813"/>
                      <a:pt x="408228" y="129943"/>
                    </a:cubicBezTo>
                    <a:lnTo>
                      <a:pt x="407235" y="129943"/>
                    </a:lnTo>
                    <a:close/>
                    <a:moveTo>
                      <a:pt x="171829" y="117063"/>
                    </a:moveTo>
                    <a:lnTo>
                      <a:pt x="247318" y="117063"/>
                    </a:lnTo>
                    <a:lnTo>
                      <a:pt x="394323" y="117063"/>
                    </a:lnTo>
                    <a:lnTo>
                      <a:pt x="410215" y="117063"/>
                    </a:lnTo>
                    <a:cubicBezTo>
                      <a:pt x="415181" y="117063"/>
                      <a:pt x="418161" y="119044"/>
                      <a:pt x="420148" y="123008"/>
                    </a:cubicBezTo>
                    <a:cubicBezTo>
                      <a:pt x="431074" y="140841"/>
                      <a:pt x="442000" y="157684"/>
                      <a:pt x="452926" y="174526"/>
                    </a:cubicBezTo>
                    <a:cubicBezTo>
                      <a:pt x="453919" y="177499"/>
                      <a:pt x="453919" y="180471"/>
                      <a:pt x="451932" y="182452"/>
                    </a:cubicBezTo>
                    <a:cubicBezTo>
                      <a:pt x="450939" y="183443"/>
                      <a:pt x="450939" y="183443"/>
                      <a:pt x="449946" y="184434"/>
                    </a:cubicBezTo>
                    <a:cubicBezTo>
                      <a:pt x="449946" y="184434"/>
                      <a:pt x="448953" y="184434"/>
                      <a:pt x="448953" y="184434"/>
                    </a:cubicBezTo>
                    <a:cubicBezTo>
                      <a:pt x="447959" y="184434"/>
                      <a:pt x="447959" y="184434"/>
                      <a:pt x="446966" y="184434"/>
                    </a:cubicBezTo>
                    <a:lnTo>
                      <a:pt x="399289" y="184434"/>
                    </a:lnTo>
                    <a:lnTo>
                      <a:pt x="150970" y="184434"/>
                    </a:lnTo>
                    <a:cubicBezTo>
                      <a:pt x="146997" y="184434"/>
                      <a:pt x="143024" y="180471"/>
                      <a:pt x="145011" y="176508"/>
                    </a:cubicBezTo>
                    <a:cubicBezTo>
                      <a:pt x="150970" y="157684"/>
                      <a:pt x="157923" y="139850"/>
                      <a:pt x="164876" y="122017"/>
                    </a:cubicBezTo>
                    <a:cubicBezTo>
                      <a:pt x="165869" y="119044"/>
                      <a:pt x="167856" y="117063"/>
                      <a:pt x="171829" y="117063"/>
                    </a:cubicBezTo>
                    <a:close/>
                    <a:moveTo>
                      <a:pt x="151025" y="75421"/>
                    </a:moveTo>
                    <a:cubicBezTo>
                      <a:pt x="150032" y="78396"/>
                      <a:pt x="149039" y="81372"/>
                      <a:pt x="148045" y="84347"/>
                    </a:cubicBezTo>
                    <a:cubicBezTo>
                      <a:pt x="126193" y="158732"/>
                      <a:pt x="103347" y="232125"/>
                      <a:pt x="81495" y="306510"/>
                    </a:cubicBezTo>
                    <a:cubicBezTo>
                      <a:pt x="117253" y="308494"/>
                      <a:pt x="153012" y="310477"/>
                      <a:pt x="188770" y="312461"/>
                    </a:cubicBezTo>
                    <a:cubicBezTo>
                      <a:pt x="193737" y="312461"/>
                      <a:pt x="196716" y="315436"/>
                      <a:pt x="197710" y="319404"/>
                    </a:cubicBezTo>
                    <a:cubicBezTo>
                      <a:pt x="210622" y="352133"/>
                      <a:pt x="223535" y="383870"/>
                      <a:pt x="236448" y="415608"/>
                    </a:cubicBezTo>
                    <a:lnTo>
                      <a:pt x="346703" y="415608"/>
                    </a:lnTo>
                    <a:cubicBezTo>
                      <a:pt x="359616" y="380895"/>
                      <a:pt x="372528" y="347174"/>
                      <a:pt x="385441" y="312461"/>
                    </a:cubicBezTo>
                    <a:cubicBezTo>
                      <a:pt x="386434" y="310477"/>
                      <a:pt x="387428" y="309486"/>
                      <a:pt x="388421" y="307502"/>
                    </a:cubicBezTo>
                    <a:cubicBezTo>
                      <a:pt x="390408" y="306510"/>
                      <a:pt x="392394" y="305518"/>
                      <a:pt x="394381" y="305518"/>
                    </a:cubicBezTo>
                    <a:lnTo>
                      <a:pt x="511589" y="305518"/>
                    </a:lnTo>
                    <a:cubicBezTo>
                      <a:pt x="511589" y="304527"/>
                      <a:pt x="511589" y="302543"/>
                      <a:pt x="510596" y="301551"/>
                    </a:cubicBezTo>
                    <a:cubicBezTo>
                      <a:pt x="487750" y="226174"/>
                      <a:pt x="464904" y="150798"/>
                      <a:pt x="442059" y="75421"/>
                    </a:cubicBezTo>
                    <a:lnTo>
                      <a:pt x="391401" y="75421"/>
                    </a:lnTo>
                    <a:close/>
                    <a:moveTo>
                      <a:pt x="144072" y="55585"/>
                    </a:moveTo>
                    <a:lnTo>
                      <a:pt x="202676" y="55585"/>
                    </a:lnTo>
                    <a:lnTo>
                      <a:pt x="450005" y="55585"/>
                    </a:lnTo>
                    <a:cubicBezTo>
                      <a:pt x="451992" y="55585"/>
                      <a:pt x="453978" y="55585"/>
                      <a:pt x="455965" y="57569"/>
                    </a:cubicBezTo>
                    <a:cubicBezTo>
                      <a:pt x="457951" y="58560"/>
                      <a:pt x="458945" y="60544"/>
                      <a:pt x="458945" y="62528"/>
                    </a:cubicBezTo>
                    <a:cubicBezTo>
                      <a:pt x="460931" y="68478"/>
                      <a:pt x="462918" y="73437"/>
                      <a:pt x="464904" y="79388"/>
                    </a:cubicBezTo>
                    <a:cubicBezTo>
                      <a:pt x="487750" y="157740"/>
                      <a:pt x="511589" y="235101"/>
                      <a:pt x="535428" y="312461"/>
                    </a:cubicBezTo>
                    <a:cubicBezTo>
                      <a:pt x="536421" y="319404"/>
                      <a:pt x="531455" y="325354"/>
                      <a:pt x="525495" y="325354"/>
                    </a:cubicBezTo>
                    <a:lnTo>
                      <a:pt x="401334" y="325354"/>
                    </a:lnTo>
                    <a:cubicBezTo>
                      <a:pt x="388421" y="360067"/>
                      <a:pt x="375508" y="393788"/>
                      <a:pt x="363589" y="428501"/>
                    </a:cubicBezTo>
                    <a:cubicBezTo>
                      <a:pt x="361602" y="432469"/>
                      <a:pt x="358622" y="435444"/>
                      <a:pt x="353656" y="435444"/>
                    </a:cubicBezTo>
                    <a:lnTo>
                      <a:pt x="229495" y="435444"/>
                    </a:lnTo>
                    <a:cubicBezTo>
                      <a:pt x="226515" y="435444"/>
                      <a:pt x="223535" y="433460"/>
                      <a:pt x="221549" y="430485"/>
                    </a:cubicBezTo>
                    <a:cubicBezTo>
                      <a:pt x="221549" y="430485"/>
                      <a:pt x="220555" y="429493"/>
                      <a:pt x="220555" y="428501"/>
                    </a:cubicBezTo>
                    <a:cubicBezTo>
                      <a:pt x="207643" y="395772"/>
                      <a:pt x="194730" y="364034"/>
                      <a:pt x="181817" y="332297"/>
                    </a:cubicBezTo>
                    <a:cubicBezTo>
                      <a:pt x="144072" y="329322"/>
                      <a:pt x="106327" y="327338"/>
                      <a:pt x="68582" y="325354"/>
                    </a:cubicBezTo>
                    <a:cubicBezTo>
                      <a:pt x="65602" y="325354"/>
                      <a:pt x="62622" y="323371"/>
                      <a:pt x="60636" y="321387"/>
                    </a:cubicBezTo>
                    <a:cubicBezTo>
                      <a:pt x="58649" y="319404"/>
                      <a:pt x="57656" y="316428"/>
                      <a:pt x="58649" y="312461"/>
                    </a:cubicBezTo>
                    <a:cubicBezTo>
                      <a:pt x="60636" y="307502"/>
                      <a:pt x="62622" y="301551"/>
                      <a:pt x="63616" y="295600"/>
                    </a:cubicBezTo>
                    <a:cubicBezTo>
                      <a:pt x="87455" y="218240"/>
                      <a:pt x="111294" y="139888"/>
                      <a:pt x="134139" y="62528"/>
                    </a:cubicBezTo>
                    <a:cubicBezTo>
                      <a:pt x="135133" y="60544"/>
                      <a:pt x="135133" y="59552"/>
                      <a:pt x="136126" y="58560"/>
                    </a:cubicBezTo>
                    <a:cubicBezTo>
                      <a:pt x="138112" y="56577"/>
                      <a:pt x="140099" y="55585"/>
                      <a:pt x="144072" y="55585"/>
                    </a:cubicBezTo>
                    <a:close/>
                    <a:moveTo>
                      <a:pt x="116231" y="26777"/>
                    </a:moveTo>
                    <a:cubicBezTo>
                      <a:pt x="109277" y="47603"/>
                      <a:pt x="102323" y="69422"/>
                      <a:pt x="96362" y="90248"/>
                    </a:cubicBezTo>
                    <a:cubicBezTo>
                      <a:pt x="80468" y="140827"/>
                      <a:pt x="64573" y="191406"/>
                      <a:pt x="48678" y="241984"/>
                    </a:cubicBezTo>
                    <a:cubicBezTo>
                      <a:pt x="42717" y="260827"/>
                      <a:pt x="37750" y="279670"/>
                      <a:pt x="31790" y="297522"/>
                    </a:cubicBezTo>
                    <a:cubicBezTo>
                      <a:pt x="29803" y="302480"/>
                      <a:pt x="28809" y="307439"/>
                      <a:pt x="26823" y="312398"/>
                    </a:cubicBezTo>
                    <a:cubicBezTo>
                      <a:pt x="26823" y="313390"/>
                      <a:pt x="26823" y="313390"/>
                      <a:pt x="26823" y="314381"/>
                    </a:cubicBezTo>
                    <a:lnTo>
                      <a:pt x="26823" y="528597"/>
                    </a:lnTo>
                    <a:lnTo>
                      <a:pt x="81461" y="528597"/>
                    </a:lnTo>
                    <a:lnTo>
                      <a:pt x="385449" y="528597"/>
                    </a:lnTo>
                    <a:cubicBezTo>
                      <a:pt x="445055" y="528597"/>
                      <a:pt x="504660" y="528597"/>
                      <a:pt x="563273" y="528597"/>
                    </a:cubicBezTo>
                    <a:lnTo>
                      <a:pt x="563273" y="451241"/>
                    </a:lnTo>
                    <a:lnTo>
                      <a:pt x="563273" y="317357"/>
                    </a:lnTo>
                    <a:lnTo>
                      <a:pt x="563273" y="314381"/>
                    </a:lnTo>
                    <a:cubicBezTo>
                      <a:pt x="563273" y="311406"/>
                      <a:pt x="562279" y="308431"/>
                      <a:pt x="561286" y="304464"/>
                    </a:cubicBezTo>
                    <a:cubicBezTo>
                      <a:pt x="556319" y="288596"/>
                      <a:pt x="551351" y="271737"/>
                      <a:pt x="546384" y="254877"/>
                    </a:cubicBezTo>
                    <a:cubicBezTo>
                      <a:pt x="524529" y="178513"/>
                      <a:pt x="502674" y="103141"/>
                      <a:pt x="480818" y="26777"/>
                    </a:cubicBezTo>
                    <a:lnTo>
                      <a:pt x="340745" y="26777"/>
                    </a:lnTo>
                    <a:close/>
                    <a:moveTo>
                      <a:pt x="106297" y="0"/>
                    </a:moveTo>
                    <a:lnTo>
                      <a:pt x="256304" y="0"/>
                    </a:lnTo>
                    <a:lnTo>
                      <a:pt x="490752" y="0"/>
                    </a:lnTo>
                    <a:cubicBezTo>
                      <a:pt x="496713" y="0"/>
                      <a:pt x="502674" y="3967"/>
                      <a:pt x="503667" y="9917"/>
                    </a:cubicBezTo>
                    <a:cubicBezTo>
                      <a:pt x="510621" y="34711"/>
                      <a:pt x="518568" y="59504"/>
                      <a:pt x="525522" y="84298"/>
                    </a:cubicBezTo>
                    <a:cubicBezTo>
                      <a:pt x="539430" y="134877"/>
                      <a:pt x="554332" y="186447"/>
                      <a:pt x="569233" y="237026"/>
                    </a:cubicBezTo>
                    <a:cubicBezTo>
                      <a:pt x="574200" y="254877"/>
                      <a:pt x="580161" y="273720"/>
                      <a:pt x="585128" y="292563"/>
                    </a:cubicBezTo>
                    <a:cubicBezTo>
                      <a:pt x="587115" y="298514"/>
                      <a:pt x="590095" y="306447"/>
                      <a:pt x="590095" y="313390"/>
                    </a:cubicBezTo>
                    <a:cubicBezTo>
                      <a:pt x="590095" y="389754"/>
                      <a:pt x="590095" y="466117"/>
                      <a:pt x="590095" y="542481"/>
                    </a:cubicBezTo>
                    <a:cubicBezTo>
                      <a:pt x="590095" y="545457"/>
                      <a:pt x="589102" y="548432"/>
                      <a:pt x="587115" y="550415"/>
                    </a:cubicBezTo>
                    <a:cubicBezTo>
                      <a:pt x="587115" y="550415"/>
                      <a:pt x="586121" y="551407"/>
                      <a:pt x="586121" y="551407"/>
                    </a:cubicBezTo>
                    <a:cubicBezTo>
                      <a:pt x="586121" y="551407"/>
                      <a:pt x="586121" y="551407"/>
                      <a:pt x="585128" y="552399"/>
                    </a:cubicBezTo>
                    <a:cubicBezTo>
                      <a:pt x="583141" y="553390"/>
                      <a:pt x="580161" y="555374"/>
                      <a:pt x="577180" y="555374"/>
                    </a:cubicBezTo>
                    <a:lnTo>
                      <a:pt x="508634" y="555374"/>
                    </a:lnTo>
                    <a:lnTo>
                      <a:pt x="204646" y="555374"/>
                    </a:lnTo>
                    <a:lnTo>
                      <a:pt x="12915" y="555374"/>
                    </a:lnTo>
                    <a:cubicBezTo>
                      <a:pt x="5961" y="555374"/>
                      <a:pt x="0" y="549424"/>
                      <a:pt x="0" y="542481"/>
                    </a:cubicBezTo>
                    <a:lnTo>
                      <a:pt x="0" y="444299"/>
                    </a:lnTo>
                    <a:lnTo>
                      <a:pt x="0" y="315373"/>
                    </a:lnTo>
                    <a:cubicBezTo>
                      <a:pt x="0" y="308431"/>
                      <a:pt x="1987" y="303472"/>
                      <a:pt x="3974" y="296530"/>
                    </a:cubicBezTo>
                    <a:cubicBezTo>
                      <a:pt x="9934" y="279670"/>
                      <a:pt x="14901" y="262811"/>
                      <a:pt x="19869" y="245951"/>
                    </a:cubicBezTo>
                    <a:cubicBezTo>
                      <a:pt x="44704" y="166612"/>
                      <a:pt x="68546" y="88265"/>
                      <a:pt x="93382" y="9917"/>
                    </a:cubicBezTo>
                    <a:cubicBezTo>
                      <a:pt x="95369" y="3967"/>
                      <a:pt x="100336" y="0"/>
                      <a:pt x="1062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A099655-850E-465C-BA9A-7E01CAE24B69}"/>
                </a:ext>
              </a:extLst>
            </p:cNvPr>
            <p:cNvGrpSpPr/>
            <p:nvPr/>
          </p:nvGrpSpPr>
          <p:grpSpPr>
            <a:xfrm>
              <a:off x="4624615" y="5127816"/>
              <a:ext cx="2862035" cy="1173420"/>
              <a:chOff x="7533691" y="1683271"/>
              <a:chExt cx="2862035" cy="1173420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1BA2CD9D-A8AB-4C2C-9DF0-33C5169FE20B}"/>
                  </a:ext>
                </a:extLst>
              </p:cNvPr>
              <p:cNvSpPr txBox="1"/>
              <p:nvPr/>
            </p:nvSpPr>
            <p:spPr>
              <a:xfrm>
                <a:off x="7533691" y="1683271"/>
                <a:ext cx="1752682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  <a:defRPr/>
                </a:pPr>
                <a:r>
                  <a:rPr lang="zh-CN" altLang="en-US" sz="2000" dirty="0">
                    <a:gradFill>
                      <a:gsLst>
                        <a:gs pos="0">
                          <a:srgbClr val="E100FF"/>
                        </a:gs>
                        <a:gs pos="100000">
                          <a:srgbClr val="7A00FF"/>
                        </a:gs>
                      </a:gsLst>
                      <a:lin ang="27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7EB4CE03-3C0C-4DC7-A979-8C3F018F01A4}"/>
                  </a:ext>
                </a:extLst>
              </p:cNvPr>
              <p:cNvSpPr txBox="1"/>
              <p:nvPr/>
            </p:nvSpPr>
            <p:spPr>
              <a:xfrm>
                <a:off x="7552741" y="2028964"/>
                <a:ext cx="2842985" cy="827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标题文字添加，添加标题文字，修改文字内容，也可以直接复制你的内容到此。标题文字添加，添加标题文字，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040ECB3-044C-4B35-B4DC-3FE3A566443B}"/>
              </a:ext>
            </a:extLst>
          </p:cNvPr>
          <p:cNvGrpSpPr/>
          <p:nvPr/>
        </p:nvGrpSpPr>
        <p:grpSpPr>
          <a:xfrm>
            <a:off x="711199" y="1871832"/>
            <a:ext cx="2742006" cy="2437209"/>
            <a:chOff x="711199" y="1871832"/>
            <a:chExt cx="2742006" cy="243720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75A657D-1B12-4917-B21D-A340C69B3717}"/>
                </a:ext>
              </a:extLst>
            </p:cNvPr>
            <p:cNvGrpSpPr/>
            <p:nvPr/>
          </p:nvGrpSpPr>
          <p:grpSpPr>
            <a:xfrm>
              <a:off x="2452744" y="1871832"/>
              <a:ext cx="1000461" cy="1000461"/>
              <a:chOff x="2452744" y="1871832"/>
              <a:chExt cx="1000461" cy="1000461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859A9622-70AD-4FF3-9FAB-320E11CEE284}"/>
                  </a:ext>
                </a:extLst>
              </p:cNvPr>
              <p:cNvSpPr/>
              <p:nvPr/>
            </p:nvSpPr>
            <p:spPr>
              <a:xfrm>
                <a:off x="2452744" y="1871832"/>
                <a:ext cx="1000461" cy="1000461"/>
              </a:xfrm>
              <a:prstGeom prst="rect">
                <a:avLst/>
              </a:prstGeom>
              <a:gradFill>
                <a:gsLst>
                  <a:gs pos="0">
                    <a:srgbClr val="E100FF"/>
                  </a:gs>
                  <a:gs pos="100000">
                    <a:srgbClr val="7A00FF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37" name="形状">
                <a:extLst>
                  <a:ext uri="{FF2B5EF4-FFF2-40B4-BE49-F238E27FC236}">
                    <a16:creationId xmlns:a16="http://schemas.microsoft.com/office/drawing/2014/main" id="{1F4C427B-CA2D-4286-9003-641156799F5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651760" y="2071234"/>
                <a:ext cx="602428" cy="601657"/>
              </a:xfrm>
              <a:custGeom>
                <a:avLst/>
                <a:gdLst>
                  <a:gd name="T0" fmla="*/ 3241 w 6482"/>
                  <a:gd name="T1" fmla="*/ 0 h 6483"/>
                  <a:gd name="T2" fmla="*/ 0 w 6482"/>
                  <a:gd name="T3" fmla="*/ 3241 h 6483"/>
                  <a:gd name="T4" fmla="*/ 3241 w 6482"/>
                  <a:gd name="T5" fmla="*/ 6483 h 6483"/>
                  <a:gd name="T6" fmla="*/ 6482 w 6482"/>
                  <a:gd name="T7" fmla="*/ 3241 h 6483"/>
                  <a:gd name="T8" fmla="*/ 3241 w 6482"/>
                  <a:gd name="T9" fmla="*/ 0 h 6483"/>
                  <a:gd name="T10" fmla="*/ 6203 w 6482"/>
                  <a:gd name="T11" fmla="*/ 3104 h 6483"/>
                  <a:gd name="T12" fmla="*/ 5469 w 6482"/>
                  <a:gd name="T13" fmla="*/ 3104 h 6483"/>
                  <a:gd name="T14" fmla="*/ 3379 w 6482"/>
                  <a:gd name="T15" fmla="*/ 1014 h 6483"/>
                  <a:gd name="T16" fmla="*/ 3379 w 6482"/>
                  <a:gd name="T17" fmla="*/ 279 h 6483"/>
                  <a:gd name="T18" fmla="*/ 6203 w 6482"/>
                  <a:gd name="T19" fmla="*/ 3104 h 6483"/>
                  <a:gd name="T20" fmla="*/ 3241 w 6482"/>
                  <a:gd name="T21" fmla="*/ 3935 h 6483"/>
                  <a:gd name="T22" fmla="*/ 2549 w 6482"/>
                  <a:gd name="T23" fmla="*/ 3242 h 6483"/>
                  <a:gd name="T24" fmla="*/ 3241 w 6482"/>
                  <a:gd name="T25" fmla="*/ 2550 h 6483"/>
                  <a:gd name="T26" fmla="*/ 3934 w 6482"/>
                  <a:gd name="T27" fmla="*/ 3242 h 6483"/>
                  <a:gd name="T28" fmla="*/ 3241 w 6482"/>
                  <a:gd name="T29" fmla="*/ 3935 h 6483"/>
                  <a:gd name="T30" fmla="*/ 3103 w 6482"/>
                  <a:gd name="T31" fmla="*/ 2284 h 6483"/>
                  <a:gd name="T32" fmla="*/ 2283 w 6482"/>
                  <a:gd name="T33" fmla="*/ 3104 h 6483"/>
                  <a:gd name="T34" fmla="*/ 1290 w 6482"/>
                  <a:gd name="T35" fmla="*/ 3104 h 6483"/>
                  <a:gd name="T36" fmla="*/ 3103 w 6482"/>
                  <a:gd name="T37" fmla="*/ 1290 h 6483"/>
                  <a:gd name="T38" fmla="*/ 3103 w 6482"/>
                  <a:gd name="T39" fmla="*/ 2284 h 6483"/>
                  <a:gd name="T40" fmla="*/ 2283 w 6482"/>
                  <a:gd name="T41" fmla="*/ 3380 h 6483"/>
                  <a:gd name="T42" fmla="*/ 3103 w 6482"/>
                  <a:gd name="T43" fmla="*/ 4201 h 6483"/>
                  <a:gd name="T44" fmla="*/ 3103 w 6482"/>
                  <a:gd name="T45" fmla="*/ 5192 h 6483"/>
                  <a:gd name="T46" fmla="*/ 1290 w 6482"/>
                  <a:gd name="T47" fmla="*/ 3380 h 6483"/>
                  <a:gd name="T48" fmla="*/ 2283 w 6482"/>
                  <a:gd name="T49" fmla="*/ 3380 h 6483"/>
                  <a:gd name="T50" fmla="*/ 3379 w 6482"/>
                  <a:gd name="T51" fmla="*/ 4201 h 6483"/>
                  <a:gd name="T52" fmla="*/ 4200 w 6482"/>
                  <a:gd name="T53" fmla="*/ 3380 h 6483"/>
                  <a:gd name="T54" fmla="*/ 5192 w 6482"/>
                  <a:gd name="T55" fmla="*/ 3380 h 6483"/>
                  <a:gd name="T56" fmla="*/ 3379 w 6482"/>
                  <a:gd name="T57" fmla="*/ 5192 h 6483"/>
                  <a:gd name="T58" fmla="*/ 3379 w 6482"/>
                  <a:gd name="T59" fmla="*/ 4201 h 6483"/>
                  <a:gd name="T60" fmla="*/ 4200 w 6482"/>
                  <a:gd name="T61" fmla="*/ 3104 h 6483"/>
                  <a:gd name="T62" fmla="*/ 3379 w 6482"/>
                  <a:gd name="T63" fmla="*/ 2284 h 6483"/>
                  <a:gd name="T64" fmla="*/ 3379 w 6482"/>
                  <a:gd name="T65" fmla="*/ 1290 h 6483"/>
                  <a:gd name="T66" fmla="*/ 5192 w 6482"/>
                  <a:gd name="T67" fmla="*/ 3104 h 6483"/>
                  <a:gd name="T68" fmla="*/ 4200 w 6482"/>
                  <a:gd name="T69" fmla="*/ 3104 h 6483"/>
                  <a:gd name="T70" fmla="*/ 3103 w 6482"/>
                  <a:gd name="T71" fmla="*/ 279 h 6483"/>
                  <a:gd name="T72" fmla="*/ 3103 w 6482"/>
                  <a:gd name="T73" fmla="*/ 1014 h 6483"/>
                  <a:gd name="T74" fmla="*/ 1014 w 6482"/>
                  <a:gd name="T75" fmla="*/ 3104 h 6483"/>
                  <a:gd name="T76" fmla="*/ 279 w 6482"/>
                  <a:gd name="T77" fmla="*/ 3104 h 6483"/>
                  <a:gd name="T78" fmla="*/ 3103 w 6482"/>
                  <a:gd name="T79" fmla="*/ 279 h 6483"/>
                  <a:gd name="T80" fmla="*/ 279 w 6482"/>
                  <a:gd name="T81" fmla="*/ 3380 h 6483"/>
                  <a:gd name="T82" fmla="*/ 1014 w 6482"/>
                  <a:gd name="T83" fmla="*/ 3380 h 6483"/>
                  <a:gd name="T84" fmla="*/ 3103 w 6482"/>
                  <a:gd name="T85" fmla="*/ 5469 h 6483"/>
                  <a:gd name="T86" fmla="*/ 3103 w 6482"/>
                  <a:gd name="T87" fmla="*/ 6203 h 6483"/>
                  <a:gd name="T88" fmla="*/ 279 w 6482"/>
                  <a:gd name="T89" fmla="*/ 3380 h 6483"/>
                  <a:gd name="T90" fmla="*/ 3379 w 6482"/>
                  <a:gd name="T91" fmla="*/ 6203 h 6483"/>
                  <a:gd name="T92" fmla="*/ 3379 w 6482"/>
                  <a:gd name="T93" fmla="*/ 5469 h 6483"/>
                  <a:gd name="T94" fmla="*/ 5469 w 6482"/>
                  <a:gd name="T95" fmla="*/ 3380 h 6483"/>
                  <a:gd name="T96" fmla="*/ 6203 w 6482"/>
                  <a:gd name="T97" fmla="*/ 3380 h 6483"/>
                  <a:gd name="T98" fmla="*/ 3379 w 6482"/>
                  <a:gd name="T99" fmla="*/ 6203 h 6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482" h="6483">
                    <a:moveTo>
                      <a:pt x="3241" y="0"/>
                    </a:moveTo>
                    <a:cubicBezTo>
                      <a:pt x="1454" y="0"/>
                      <a:pt x="0" y="1454"/>
                      <a:pt x="0" y="3241"/>
                    </a:cubicBezTo>
                    <a:cubicBezTo>
                      <a:pt x="0" y="5029"/>
                      <a:pt x="1454" y="6483"/>
                      <a:pt x="3241" y="6483"/>
                    </a:cubicBezTo>
                    <a:cubicBezTo>
                      <a:pt x="5028" y="6483"/>
                      <a:pt x="6482" y="5029"/>
                      <a:pt x="6482" y="3241"/>
                    </a:cubicBezTo>
                    <a:cubicBezTo>
                      <a:pt x="6482" y="1454"/>
                      <a:pt x="5028" y="0"/>
                      <a:pt x="3241" y="0"/>
                    </a:cubicBezTo>
                    <a:close/>
                    <a:moveTo>
                      <a:pt x="6203" y="3104"/>
                    </a:moveTo>
                    <a:lnTo>
                      <a:pt x="5469" y="3104"/>
                    </a:lnTo>
                    <a:cubicBezTo>
                      <a:pt x="5401" y="1983"/>
                      <a:pt x="4501" y="1083"/>
                      <a:pt x="3379" y="1014"/>
                    </a:cubicBezTo>
                    <a:lnTo>
                      <a:pt x="3379" y="279"/>
                    </a:lnTo>
                    <a:cubicBezTo>
                      <a:pt x="4905" y="349"/>
                      <a:pt x="6134" y="1578"/>
                      <a:pt x="6203" y="3104"/>
                    </a:cubicBezTo>
                    <a:close/>
                    <a:moveTo>
                      <a:pt x="3241" y="3935"/>
                    </a:moveTo>
                    <a:cubicBezTo>
                      <a:pt x="2859" y="3935"/>
                      <a:pt x="2549" y="3624"/>
                      <a:pt x="2549" y="3242"/>
                    </a:cubicBezTo>
                    <a:cubicBezTo>
                      <a:pt x="2549" y="2860"/>
                      <a:pt x="2859" y="2550"/>
                      <a:pt x="3241" y="2550"/>
                    </a:cubicBezTo>
                    <a:cubicBezTo>
                      <a:pt x="3623" y="2550"/>
                      <a:pt x="3934" y="2860"/>
                      <a:pt x="3934" y="3242"/>
                    </a:cubicBezTo>
                    <a:cubicBezTo>
                      <a:pt x="3934" y="3624"/>
                      <a:pt x="3623" y="3935"/>
                      <a:pt x="3241" y="3935"/>
                    </a:cubicBezTo>
                    <a:close/>
                    <a:moveTo>
                      <a:pt x="3103" y="2284"/>
                    </a:moveTo>
                    <a:cubicBezTo>
                      <a:pt x="2679" y="2344"/>
                      <a:pt x="2343" y="2681"/>
                      <a:pt x="2283" y="3104"/>
                    </a:cubicBezTo>
                    <a:lnTo>
                      <a:pt x="1290" y="3104"/>
                    </a:lnTo>
                    <a:cubicBezTo>
                      <a:pt x="1357" y="2135"/>
                      <a:pt x="2134" y="1358"/>
                      <a:pt x="3103" y="1290"/>
                    </a:cubicBezTo>
                    <a:lnTo>
                      <a:pt x="3103" y="2284"/>
                    </a:lnTo>
                    <a:close/>
                    <a:moveTo>
                      <a:pt x="2283" y="3380"/>
                    </a:moveTo>
                    <a:cubicBezTo>
                      <a:pt x="2343" y="3804"/>
                      <a:pt x="2679" y="4140"/>
                      <a:pt x="3103" y="4201"/>
                    </a:cubicBezTo>
                    <a:lnTo>
                      <a:pt x="3103" y="5192"/>
                    </a:lnTo>
                    <a:cubicBezTo>
                      <a:pt x="2135" y="5125"/>
                      <a:pt x="1358" y="4349"/>
                      <a:pt x="1290" y="3380"/>
                    </a:cubicBezTo>
                    <a:lnTo>
                      <a:pt x="2283" y="3380"/>
                    </a:lnTo>
                    <a:close/>
                    <a:moveTo>
                      <a:pt x="3379" y="4201"/>
                    </a:moveTo>
                    <a:cubicBezTo>
                      <a:pt x="3803" y="4140"/>
                      <a:pt x="4139" y="3804"/>
                      <a:pt x="4200" y="3380"/>
                    </a:cubicBezTo>
                    <a:lnTo>
                      <a:pt x="5192" y="3380"/>
                    </a:lnTo>
                    <a:cubicBezTo>
                      <a:pt x="5124" y="4349"/>
                      <a:pt x="4348" y="5125"/>
                      <a:pt x="3379" y="5192"/>
                    </a:cubicBezTo>
                    <a:lnTo>
                      <a:pt x="3379" y="4201"/>
                    </a:lnTo>
                    <a:close/>
                    <a:moveTo>
                      <a:pt x="4200" y="3104"/>
                    </a:moveTo>
                    <a:cubicBezTo>
                      <a:pt x="4139" y="2681"/>
                      <a:pt x="3803" y="2344"/>
                      <a:pt x="3379" y="2284"/>
                    </a:cubicBezTo>
                    <a:lnTo>
                      <a:pt x="3379" y="1290"/>
                    </a:lnTo>
                    <a:cubicBezTo>
                      <a:pt x="4348" y="1358"/>
                      <a:pt x="5125" y="2135"/>
                      <a:pt x="5192" y="3104"/>
                    </a:cubicBezTo>
                    <a:lnTo>
                      <a:pt x="4200" y="3104"/>
                    </a:lnTo>
                    <a:close/>
                    <a:moveTo>
                      <a:pt x="3103" y="279"/>
                    </a:moveTo>
                    <a:lnTo>
                      <a:pt x="3103" y="1014"/>
                    </a:lnTo>
                    <a:cubicBezTo>
                      <a:pt x="1982" y="1083"/>
                      <a:pt x="1082" y="1983"/>
                      <a:pt x="1014" y="3104"/>
                    </a:cubicBezTo>
                    <a:lnTo>
                      <a:pt x="279" y="3104"/>
                    </a:lnTo>
                    <a:cubicBezTo>
                      <a:pt x="349" y="1578"/>
                      <a:pt x="1577" y="349"/>
                      <a:pt x="3103" y="279"/>
                    </a:cubicBezTo>
                    <a:close/>
                    <a:moveTo>
                      <a:pt x="279" y="3380"/>
                    </a:moveTo>
                    <a:lnTo>
                      <a:pt x="1014" y="3380"/>
                    </a:lnTo>
                    <a:cubicBezTo>
                      <a:pt x="1083" y="4501"/>
                      <a:pt x="1983" y="5400"/>
                      <a:pt x="3103" y="5469"/>
                    </a:cubicBezTo>
                    <a:lnTo>
                      <a:pt x="3103" y="6203"/>
                    </a:lnTo>
                    <a:cubicBezTo>
                      <a:pt x="1578" y="6133"/>
                      <a:pt x="350" y="4905"/>
                      <a:pt x="279" y="3380"/>
                    </a:cubicBezTo>
                    <a:close/>
                    <a:moveTo>
                      <a:pt x="3379" y="6203"/>
                    </a:moveTo>
                    <a:lnTo>
                      <a:pt x="3379" y="5469"/>
                    </a:lnTo>
                    <a:cubicBezTo>
                      <a:pt x="4500" y="5400"/>
                      <a:pt x="5399" y="4501"/>
                      <a:pt x="5469" y="3380"/>
                    </a:cubicBezTo>
                    <a:lnTo>
                      <a:pt x="6203" y="3380"/>
                    </a:lnTo>
                    <a:cubicBezTo>
                      <a:pt x="6133" y="4905"/>
                      <a:pt x="4904" y="6133"/>
                      <a:pt x="3379" y="62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3E6DA97-376C-434E-BDA5-35C965679945}"/>
                </a:ext>
              </a:extLst>
            </p:cNvPr>
            <p:cNvGrpSpPr/>
            <p:nvPr/>
          </p:nvGrpSpPr>
          <p:grpSpPr>
            <a:xfrm flipH="1">
              <a:off x="711199" y="3135621"/>
              <a:ext cx="2677459" cy="1173420"/>
              <a:chOff x="7533691" y="1683271"/>
              <a:chExt cx="2677459" cy="1173420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6E24F4D-5E25-4EF0-9843-4D70A63BD365}"/>
                  </a:ext>
                </a:extLst>
              </p:cNvPr>
              <p:cNvSpPr txBox="1"/>
              <p:nvPr/>
            </p:nvSpPr>
            <p:spPr>
              <a:xfrm>
                <a:off x="7533691" y="1683271"/>
                <a:ext cx="1752682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  <a:defRPr/>
                </a:pPr>
                <a:r>
                  <a:rPr lang="zh-CN" altLang="en-US" sz="2000" dirty="0">
                    <a:gradFill>
                      <a:gsLst>
                        <a:gs pos="0">
                          <a:srgbClr val="E100FF"/>
                        </a:gs>
                        <a:gs pos="100000">
                          <a:srgbClr val="7A00FF"/>
                        </a:gs>
                      </a:gsLst>
                      <a:lin ang="2700000" scaled="1"/>
                    </a:gra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570E3625-6CB9-4732-9A64-16712015C3DA}"/>
                  </a:ext>
                </a:extLst>
              </p:cNvPr>
              <p:cNvSpPr txBox="1"/>
              <p:nvPr/>
            </p:nvSpPr>
            <p:spPr>
              <a:xfrm>
                <a:off x="7552743" y="2028964"/>
                <a:ext cx="2658407" cy="827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1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标题文字添加，添加标题文字，修改文字内容，也可以直接复制你的内容到此。标题文字添加，添加标题文字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FA05E08-BE5F-4826-A3ED-11371235606D}"/>
              </a:ext>
            </a:extLst>
          </p:cNvPr>
          <p:cNvGrpSpPr/>
          <p:nvPr/>
        </p:nvGrpSpPr>
        <p:grpSpPr>
          <a:xfrm>
            <a:off x="8529023" y="2840918"/>
            <a:ext cx="2962709" cy="1863281"/>
            <a:chOff x="8529023" y="2840918"/>
            <a:chExt cx="2962709" cy="1863281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8C96233-48D1-44C7-90DD-EB27E004DF2F}"/>
                </a:ext>
              </a:extLst>
            </p:cNvPr>
            <p:cNvGrpSpPr/>
            <p:nvPr/>
          </p:nvGrpSpPr>
          <p:grpSpPr>
            <a:xfrm>
              <a:off x="8529023" y="2840918"/>
              <a:ext cx="415960" cy="415960"/>
              <a:chOff x="8529023" y="2840918"/>
              <a:chExt cx="415960" cy="415960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F326E666-92C3-4E53-80A1-1587475FF7F9}"/>
                  </a:ext>
                </a:extLst>
              </p:cNvPr>
              <p:cNvSpPr/>
              <p:nvPr/>
            </p:nvSpPr>
            <p:spPr>
              <a:xfrm>
                <a:off x="8529023" y="2840918"/>
                <a:ext cx="415960" cy="415960"/>
              </a:xfrm>
              <a:prstGeom prst="rect">
                <a:avLst/>
              </a:prstGeom>
              <a:solidFill>
                <a:srgbClr val="474D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4" name="形状">
                <a:extLst>
                  <a:ext uri="{FF2B5EF4-FFF2-40B4-BE49-F238E27FC236}">
                    <a16:creationId xmlns:a16="http://schemas.microsoft.com/office/drawing/2014/main" id="{E738F3E9-6E68-4A16-A202-3458A30F54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629697" y="2962176"/>
                <a:ext cx="214612" cy="173445"/>
              </a:xfrm>
              <a:custGeom>
                <a:avLst/>
                <a:gdLst>
                  <a:gd name="connsiteX0" fmla="*/ 0 w 590140"/>
                  <a:gd name="connsiteY0" fmla="*/ 455765 h 476939"/>
                  <a:gd name="connsiteX1" fmla="*/ 590140 w 590140"/>
                  <a:gd name="connsiteY1" fmla="*/ 455765 h 476939"/>
                  <a:gd name="connsiteX2" fmla="*/ 590140 w 590140"/>
                  <a:gd name="connsiteY2" fmla="*/ 476939 h 476939"/>
                  <a:gd name="connsiteX3" fmla="*/ 0 w 590140"/>
                  <a:gd name="connsiteY3" fmla="*/ 476939 h 476939"/>
                  <a:gd name="connsiteX4" fmla="*/ 135090 w 590140"/>
                  <a:gd name="connsiteY4" fmla="*/ 371068 h 476939"/>
                  <a:gd name="connsiteX5" fmla="*/ 145702 w 590140"/>
                  <a:gd name="connsiteY5" fmla="*/ 371068 h 476939"/>
                  <a:gd name="connsiteX6" fmla="*/ 145702 w 590140"/>
                  <a:gd name="connsiteY6" fmla="*/ 441920 h 476939"/>
                  <a:gd name="connsiteX7" fmla="*/ 100022 w 590140"/>
                  <a:gd name="connsiteY7" fmla="*/ 441920 h 476939"/>
                  <a:gd name="connsiteX8" fmla="*/ 100022 w 590140"/>
                  <a:gd name="connsiteY8" fmla="*/ 405574 h 476939"/>
                  <a:gd name="connsiteX9" fmla="*/ 204265 w 590140"/>
                  <a:gd name="connsiteY9" fmla="*/ 299697 h 476939"/>
                  <a:gd name="connsiteX10" fmla="*/ 225456 w 590140"/>
                  <a:gd name="connsiteY10" fmla="*/ 299697 h 476939"/>
                  <a:gd name="connsiteX11" fmla="*/ 249871 w 590140"/>
                  <a:gd name="connsiteY11" fmla="*/ 304760 h 476939"/>
                  <a:gd name="connsiteX12" fmla="*/ 249871 w 590140"/>
                  <a:gd name="connsiteY12" fmla="*/ 441920 h 476939"/>
                  <a:gd name="connsiteX13" fmla="*/ 204265 w 590140"/>
                  <a:gd name="connsiteY13" fmla="*/ 441920 h 476939"/>
                  <a:gd name="connsiteX14" fmla="*/ 352707 w 590140"/>
                  <a:gd name="connsiteY14" fmla="*/ 276672 h 476939"/>
                  <a:gd name="connsiteX15" fmla="*/ 352707 w 590140"/>
                  <a:gd name="connsiteY15" fmla="*/ 441920 h 476939"/>
                  <a:gd name="connsiteX16" fmla="*/ 307027 w 590140"/>
                  <a:gd name="connsiteY16" fmla="*/ 441920 h 476939"/>
                  <a:gd name="connsiteX17" fmla="*/ 307027 w 590140"/>
                  <a:gd name="connsiteY17" fmla="*/ 299687 h 476939"/>
                  <a:gd name="connsiteX18" fmla="*/ 352707 w 590140"/>
                  <a:gd name="connsiteY18" fmla="*/ 276672 h 476939"/>
                  <a:gd name="connsiteX19" fmla="*/ 266083 w 590140"/>
                  <a:gd name="connsiteY19" fmla="*/ 73306 h 476939"/>
                  <a:gd name="connsiteX20" fmla="*/ 205636 w 590140"/>
                  <a:gd name="connsiteY20" fmla="*/ 98510 h 476939"/>
                  <a:gd name="connsiteX21" fmla="*/ 205636 w 590140"/>
                  <a:gd name="connsiteY21" fmla="*/ 219584 h 476939"/>
                  <a:gd name="connsiteX22" fmla="*/ 326876 w 590140"/>
                  <a:gd name="connsiteY22" fmla="*/ 219584 h 476939"/>
                  <a:gd name="connsiteX23" fmla="*/ 326876 w 590140"/>
                  <a:gd name="connsiteY23" fmla="*/ 98510 h 476939"/>
                  <a:gd name="connsiteX24" fmla="*/ 266083 w 590140"/>
                  <a:gd name="connsiteY24" fmla="*/ 73306 h 476939"/>
                  <a:gd name="connsiteX25" fmla="*/ 406161 w 590140"/>
                  <a:gd name="connsiteY25" fmla="*/ 72259 h 476939"/>
                  <a:gd name="connsiteX26" fmla="*/ 451841 w 590140"/>
                  <a:gd name="connsiteY26" fmla="*/ 72259 h 476939"/>
                  <a:gd name="connsiteX27" fmla="*/ 451841 w 590140"/>
                  <a:gd name="connsiteY27" fmla="*/ 441920 h 476939"/>
                  <a:gd name="connsiteX28" fmla="*/ 406161 w 590140"/>
                  <a:gd name="connsiteY28" fmla="*/ 441920 h 476939"/>
                  <a:gd name="connsiteX29" fmla="*/ 406161 w 590140"/>
                  <a:gd name="connsiteY29" fmla="*/ 197014 h 476939"/>
                  <a:gd name="connsiteX30" fmla="*/ 410775 w 590140"/>
                  <a:gd name="connsiteY30" fmla="*/ 161107 h 476939"/>
                  <a:gd name="connsiteX31" fmla="*/ 406161 w 590140"/>
                  <a:gd name="connsiteY31" fmla="*/ 125199 h 476939"/>
                  <a:gd name="connsiteX32" fmla="*/ 266256 w 590140"/>
                  <a:gd name="connsiteY32" fmla="*/ 39239 h 476939"/>
                  <a:gd name="connsiteX33" fmla="*/ 351308 w 590140"/>
                  <a:gd name="connsiteY33" fmla="*/ 74111 h 476939"/>
                  <a:gd name="connsiteX34" fmla="*/ 351308 w 590140"/>
                  <a:gd name="connsiteY34" fmla="*/ 243983 h 476939"/>
                  <a:gd name="connsiteX35" fmla="*/ 194111 w 590140"/>
                  <a:gd name="connsiteY35" fmla="*/ 255031 h 476939"/>
                  <a:gd name="connsiteX36" fmla="*/ 173367 w 590140"/>
                  <a:gd name="connsiteY36" fmla="*/ 276208 h 476939"/>
                  <a:gd name="connsiteX37" fmla="*/ 165069 w 590140"/>
                  <a:gd name="connsiteY37" fmla="*/ 304289 h 476939"/>
                  <a:gd name="connsiteX38" fmla="*/ 75637 w 590140"/>
                  <a:gd name="connsiteY38" fmla="*/ 393599 h 476939"/>
                  <a:gd name="connsiteX39" fmla="*/ 31383 w 590140"/>
                  <a:gd name="connsiteY39" fmla="*/ 393599 h 476939"/>
                  <a:gd name="connsiteX40" fmla="*/ 31383 w 590140"/>
                  <a:gd name="connsiteY40" fmla="*/ 349404 h 476939"/>
                  <a:gd name="connsiteX41" fmla="*/ 120814 w 590140"/>
                  <a:gd name="connsiteY41" fmla="*/ 260095 h 476939"/>
                  <a:gd name="connsiteX42" fmla="*/ 148935 w 590140"/>
                  <a:gd name="connsiteY42" fmla="*/ 251809 h 476939"/>
                  <a:gd name="connsiteX43" fmla="*/ 170140 w 590140"/>
                  <a:gd name="connsiteY43" fmla="*/ 231093 h 476939"/>
                  <a:gd name="connsiteX44" fmla="*/ 181204 w 590140"/>
                  <a:gd name="connsiteY44" fmla="*/ 74111 h 476939"/>
                  <a:gd name="connsiteX45" fmla="*/ 266256 w 590140"/>
                  <a:gd name="connsiteY45" fmla="*/ 39239 h 476939"/>
                  <a:gd name="connsiteX46" fmla="*/ 501149 w 590140"/>
                  <a:gd name="connsiteY46" fmla="*/ 0 h 476939"/>
                  <a:gd name="connsiteX47" fmla="*/ 546829 w 590140"/>
                  <a:gd name="connsiteY47" fmla="*/ 0 h 476939"/>
                  <a:gd name="connsiteX48" fmla="*/ 546829 w 590140"/>
                  <a:gd name="connsiteY48" fmla="*/ 441920 h 476939"/>
                  <a:gd name="connsiteX49" fmla="*/ 501149 w 590140"/>
                  <a:gd name="connsiteY49" fmla="*/ 441920 h 476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590140" h="476939">
                    <a:moveTo>
                      <a:pt x="0" y="455765"/>
                    </a:moveTo>
                    <a:lnTo>
                      <a:pt x="590140" y="455765"/>
                    </a:lnTo>
                    <a:lnTo>
                      <a:pt x="590140" y="476939"/>
                    </a:lnTo>
                    <a:lnTo>
                      <a:pt x="0" y="476939"/>
                    </a:lnTo>
                    <a:close/>
                    <a:moveTo>
                      <a:pt x="135090" y="371068"/>
                    </a:moveTo>
                    <a:lnTo>
                      <a:pt x="145702" y="371068"/>
                    </a:lnTo>
                    <a:lnTo>
                      <a:pt x="145702" y="441920"/>
                    </a:lnTo>
                    <a:lnTo>
                      <a:pt x="100022" y="441920"/>
                    </a:lnTo>
                    <a:lnTo>
                      <a:pt x="100022" y="405574"/>
                    </a:lnTo>
                    <a:close/>
                    <a:moveTo>
                      <a:pt x="204265" y="299697"/>
                    </a:moveTo>
                    <a:lnTo>
                      <a:pt x="225456" y="299697"/>
                    </a:lnTo>
                    <a:cubicBezTo>
                      <a:pt x="233748" y="301998"/>
                      <a:pt x="241579" y="303839"/>
                      <a:pt x="249871" y="304760"/>
                    </a:cubicBezTo>
                    <a:lnTo>
                      <a:pt x="249871" y="441920"/>
                    </a:lnTo>
                    <a:lnTo>
                      <a:pt x="204265" y="441920"/>
                    </a:lnTo>
                    <a:close/>
                    <a:moveTo>
                      <a:pt x="352707" y="276672"/>
                    </a:moveTo>
                    <a:lnTo>
                      <a:pt x="352707" y="441920"/>
                    </a:lnTo>
                    <a:lnTo>
                      <a:pt x="307027" y="441920"/>
                    </a:lnTo>
                    <a:lnTo>
                      <a:pt x="307027" y="299687"/>
                    </a:lnTo>
                    <a:cubicBezTo>
                      <a:pt x="323638" y="295084"/>
                      <a:pt x="338865" y="287259"/>
                      <a:pt x="352707" y="276672"/>
                    </a:cubicBezTo>
                    <a:close/>
                    <a:moveTo>
                      <a:pt x="266083" y="73306"/>
                    </a:moveTo>
                    <a:cubicBezTo>
                      <a:pt x="244129" y="73306"/>
                      <a:pt x="222232" y="81707"/>
                      <a:pt x="205636" y="98510"/>
                    </a:cubicBezTo>
                    <a:cubicBezTo>
                      <a:pt x="171984" y="132116"/>
                      <a:pt x="171984" y="186438"/>
                      <a:pt x="205636" y="219584"/>
                    </a:cubicBezTo>
                    <a:cubicBezTo>
                      <a:pt x="238827" y="253190"/>
                      <a:pt x="293224" y="253190"/>
                      <a:pt x="326876" y="219584"/>
                    </a:cubicBezTo>
                    <a:cubicBezTo>
                      <a:pt x="360528" y="186438"/>
                      <a:pt x="360528" y="132116"/>
                      <a:pt x="326876" y="98510"/>
                    </a:cubicBezTo>
                    <a:cubicBezTo>
                      <a:pt x="310050" y="81707"/>
                      <a:pt x="288038" y="73306"/>
                      <a:pt x="266083" y="73306"/>
                    </a:cubicBezTo>
                    <a:close/>
                    <a:moveTo>
                      <a:pt x="406161" y="72259"/>
                    </a:moveTo>
                    <a:lnTo>
                      <a:pt x="451841" y="72259"/>
                    </a:lnTo>
                    <a:lnTo>
                      <a:pt x="451841" y="441920"/>
                    </a:lnTo>
                    <a:lnTo>
                      <a:pt x="406161" y="441920"/>
                    </a:lnTo>
                    <a:lnTo>
                      <a:pt x="406161" y="197014"/>
                    </a:lnTo>
                    <a:cubicBezTo>
                      <a:pt x="409391" y="185505"/>
                      <a:pt x="410775" y="173536"/>
                      <a:pt x="410775" y="161107"/>
                    </a:cubicBezTo>
                    <a:cubicBezTo>
                      <a:pt x="410775" y="148677"/>
                      <a:pt x="409391" y="136708"/>
                      <a:pt x="406161" y="125199"/>
                    </a:cubicBezTo>
                    <a:close/>
                    <a:moveTo>
                      <a:pt x="266256" y="39239"/>
                    </a:moveTo>
                    <a:cubicBezTo>
                      <a:pt x="297027" y="39239"/>
                      <a:pt x="327798" y="50863"/>
                      <a:pt x="351308" y="74111"/>
                    </a:cubicBezTo>
                    <a:cubicBezTo>
                      <a:pt x="397868" y="121067"/>
                      <a:pt x="397868" y="197026"/>
                      <a:pt x="351308" y="243983"/>
                    </a:cubicBezTo>
                    <a:cubicBezTo>
                      <a:pt x="308436" y="286796"/>
                      <a:pt x="241132" y="290479"/>
                      <a:pt x="194111" y="255031"/>
                    </a:cubicBezTo>
                    <a:lnTo>
                      <a:pt x="173367" y="276208"/>
                    </a:lnTo>
                    <a:cubicBezTo>
                      <a:pt x="175211" y="285875"/>
                      <a:pt x="172445" y="296463"/>
                      <a:pt x="165069" y="304289"/>
                    </a:cubicBezTo>
                    <a:lnTo>
                      <a:pt x="75637" y="393599"/>
                    </a:lnTo>
                    <a:cubicBezTo>
                      <a:pt x="63191" y="405568"/>
                      <a:pt x="43368" y="405568"/>
                      <a:pt x="31383" y="393599"/>
                    </a:cubicBezTo>
                    <a:cubicBezTo>
                      <a:pt x="19397" y="381629"/>
                      <a:pt x="19397" y="361834"/>
                      <a:pt x="31383" y="349404"/>
                    </a:cubicBezTo>
                    <a:lnTo>
                      <a:pt x="120814" y="260095"/>
                    </a:lnTo>
                    <a:cubicBezTo>
                      <a:pt x="128651" y="252730"/>
                      <a:pt x="139254" y="249967"/>
                      <a:pt x="148935" y="251809"/>
                    </a:cubicBezTo>
                    <a:lnTo>
                      <a:pt x="170140" y="231093"/>
                    </a:lnTo>
                    <a:cubicBezTo>
                      <a:pt x="134644" y="184136"/>
                      <a:pt x="138332" y="116924"/>
                      <a:pt x="181204" y="74111"/>
                    </a:cubicBezTo>
                    <a:cubicBezTo>
                      <a:pt x="204714" y="50863"/>
                      <a:pt x="235485" y="39239"/>
                      <a:pt x="266256" y="39239"/>
                    </a:cubicBezTo>
                    <a:close/>
                    <a:moveTo>
                      <a:pt x="501149" y="0"/>
                    </a:moveTo>
                    <a:lnTo>
                      <a:pt x="546829" y="0"/>
                    </a:lnTo>
                    <a:lnTo>
                      <a:pt x="546829" y="441920"/>
                    </a:lnTo>
                    <a:lnTo>
                      <a:pt x="501149" y="4419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5FDF0D0-660F-46CF-B8D9-2E9C4135DD81}"/>
                </a:ext>
              </a:extLst>
            </p:cNvPr>
            <p:cNvGrpSpPr/>
            <p:nvPr/>
          </p:nvGrpSpPr>
          <p:grpSpPr>
            <a:xfrm>
              <a:off x="8629697" y="3530779"/>
              <a:ext cx="2862035" cy="1173420"/>
              <a:chOff x="7533691" y="1683271"/>
              <a:chExt cx="2862035" cy="1173420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A812A479-A3C5-4099-810C-E5C0AAA8FE10}"/>
                  </a:ext>
                </a:extLst>
              </p:cNvPr>
              <p:cNvSpPr txBox="1"/>
              <p:nvPr/>
            </p:nvSpPr>
            <p:spPr>
              <a:xfrm>
                <a:off x="7533691" y="1683271"/>
                <a:ext cx="17526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  <a:defRPr/>
                </a:pPr>
                <a:r>
                  <a:rPr lang="zh-CN" altLang="en-US" sz="2000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  <a:endPara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23A55564-06AC-4B42-941A-EEE9E88959CE}"/>
                  </a:ext>
                </a:extLst>
              </p:cNvPr>
              <p:cNvSpPr txBox="1"/>
              <p:nvPr/>
            </p:nvSpPr>
            <p:spPr>
              <a:xfrm>
                <a:off x="7552741" y="2028964"/>
                <a:ext cx="2842985" cy="827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标题文字添加，添加标题文字，修改文字内容，也可以直接复制你的内容到此。标题文字添加，添加标题文字，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F6FD000-C726-4038-87CD-661A72DAAF93}"/>
              </a:ext>
            </a:extLst>
          </p:cNvPr>
          <p:cNvGrpSpPr/>
          <p:nvPr/>
        </p:nvGrpSpPr>
        <p:grpSpPr>
          <a:xfrm>
            <a:off x="4208655" y="2307894"/>
            <a:ext cx="3544701" cy="1597132"/>
            <a:chOff x="4208655" y="2307894"/>
            <a:chExt cx="3544701" cy="1597132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AA235312-0196-4A69-ACD3-D8C783BEF43D}"/>
                </a:ext>
              </a:extLst>
            </p:cNvPr>
            <p:cNvGrpSpPr/>
            <p:nvPr/>
          </p:nvGrpSpPr>
          <p:grpSpPr>
            <a:xfrm>
              <a:off x="4208655" y="3489066"/>
              <a:ext cx="415960" cy="415960"/>
              <a:chOff x="4208655" y="3489066"/>
              <a:chExt cx="415960" cy="415960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BBDE652B-98C4-4A14-BCC7-C053949128B9}"/>
                  </a:ext>
                </a:extLst>
              </p:cNvPr>
              <p:cNvSpPr/>
              <p:nvPr/>
            </p:nvSpPr>
            <p:spPr>
              <a:xfrm>
                <a:off x="4208655" y="3489066"/>
                <a:ext cx="415960" cy="41596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51" name="形状">
                <a:extLst>
                  <a:ext uri="{FF2B5EF4-FFF2-40B4-BE49-F238E27FC236}">
                    <a16:creationId xmlns:a16="http://schemas.microsoft.com/office/drawing/2014/main" id="{EB9573E3-694C-4FB9-9C73-CD8B74763DE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315741" y="3596299"/>
                <a:ext cx="201789" cy="201495"/>
              </a:xfrm>
              <a:custGeom>
                <a:avLst/>
                <a:gdLst>
                  <a:gd name="connsiteX0" fmla="*/ 351512 w 608453"/>
                  <a:gd name="connsiteY0" fmla="*/ 527474 h 607566"/>
                  <a:gd name="connsiteX1" fmla="*/ 365947 w 608453"/>
                  <a:gd name="connsiteY1" fmla="*/ 533451 h 607566"/>
                  <a:gd name="connsiteX2" fmla="*/ 371935 w 608453"/>
                  <a:gd name="connsiteY2" fmla="*/ 548009 h 607566"/>
                  <a:gd name="connsiteX3" fmla="*/ 365947 w 608453"/>
                  <a:gd name="connsiteY3" fmla="*/ 562567 h 607566"/>
                  <a:gd name="connsiteX4" fmla="*/ 351512 w 608453"/>
                  <a:gd name="connsiteY4" fmla="*/ 568543 h 607566"/>
                  <a:gd name="connsiteX5" fmla="*/ 336925 w 608453"/>
                  <a:gd name="connsiteY5" fmla="*/ 562567 h 607566"/>
                  <a:gd name="connsiteX6" fmla="*/ 330936 w 608453"/>
                  <a:gd name="connsiteY6" fmla="*/ 548009 h 607566"/>
                  <a:gd name="connsiteX7" fmla="*/ 336925 w 608453"/>
                  <a:gd name="connsiteY7" fmla="*/ 533451 h 607566"/>
                  <a:gd name="connsiteX8" fmla="*/ 351512 w 608453"/>
                  <a:gd name="connsiteY8" fmla="*/ 527474 h 607566"/>
                  <a:gd name="connsiteX9" fmla="*/ 96651 w 608453"/>
                  <a:gd name="connsiteY9" fmla="*/ 340302 h 607566"/>
                  <a:gd name="connsiteX10" fmla="*/ 59316 w 608453"/>
                  <a:gd name="connsiteY10" fmla="*/ 414406 h 607566"/>
                  <a:gd name="connsiteX11" fmla="*/ 59008 w 608453"/>
                  <a:gd name="connsiteY11" fmla="*/ 548652 h 607566"/>
                  <a:gd name="connsiteX12" fmla="*/ 193448 w 608453"/>
                  <a:gd name="connsiteY12" fmla="*/ 548345 h 607566"/>
                  <a:gd name="connsiteX13" fmla="*/ 267659 w 608453"/>
                  <a:gd name="connsiteY13" fmla="*/ 511063 h 607566"/>
                  <a:gd name="connsiteX14" fmla="*/ 176086 w 608453"/>
                  <a:gd name="connsiteY14" fmla="*/ 431743 h 607566"/>
                  <a:gd name="connsiteX15" fmla="*/ 96651 w 608453"/>
                  <a:gd name="connsiteY15" fmla="*/ 340302 h 607566"/>
                  <a:gd name="connsiteX16" fmla="*/ 304192 w 608453"/>
                  <a:gd name="connsiteY16" fmla="*/ 257606 h 607566"/>
                  <a:gd name="connsiteX17" fmla="*/ 257941 w 608453"/>
                  <a:gd name="connsiteY17" fmla="*/ 303782 h 607566"/>
                  <a:gd name="connsiteX18" fmla="*/ 304192 w 608453"/>
                  <a:gd name="connsiteY18" fmla="*/ 349958 h 607566"/>
                  <a:gd name="connsiteX19" fmla="*/ 350442 w 608453"/>
                  <a:gd name="connsiteY19" fmla="*/ 303782 h 607566"/>
                  <a:gd name="connsiteX20" fmla="*/ 304192 w 608453"/>
                  <a:gd name="connsiteY20" fmla="*/ 257606 h 607566"/>
                  <a:gd name="connsiteX21" fmla="*/ 545278 w 608453"/>
                  <a:gd name="connsiteY21" fmla="*/ 234698 h 607566"/>
                  <a:gd name="connsiteX22" fmla="*/ 559861 w 608453"/>
                  <a:gd name="connsiteY22" fmla="*/ 240687 h 607566"/>
                  <a:gd name="connsiteX23" fmla="*/ 565848 w 608453"/>
                  <a:gd name="connsiteY23" fmla="*/ 255121 h 607566"/>
                  <a:gd name="connsiteX24" fmla="*/ 559861 w 608453"/>
                  <a:gd name="connsiteY24" fmla="*/ 269709 h 607566"/>
                  <a:gd name="connsiteX25" fmla="*/ 545278 w 608453"/>
                  <a:gd name="connsiteY25" fmla="*/ 275697 h 607566"/>
                  <a:gd name="connsiteX26" fmla="*/ 530848 w 608453"/>
                  <a:gd name="connsiteY26" fmla="*/ 269709 h 607566"/>
                  <a:gd name="connsiteX27" fmla="*/ 524708 w 608453"/>
                  <a:gd name="connsiteY27" fmla="*/ 255121 h 607566"/>
                  <a:gd name="connsiteX28" fmla="*/ 530848 w 608453"/>
                  <a:gd name="connsiteY28" fmla="*/ 240687 h 607566"/>
                  <a:gd name="connsiteX29" fmla="*/ 545278 w 608453"/>
                  <a:gd name="connsiteY29" fmla="*/ 234698 h 607566"/>
                  <a:gd name="connsiteX30" fmla="*/ 304192 w 608453"/>
                  <a:gd name="connsiteY30" fmla="*/ 216492 h 607566"/>
                  <a:gd name="connsiteX31" fmla="*/ 391622 w 608453"/>
                  <a:gd name="connsiteY31" fmla="*/ 303782 h 607566"/>
                  <a:gd name="connsiteX32" fmla="*/ 304192 w 608453"/>
                  <a:gd name="connsiteY32" fmla="*/ 391071 h 607566"/>
                  <a:gd name="connsiteX33" fmla="*/ 216761 w 608453"/>
                  <a:gd name="connsiteY33" fmla="*/ 303782 h 607566"/>
                  <a:gd name="connsiteX34" fmla="*/ 304192 w 608453"/>
                  <a:gd name="connsiteY34" fmla="*/ 216492 h 607566"/>
                  <a:gd name="connsiteX35" fmla="*/ 304227 w 608453"/>
                  <a:gd name="connsiteY35" fmla="*/ 120599 h 607566"/>
                  <a:gd name="connsiteX36" fmla="*/ 205125 w 608453"/>
                  <a:gd name="connsiteY36" fmla="*/ 204829 h 607566"/>
                  <a:gd name="connsiteX37" fmla="*/ 120774 w 608453"/>
                  <a:gd name="connsiteY37" fmla="*/ 303787 h 607566"/>
                  <a:gd name="connsiteX38" fmla="*/ 205125 w 608453"/>
                  <a:gd name="connsiteY38" fmla="*/ 402746 h 607566"/>
                  <a:gd name="connsiteX39" fmla="*/ 304227 w 608453"/>
                  <a:gd name="connsiteY39" fmla="*/ 486822 h 607566"/>
                  <a:gd name="connsiteX40" fmla="*/ 403328 w 608453"/>
                  <a:gd name="connsiteY40" fmla="*/ 402746 h 607566"/>
                  <a:gd name="connsiteX41" fmla="*/ 487526 w 608453"/>
                  <a:gd name="connsiteY41" fmla="*/ 303787 h 607566"/>
                  <a:gd name="connsiteX42" fmla="*/ 403328 w 608453"/>
                  <a:gd name="connsiteY42" fmla="*/ 204829 h 607566"/>
                  <a:gd name="connsiteX43" fmla="*/ 304227 w 608453"/>
                  <a:gd name="connsiteY43" fmla="*/ 120599 h 607566"/>
                  <a:gd name="connsiteX44" fmla="*/ 112054 w 608453"/>
                  <a:gd name="connsiteY44" fmla="*/ 41068 h 607566"/>
                  <a:gd name="connsiteX45" fmla="*/ 59008 w 608453"/>
                  <a:gd name="connsiteY45" fmla="*/ 58923 h 607566"/>
                  <a:gd name="connsiteX46" fmla="*/ 59316 w 608453"/>
                  <a:gd name="connsiteY46" fmla="*/ 193169 h 607566"/>
                  <a:gd name="connsiteX47" fmla="*/ 96651 w 608453"/>
                  <a:gd name="connsiteY47" fmla="*/ 267272 h 607566"/>
                  <a:gd name="connsiteX48" fmla="*/ 176086 w 608453"/>
                  <a:gd name="connsiteY48" fmla="*/ 175832 h 607566"/>
                  <a:gd name="connsiteX49" fmla="*/ 267659 w 608453"/>
                  <a:gd name="connsiteY49" fmla="*/ 96512 h 607566"/>
                  <a:gd name="connsiteX50" fmla="*/ 193448 w 608453"/>
                  <a:gd name="connsiteY50" fmla="*/ 59230 h 607566"/>
                  <a:gd name="connsiteX51" fmla="*/ 112054 w 608453"/>
                  <a:gd name="connsiteY51" fmla="*/ 41068 h 607566"/>
                  <a:gd name="connsiteX52" fmla="*/ 103297 w 608453"/>
                  <a:gd name="connsiteY52" fmla="*/ 200 h 607566"/>
                  <a:gd name="connsiteX53" fmla="*/ 208352 w 608453"/>
                  <a:gd name="connsiteY53" fmla="*/ 21027 h 607566"/>
                  <a:gd name="connsiteX54" fmla="*/ 304227 w 608453"/>
                  <a:gd name="connsiteY54" fmla="*/ 71044 h 607566"/>
                  <a:gd name="connsiteX55" fmla="*/ 400101 w 608453"/>
                  <a:gd name="connsiteY55" fmla="*/ 21027 h 607566"/>
                  <a:gd name="connsiteX56" fmla="*/ 505080 w 608453"/>
                  <a:gd name="connsiteY56" fmla="*/ 200 h 607566"/>
                  <a:gd name="connsiteX57" fmla="*/ 578484 w 608453"/>
                  <a:gd name="connsiteY57" fmla="*/ 29773 h 607566"/>
                  <a:gd name="connsiteX58" fmla="*/ 586166 w 608453"/>
                  <a:gd name="connsiteY58" fmla="*/ 211273 h 607566"/>
                  <a:gd name="connsiteX59" fmla="*/ 559432 w 608453"/>
                  <a:gd name="connsiteY59" fmla="*/ 222626 h 607566"/>
                  <a:gd name="connsiteX60" fmla="*/ 548062 w 608453"/>
                  <a:gd name="connsiteY60" fmla="*/ 195930 h 607566"/>
                  <a:gd name="connsiteX61" fmla="*/ 549445 w 608453"/>
                  <a:gd name="connsiteY61" fmla="*/ 58923 h 607566"/>
                  <a:gd name="connsiteX62" fmla="*/ 415005 w 608453"/>
                  <a:gd name="connsiteY62" fmla="*/ 59230 h 607566"/>
                  <a:gd name="connsiteX63" fmla="*/ 340794 w 608453"/>
                  <a:gd name="connsiteY63" fmla="*/ 96512 h 607566"/>
                  <a:gd name="connsiteX64" fmla="*/ 432367 w 608453"/>
                  <a:gd name="connsiteY64" fmla="*/ 175832 h 607566"/>
                  <a:gd name="connsiteX65" fmla="*/ 587395 w 608453"/>
                  <a:gd name="connsiteY65" fmla="*/ 399524 h 607566"/>
                  <a:gd name="connsiteX66" fmla="*/ 578484 w 608453"/>
                  <a:gd name="connsiteY66" fmla="*/ 577649 h 607566"/>
                  <a:gd name="connsiteX67" fmla="*/ 496898 w 608453"/>
                  <a:gd name="connsiteY67" fmla="*/ 607566 h 607566"/>
                  <a:gd name="connsiteX68" fmla="*/ 396875 w 608453"/>
                  <a:gd name="connsiteY68" fmla="*/ 585320 h 607566"/>
                  <a:gd name="connsiteX69" fmla="*/ 385505 w 608453"/>
                  <a:gd name="connsiteY69" fmla="*/ 558624 h 607566"/>
                  <a:gd name="connsiteX70" fmla="*/ 412086 w 608453"/>
                  <a:gd name="connsiteY70" fmla="*/ 547271 h 607566"/>
                  <a:gd name="connsiteX71" fmla="*/ 549445 w 608453"/>
                  <a:gd name="connsiteY71" fmla="*/ 548652 h 607566"/>
                  <a:gd name="connsiteX72" fmla="*/ 549138 w 608453"/>
                  <a:gd name="connsiteY72" fmla="*/ 414406 h 607566"/>
                  <a:gd name="connsiteX73" fmla="*/ 511802 w 608453"/>
                  <a:gd name="connsiteY73" fmla="*/ 340302 h 607566"/>
                  <a:gd name="connsiteX74" fmla="*/ 432367 w 608453"/>
                  <a:gd name="connsiteY74" fmla="*/ 431743 h 607566"/>
                  <a:gd name="connsiteX75" fmla="*/ 208352 w 608453"/>
                  <a:gd name="connsiteY75" fmla="*/ 586547 h 607566"/>
                  <a:gd name="connsiteX76" fmla="*/ 111555 w 608453"/>
                  <a:gd name="connsiteY76" fmla="*/ 607566 h 607566"/>
                  <a:gd name="connsiteX77" fmla="*/ 29816 w 608453"/>
                  <a:gd name="connsiteY77" fmla="*/ 577649 h 607566"/>
                  <a:gd name="connsiteX78" fmla="*/ 21058 w 608453"/>
                  <a:gd name="connsiteY78" fmla="*/ 399524 h 607566"/>
                  <a:gd name="connsiteX79" fmla="*/ 71146 w 608453"/>
                  <a:gd name="connsiteY79" fmla="*/ 303787 h 607566"/>
                  <a:gd name="connsiteX80" fmla="*/ 21058 w 608453"/>
                  <a:gd name="connsiteY80" fmla="*/ 208051 h 607566"/>
                  <a:gd name="connsiteX81" fmla="*/ 29816 w 608453"/>
                  <a:gd name="connsiteY81" fmla="*/ 29773 h 607566"/>
                  <a:gd name="connsiteX82" fmla="*/ 103297 w 608453"/>
                  <a:gd name="connsiteY82" fmla="*/ 200 h 60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608453" h="607566">
                    <a:moveTo>
                      <a:pt x="351512" y="527474"/>
                    </a:moveTo>
                    <a:cubicBezTo>
                      <a:pt x="356887" y="527474"/>
                      <a:pt x="362108" y="529620"/>
                      <a:pt x="365947" y="533451"/>
                    </a:cubicBezTo>
                    <a:cubicBezTo>
                      <a:pt x="369785" y="537282"/>
                      <a:pt x="371935" y="542645"/>
                      <a:pt x="371935" y="548009"/>
                    </a:cubicBezTo>
                    <a:cubicBezTo>
                      <a:pt x="371935" y="553372"/>
                      <a:pt x="369785" y="558736"/>
                      <a:pt x="365947" y="562567"/>
                    </a:cubicBezTo>
                    <a:cubicBezTo>
                      <a:pt x="362108" y="566398"/>
                      <a:pt x="356887" y="568543"/>
                      <a:pt x="351512" y="568543"/>
                    </a:cubicBezTo>
                    <a:cubicBezTo>
                      <a:pt x="345984" y="568543"/>
                      <a:pt x="340764" y="566398"/>
                      <a:pt x="336925" y="562567"/>
                    </a:cubicBezTo>
                    <a:cubicBezTo>
                      <a:pt x="333086" y="558736"/>
                      <a:pt x="330936" y="553372"/>
                      <a:pt x="330936" y="548009"/>
                    </a:cubicBezTo>
                    <a:cubicBezTo>
                      <a:pt x="330936" y="542645"/>
                      <a:pt x="333086" y="537282"/>
                      <a:pt x="336925" y="533451"/>
                    </a:cubicBezTo>
                    <a:cubicBezTo>
                      <a:pt x="340764" y="529620"/>
                      <a:pt x="345984" y="527474"/>
                      <a:pt x="351512" y="527474"/>
                    </a:cubicBezTo>
                    <a:close/>
                    <a:moveTo>
                      <a:pt x="96651" y="340302"/>
                    </a:moveTo>
                    <a:cubicBezTo>
                      <a:pt x="81287" y="365464"/>
                      <a:pt x="68688" y="390318"/>
                      <a:pt x="59316" y="414406"/>
                    </a:cubicBezTo>
                    <a:cubicBezTo>
                      <a:pt x="35193" y="475929"/>
                      <a:pt x="35040" y="524871"/>
                      <a:pt x="59008" y="548652"/>
                    </a:cubicBezTo>
                    <a:cubicBezTo>
                      <a:pt x="82823" y="572586"/>
                      <a:pt x="131836" y="572432"/>
                      <a:pt x="193448" y="548345"/>
                    </a:cubicBezTo>
                    <a:cubicBezTo>
                      <a:pt x="217571" y="538986"/>
                      <a:pt x="242461" y="526405"/>
                      <a:pt x="267659" y="511063"/>
                    </a:cubicBezTo>
                    <a:cubicBezTo>
                      <a:pt x="236162" y="487742"/>
                      <a:pt x="205433" y="461200"/>
                      <a:pt x="176086" y="431743"/>
                    </a:cubicBezTo>
                    <a:cubicBezTo>
                      <a:pt x="146586" y="402439"/>
                      <a:pt x="119852" y="371601"/>
                      <a:pt x="96651" y="340302"/>
                    </a:cubicBezTo>
                    <a:close/>
                    <a:moveTo>
                      <a:pt x="304192" y="257606"/>
                    </a:moveTo>
                    <a:cubicBezTo>
                      <a:pt x="278685" y="257606"/>
                      <a:pt x="257941" y="278316"/>
                      <a:pt x="257941" y="303782"/>
                    </a:cubicBezTo>
                    <a:cubicBezTo>
                      <a:pt x="257941" y="329248"/>
                      <a:pt x="278685" y="349958"/>
                      <a:pt x="304192" y="349958"/>
                    </a:cubicBezTo>
                    <a:cubicBezTo>
                      <a:pt x="329699" y="349958"/>
                      <a:pt x="350442" y="329248"/>
                      <a:pt x="350442" y="303782"/>
                    </a:cubicBezTo>
                    <a:cubicBezTo>
                      <a:pt x="350442" y="278316"/>
                      <a:pt x="329699" y="257606"/>
                      <a:pt x="304192" y="257606"/>
                    </a:cubicBezTo>
                    <a:close/>
                    <a:moveTo>
                      <a:pt x="545278" y="234698"/>
                    </a:moveTo>
                    <a:cubicBezTo>
                      <a:pt x="550651" y="234698"/>
                      <a:pt x="556024" y="236848"/>
                      <a:pt x="559861" y="240687"/>
                    </a:cubicBezTo>
                    <a:cubicBezTo>
                      <a:pt x="563699" y="244526"/>
                      <a:pt x="565848" y="249747"/>
                      <a:pt x="565848" y="255121"/>
                    </a:cubicBezTo>
                    <a:cubicBezTo>
                      <a:pt x="565848" y="260649"/>
                      <a:pt x="563699" y="265870"/>
                      <a:pt x="559861" y="269709"/>
                    </a:cubicBezTo>
                    <a:cubicBezTo>
                      <a:pt x="556024" y="273547"/>
                      <a:pt x="550651" y="275697"/>
                      <a:pt x="545278" y="275697"/>
                    </a:cubicBezTo>
                    <a:cubicBezTo>
                      <a:pt x="539905" y="275697"/>
                      <a:pt x="534686" y="273547"/>
                      <a:pt x="530848" y="269709"/>
                    </a:cubicBezTo>
                    <a:cubicBezTo>
                      <a:pt x="527011" y="265870"/>
                      <a:pt x="524708" y="260649"/>
                      <a:pt x="524708" y="255121"/>
                    </a:cubicBezTo>
                    <a:cubicBezTo>
                      <a:pt x="524708" y="249747"/>
                      <a:pt x="527011" y="244526"/>
                      <a:pt x="530848" y="240687"/>
                    </a:cubicBezTo>
                    <a:cubicBezTo>
                      <a:pt x="534533" y="236848"/>
                      <a:pt x="539905" y="234698"/>
                      <a:pt x="545278" y="234698"/>
                    </a:cubicBezTo>
                    <a:close/>
                    <a:moveTo>
                      <a:pt x="304192" y="216492"/>
                    </a:moveTo>
                    <a:cubicBezTo>
                      <a:pt x="352440" y="216492"/>
                      <a:pt x="391622" y="255611"/>
                      <a:pt x="391622" y="303782"/>
                    </a:cubicBezTo>
                    <a:cubicBezTo>
                      <a:pt x="391622" y="351952"/>
                      <a:pt x="352440" y="391071"/>
                      <a:pt x="304192" y="391071"/>
                    </a:cubicBezTo>
                    <a:cubicBezTo>
                      <a:pt x="255944" y="391071"/>
                      <a:pt x="216761" y="351952"/>
                      <a:pt x="216761" y="303782"/>
                    </a:cubicBezTo>
                    <a:cubicBezTo>
                      <a:pt x="216761" y="255611"/>
                      <a:pt x="255944" y="216492"/>
                      <a:pt x="304192" y="216492"/>
                    </a:cubicBezTo>
                    <a:close/>
                    <a:moveTo>
                      <a:pt x="304227" y="120599"/>
                    </a:moveTo>
                    <a:cubicBezTo>
                      <a:pt x="270578" y="144533"/>
                      <a:pt x="237084" y="172917"/>
                      <a:pt x="205125" y="204829"/>
                    </a:cubicBezTo>
                    <a:cubicBezTo>
                      <a:pt x="173167" y="236741"/>
                      <a:pt x="144743" y="270188"/>
                      <a:pt x="120774" y="303787"/>
                    </a:cubicBezTo>
                    <a:cubicBezTo>
                      <a:pt x="144743" y="337387"/>
                      <a:pt x="173167" y="370833"/>
                      <a:pt x="205125" y="402746"/>
                    </a:cubicBezTo>
                    <a:cubicBezTo>
                      <a:pt x="236776" y="434504"/>
                      <a:pt x="270117" y="462734"/>
                      <a:pt x="304227" y="486822"/>
                    </a:cubicBezTo>
                    <a:cubicBezTo>
                      <a:pt x="337875" y="463041"/>
                      <a:pt x="371370" y="434658"/>
                      <a:pt x="403328" y="402746"/>
                    </a:cubicBezTo>
                    <a:cubicBezTo>
                      <a:pt x="435133" y="370987"/>
                      <a:pt x="463403" y="337847"/>
                      <a:pt x="487526" y="303787"/>
                    </a:cubicBezTo>
                    <a:cubicBezTo>
                      <a:pt x="463711" y="270188"/>
                      <a:pt x="435286" y="236588"/>
                      <a:pt x="403328" y="204829"/>
                    </a:cubicBezTo>
                    <a:cubicBezTo>
                      <a:pt x="371370" y="172917"/>
                      <a:pt x="337875" y="144533"/>
                      <a:pt x="304227" y="120599"/>
                    </a:cubicBezTo>
                    <a:close/>
                    <a:moveTo>
                      <a:pt x="112054" y="41068"/>
                    </a:moveTo>
                    <a:cubicBezTo>
                      <a:pt x="89123" y="41011"/>
                      <a:pt x="70916" y="46956"/>
                      <a:pt x="59008" y="58923"/>
                    </a:cubicBezTo>
                    <a:cubicBezTo>
                      <a:pt x="35040" y="82704"/>
                      <a:pt x="35193" y="131646"/>
                      <a:pt x="59316" y="193169"/>
                    </a:cubicBezTo>
                    <a:cubicBezTo>
                      <a:pt x="68688" y="217256"/>
                      <a:pt x="81287" y="242111"/>
                      <a:pt x="96651" y="267272"/>
                    </a:cubicBezTo>
                    <a:cubicBezTo>
                      <a:pt x="119852" y="235974"/>
                      <a:pt x="146586" y="205136"/>
                      <a:pt x="176086" y="175832"/>
                    </a:cubicBezTo>
                    <a:cubicBezTo>
                      <a:pt x="205433" y="146375"/>
                      <a:pt x="236315" y="119679"/>
                      <a:pt x="267659" y="96512"/>
                    </a:cubicBezTo>
                    <a:cubicBezTo>
                      <a:pt x="242461" y="81170"/>
                      <a:pt x="217417" y="68589"/>
                      <a:pt x="193448" y="59230"/>
                    </a:cubicBezTo>
                    <a:cubicBezTo>
                      <a:pt x="162642" y="47186"/>
                      <a:pt x="134986" y="41126"/>
                      <a:pt x="112054" y="41068"/>
                    </a:cubicBezTo>
                    <a:close/>
                    <a:moveTo>
                      <a:pt x="103297" y="200"/>
                    </a:moveTo>
                    <a:cubicBezTo>
                      <a:pt x="133527" y="-1296"/>
                      <a:pt x="169019" y="5608"/>
                      <a:pt x="208352" y="21027"/>
                    </a:cubicBezTo>
                    <a:cubicBezTo>
                      <a:pt x="239542" y="33148"/>
                      <a:pt x="271807" y="50178"/>
                      <a:pt x="304227" y="71044"/>
                    </a:cubicBezTo>
                    <a:cubicBezTo>
                      <a:pt x="336646" y="50178"/>
                      <a:pt x="368911" y="33148"/>
                      <a:pt x="400101" y="21027"/>
                    </a:cubicBezTo>
                    <a:cubicBezTo>
                      <a:pt x="439358" y="5608"/>
                      <a:pt x="474850" y="-1296"/>
                      <a:pt x="505080" y="200"/>
                    </a:cubicBezTo>
                    <a:cubicBezTo>
                      <a:pt x="535309" y="1696"/>
                      <a:pt x="560277" y="11592"/>
                      <a:pt x="578484" y="29773"/>
                    </a:cubicBezTo>
                    <a:cubicBezTo>
                      <a:pt x="615666" y="66748"/>
                      <a:pt x="618278" y="131186"/>
                      <a:pt x="586166" y="211273"/>
                    </a:cubicBezTo>
                    <a:cubicBezTo>
                      <a:pt x="582018" y="221859"/>
                      <a:pt x="570033" y="226922"/>
                      <a:pt x="559432" y="222626"/>
                    </a:cubicBezTo>
                    <a:cubicBezTo>
                      <a:pt x="548830" y="218484"/>
                      <a:pt x="543760" y="206517"/>
                      <a:pt x="548062" y="195930"/>
                    </a:cubicBezTo>
                    <a:cubicBezTo>
                      <a:pt x="573260" y="133180"/>
                      <a:pt x="573721" y="83164"/>
                      <a:pt x="549445" y="58923"/>
                    </a:cubicBezTo>
                    <a:cubicBezTo>
                      <a:pt x="525630" y="34989"/>
                      <a:pt x="476617" y="35142"/>
                      <a:pt x="415005" y="59230"/>
                    </a:cubicBezTo>
                    <a:cubicBezTo>
                      <a:pt x="390883" y="68589"/>
                      <a:pt x="365992" y="81170"/>
                      <a:pt x="340794" y="96512"/>
                    </a:cubicBezTo>
                    <a:cubicBezTo>
                      <a:pt x="372138" y="119679"/>
                      <a:pt x="403021" y="146375"/>
                      <a:pt x="432367" y="175832"/>
                    </a:cubicBezTo>
                    <a:cubicBezTo>
                      <a:pt x="503812" y="247021"/>
                      <a:pt x="558817" y="326494"/>
                      <a:pt x="587395" y="399524"/>
                    </a:cubicBezTo>
                    <a:cubicBezTo>
                      <a:pt x="618278" y="477923"/>
                      <a:pt x="615052" y="541287"/>
                      <a:pt x="578484" y="577649"/>
                    </a:cubicBezTo>
                    <a:cubicBezTo>
                      <a:pt x="558664" y="597594"/>
                      <a:pt x="530854" y="607566"/>
                      <a:pt x="496898" y="607566"/>
                    </a:cubicBezTo>
                    <a:cubicBezTo>
                      <a:pt x="467706" y="607566"/>
                      <a:pt x="433903" y="600202"/>
                      <a:pt x="396875" y="585320"/>
                    </a:cubicBezTo>
                    <a:cubicBezTo>
                      <a:pt x="386273" y="581177"/>
                      <a:pt x="381203" y="569210"/>
                      <a:pt x="385505" y="558624"/>
                    </a:cubicBezTo>
                    <a:cubicBezTo>
                      <a:pt x="389654" y="548191"/>
                      <a:pt x="401638" y="542975"/>
                      <a:pt x="412086" y="547271"/>
                    </a:cubicBezTo>
                    <a:cubicBezTo>
                      <a:pt x="475080" y="572432"/>
                      <a:pt x="525169" y="572892"/>
                      <a:pt x="549445" y="548652"/>
                    </a:cubicBezTo>
                    <a:cubicBezTo>
                      <a:pt x="573414" y="524871"/>
                      <a:pt x="573260" y="475929"/>
                      <a:pt x="549138" y="414406"/>
                    </a:cubicBezTo>
                    <a:cubicBezTo>
                      <a:pt x="539765" y="390318"/>
                      <a:pt x="527166" y="365464"/>
                      <a:pt x="511802" y="340302"/>
                    </a:cubicBezTo>
                    <a:cubicBezTo>
                      <a:pt x="488448" y="371754"/>
                      <a:pt x="461867" y="402439"/>
                      <a:pt x="432367" y="431743"/>
                    </a:cubicBezTo>
                    <a:cubicBezTo>
                      <a:pt x="361075" y="503085"/>
                      <a:pt x="281487" y="558010"/>
                      <a:pt x="208352" y="586547"/>
                    </a:cubicBezTo>
                    <a:cubicBezTo>
                      <a:pt x="172552" y="600509"/>
                      <a:pt x="139980" y="607566"/>
                      <a:pt x="111555" y="607566"/>
                    </a:cubicBezTo>
                    <a:cubicBezTo>
                      <a:pt x="77599" y="607566"/>
                      <a:pt x="49790" y="597594"/>
                      <a:pt x="29816" y="577649"/>
                    </a:cubicBezTo>
                    <a:cubicBezTo>
                      <a:pt x="-6598" y="541287"/>
                      <a:pt x="-9825" y="477923"/>
                      <a:pt x="21058" y="399524"/>
                    </a:cubicBezTo>
                    <a:cubicBezTo>
                      <a:pt x="33196" y="368379"/>
                      <a:pt x="50251" y="336160"/>
                      <a:pt x="71146" y="303787"/>
                    </a:cubicBezTo>
                    <a:cubicBezTo>
                      <a:pt x="50251" y="271415"/>
                      <a:pt x="33196" y="239196"/>
                      <a:pt x="21058" y="208051"/>
                    </a:cubicBezTo>
                    <a:cubicBezTo>
                      <a:pt x="-9825" y="129498"/>
                      <a:pt x="-6598" y="66287"/>
                      <a:pt x="29816" y="29773"/>
                    </a:cubicBezTo>
                    <a:cubicBezTo>
                      <a:pt x="48100" y="11592"/>
                      <a:pt x="73067" y="1696"/>
                      <a:pt x="103297" y="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D720C67-0003-4657-9A6D-F4F1395C2C93}"/>
                </a:ext>
              </a:extLst>
            </p:cNvPr>
            <p:cNvGrpSpPr/>
            <p:nvPr/>
          </p:nvGrpSpPr>
          <p:grpSpPr>
            <a:xfrm>
              <a:off x="4891321" y="2307894"/>
              <a:ext cx="2862035" cy="1173420"/>
              <a:chOff x="4891321" y="2307894"/>
              <a:chExt cx="2862035" cy="1173420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CD02488C-3F9D-4EB0-B5CF-9634B84ACB52}"/>
                  </a:ext>
                </a:extLst>
              </p:cNvPr>
              <p:cNvSpPr txBox="1"/>
              <p:nvPr/>
            </p:nvSpPr>
            <p:spPr>
              <a:xfrm>
                <a:off x="4891321" y="2307894"/>
                <a:ext cx="17526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  <a:defRPr/>
                </a:pPr>
                <a:r>
                  <a:rPr lang="zh-CN" altLang="en-US" sz="20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标题文字添加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2DE82784-C691-4BC0-9D01-520D6A51A105}"/>
                  </a:ext>
                </a:extLst>
              </p:cNvPr>
              <p:cNvSpPr txBox="1"/>
              <p:nvPr/>
            </p:nvSpPr>
            <p:spPr>
              <a:xfrm>
                <a:off x="4910371" y="2653587"/>
                <a:ext cx="2842985" cy="827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kern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标题文字添加，添加标题文字，修改文字内容，也可以直接复制你的内容到此。标题文字添加，添加标题文字，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29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9C1F24"/>
    </a:accent1>
    <a:accent2>
      <a:srgbClr val="C52919"/>
    </a:accent2>
    <a:accent3>
      <a:srgbClr val="237BFF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  <a:fontScheme name="日常模板使用字体01">
    <a:majorFont>
      <a:latin typeface="Century Gothic"/>
      <a:ea typeface="思源宋体 Heavy"/>
      <a:cs typeface=""/>
    </a:majorFont>
    <a:minorFont>
      <a:latin typeface="Century Gothic"/>
      <a:ea typeface="微软雅黑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1328</Words>
  <Application>Microsoft Office PowerPoint</Application>
  <PresentationFormat>宽屏</PresentationFormat>
  <Paragraphs>222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★懐風体</vt:lpstr>
      <vt:lpstr>等线</vt:lpstr>
      <vt:lpstr>胡晓波真帅体</vt:lpstr>
      <vt:lpstr>思源黑体 CN Bold</vt:lpstr>
      <vt:lpstr>思源黑体 CN Light</vt:lpstr>
      <vt:lpstr>优设标题黑</vt:lpstr>
      <vt:lpstr>站酷文艺体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www.pptx.cn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尊贵紫几何风网络智慧系统项目汇报ppt模板</dc:title>
  <dc:creator>刘 宇</dc:creator>
  <cp:keywords>PPT世界</cp:keywords>
  <dc:description>www.51pptmoban.com</dc:description>
  <cp:lastModifiedBy>阳光 男孩</cp:lastModifiedBy>
  <cp:revision>41</cp:revision>
  <dcterms:created xsi:type="dcterms:W3CDTF">2021-10-17T14:07:10Z</dcterms:created>
  <dcterms:modified xsi:type="dcterms:W3CDTF">2021-12-27T14:23:47Z</dcterms:modified>
</cp:coreProperties>
</file>