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1806" r:id="rId3"/>
    <p:sldId id="1807" r:id="rId4"/>
    <p:sldId id="1808" r:id="rId5"/>
    <p:sldId id="1823" r:id="rId6"/>
    <p:sldId id="1824" r:id="rId7"/>
    <p:sldId id="1809" r:id="rId8"/>
    <p:sldId id="1811" r:id="rId9"/>
    <p:sldId id="1812" r:id="rId10"/>
    <p:sldId id="1821" r:id="rId11"/>
    <p:sldId id="1822" r:id="rId12"/>
    <p:sldId id="1813" r:id="rId13"/>
    <p:sldId id="1814" r:id="rId14"/>
    <p:sldId id="1820" r:id="rId15"/>
    <p:sldId id="1819" r:id="rId16"/>
    <p:sldId id="1815" r:id="rId17"/>
    <p:sldId id="1816" r:id="rId18"/>
    <p:sldId id="1817" r:id="rId19"/>
    <p:sldId id="1818" r:id="rId20"/>
    <p:sldId id="1810" r:id="rId21"/>
    <p:sldId id="333" r:id="rId22"/>
    <p:sldId id="332" r:id="rId23"/>
    <p:sldId id="182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DC6575D-C26E-434A-BBC0-E3926EB3CB30}">
          <p14:sldIdLst>
            <p14:sldId id="1806"/>
            <p14:sldId id="1807"/>
            <p14:sldId id="1808"/>
            <p14:sldId id="1823"/>
            <p14:sldId id="1824"/>
            <p14:sldId id="1809"/>
            <p14:sldId id="1811"/>
            <p14:sldId id="1812"/>
            <p14:sldId id="1821"/>
            <p14:sldId id="1822"/>
            <p14:sldId id="1813"/>
            <p14:sldId id="1814"/>
            <p14:sldId id="1820"/>
            <p14:sldId id="1819"/>
            <p14:sldId id="1815"/>
            <p14:sldId id="1816"/>
            <p14:sldId id="1817"/>
            <p14:sldId id="1818"/>
            <p14:sldId id="1810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F02CA"/>
    <a:srgbClr val="EEA03E"/>
    <a:srgbClr val="17029B"/>
    <a:srgbClr val="172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7" autoAdjust="0"/>
    <p:restoredTop sz="94660"/>
  </p:normalViewPr>
  <p:slideViewPr>
    <p:cSldViewPr snapToGrid="0">
      <p:cViewPr varScale="1">
        <p:scale>
          <a:sx n="83" d="100"/>
          <a:sy n="83" d="100"/>
        </p:scale>
        <p:origin x="96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995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83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67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1E7025-B949-4E03-98D6-CA606B8E0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5B4FD78-9710-4892-B6DB-1653F2D11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776B13-4173-492A-AAB0-6985A372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4FBA2C-D323-47B7-BE4E-E1E11BD0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A3A877-BDEB-4E91-8F5A-66B9483F0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328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91305A-F0D7-408A-A191-56F21C04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D528D7-AFA9-4276-B1D6-1D4BBDA43C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B2E2DC-E63A-4CB3-B3BE-E9209939B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745C2D-0A95-48ED-8EE6-4653CA96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BD855B-D7AD-4C04-B439-2A37C02E9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2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039441-A11B-44A7-B429-ECCFC7D94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70C4ED-AF9A-49BF-8B5D-B02B2BC51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CFA071-8555-4A1D-B5ED-39DE57CB0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5CEAD2-6966-4D22-A547-5D8072DD2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947190-D1DF-4BBD-93D4-5D8CF6959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300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35E17-DD32-42C8-8306-0D1681837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44A3D7-30BF-4399-8D40-9F90148CE8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893D873-C4AB-42F5-99C1-C7BAA8CB8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0B7BA8-ED00-466A-902D-26F858136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BAE350-051A-4A6B-A38A-0107BEF75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FD7B58-7D0B-483A-8517-8D5A58E1B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796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BC89C3-932A-46B2-B06F-D72E3DFE8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44DB84-BAE0-4AB3-B204-0E796C39D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86805F-B989-4921-8DF5-DCBE73F83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4AE417-5625-4ED4-BD43-CF5562A98E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908ED1-4303-47CA-A8C4-64E3F1153A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E094097-0164-4268-887D-3AD2A01AE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C820C95-7C7C-4B23-9E90-3D147E96B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FF829B-9889-47DF-B19B-9268E2F15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63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BC0A83-B0F9-463D-AD1A-C8205FF0D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F1F580-74C2-40D1-90CE-0F0203F96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B0F53E-4C64-4585-8DE0-22183A43B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B7C7578-688E-4D13-AB7E-0C0D6E28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532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8A3A39-E65D-41DE-B73D-3463F4EA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59C789-1172-4B0B-959A-2209EFAB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2588A-A554-46A3-8569-770BBEF0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184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4248A4-CEB2-4834-ABC6-CF74EEBE9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0096A9-C10B-4D30-941C-CB1C97341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645299-D8F9-47FD-B62B-C6A1EE97D6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86565D-093F-4FA6-8365-904F2BDEF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594159-4A93-4DAA-AA2E-10C39D880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A3D49F-9C8A-42A6-AC24-B31331BB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1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23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FB50B3-868A-44A1-94F0-5B43F78DD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500DDB-3B8A-4847-8EAF-457FF62A1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B0A52F-7194-482C-B82F-9CB0062CD6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CB46FD-4C35-42EE-BCC4-173BE97A7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E496FB2-81E5-4F77-B7B8-57365ACF5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EB216A-C49F-422B-A145-2C698088A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109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E39C14-8424-4C10-877B-55E3AF223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92B3772-D4BE-486B-BDA2-606A51F19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A5DA77-F2D7-4E60-BE55-6E75C4443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804681-8A3C-43E4-A13B-A9A394A8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BBD390-8B5D-4D1C-9AD5-638312CA5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56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5161DF-DA8F-486A-A1B8-54045F6C17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CF4498-991A-4C56-8978-582346C48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B1A5F1-E21F-4B9E-B69B-9538F0F2C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AFA5DC-1C23-4916-83DE-158C185DF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93447A-4193-433D-A15C-14A5C617C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017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4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04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1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23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33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55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黑体 CN Bold" panose="020B0800000000000000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2021/12/27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黑体 CN Bold" panose="020B08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585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黑体 CN Bold" panose="020B08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C4A83C-02C1-43BC-93A3-E994A6FD2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42D5A6-7A1C-4681-9A39-182160DE9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DD9C33-ED67-4338-928B-5529EB5782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D17C97F5-B079-4CBA-B5BE-BFB906595A8D}" type="datetimeFigureOut">
              <a:rPr lang="zh-CN" altLang="en-US" smtClean="0"/>
              <a:pPr/>
              <a:t>2021/12/27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F9028E-40CA-46D9-B6F4-C43A0887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546D7A-749D-4978-8552-19003D919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04FF6CE1-1EA7-40AA-B818-CBA01390675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1189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6.png"/><Relationship Id="rId7" Type="http://schemas.openxmlformats.org/officeDocument/2006/relationships/image" Target="../media/image17.jpeg"/><Relationship Id="rId12" Type="http://schemas.openxmlformats.org/officeDocument/2006/relationships/hyperlink" Target="https://doc.paperpass.com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hyperlink" Target="https://www.pptxpro.cn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19.png"/><Relationship Id="rId4" Type="http://schemas.microsoft.com/office/2007/relationships/hdphoto" Target="../media/hdphoto4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9404B0C-31F2-406C-8B56-23043518C085}"/>
              </a:ext>
            </a:extLst>
          </p:cNvPr>
          <p:cNvSpPr/>
          <p:nvPr/>
        </p:nvSpPr>
        <p:spPr>
          <a:xfrm>
            <a:off x="1" y="-1211861"/>
            <a:ext cx="761918" cy="7619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5AA419A-1FE7-4B23-911B-5FC549D27425}"/>
              </a:ext>
            </a:extLst>
          </p:cNvPr>
          <p:cNvSpPr/>
          <p:nvPr/>
        </p:nvSpPr>
        <p:spPr>
          <a:xfrm>
            <a:off x="1106892" y="-1211861"/>
            <a:ext cx="761918" cy="7619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FA14056-8E4D-4E3E-B6E6-D1986F023D83}"/>
              </a:ext>
            </a:extLst>
          </p:cNvPr>
          <p:cNvSpPr/>
          <p:nvPr/>
        </p:nvSpPr>
        <p:spPr>
          <a:xfrm>
            <a:off x="2213783" y="-1211861"/>
            <a:ext cx="761918" cy="7619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8024AFA-E9FD-4341-A9A2-2BC51236E771}"/>
              </a:ext>
            </a:extLst>
          </p:cNvPr>
          <p:cNvSpPr/>
          <p:nvPr/>
        </p:nvSpPr>
        <p:spPr>
          <a:xfrm>
            <a:off x="3320674" y="-1211861"/>
            <a:ext cx="761918" cy="7619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E89FE2C-B183-4ECA-A286-8E5EA50A9CBF}"/>
              </a:ext>
            </a:extLst>
          </p:cNvPr>
          <p:cNvSpPr/>
          <p:nvPr/>
        </p:nvSpPr>
        <p:spPr>
          <a:xfrm>
            <a:off x="4131400" y="1114334"/>
            <a:ext cx="3929202" cy="3929202"/>
          </a:xfrm>
          <a:prstGeom prst="ellipse">
            <a:avLst/>
          </a:prstGeom>
          <a:gradFill flip="none" rotWithShape="1">
            <a:gsLst>
              <a:gs pos="90000">
                <a:schemeClr val="accent3">
                  <a:alpha val="0"/>
                </a:schemeClr>
              </a:gs>
              <a:gs pos="2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7" name="梯形 16">
            <a:extLst>
              <a:ext uri="{FF2B5EF4-FFF2-40B4-BE49-F238E27FC236}">
                <a16:creationId xmlns:a16="http://schemas.microsoft.com/office/drawing/2014/main" id="{1D4D2DD3-37FE-495F-9A0F-BA4E84ABE457}"/>
              </a:ext>
            </a:extLst>
          </p:cNvPr>
          <p:cNvSpPr/>
          <p:nvPr/>
        </p:nvSpPr>
        <p:spPr>
          <a:xfrm rot="16200000">
            <a:off x="1176797" y="2005649"/>
            <a:ext cx="3239142" cy="2146572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梯形 15">
            <a:extLst>
              <a:ext uri="{FF2B5EF4-FFF2-40B4-BE49-F238E27FC236}">
                <a16:creationId xmlns:a16="http://schemas.microsoft.com/office/drawing/2014/main" id="{333C4BF6-B547-4C68-BFBD-EFBC4773A60C}"/>
              </a:ext>
            </a:extLst>
          </p:cNvPr>
          <p:cNvSpPr/>
          <p:nvPr/>
        </p:nvSpPr>
        <p:spPr>
          <a:xfrm rot="16200000">
            <a:off x="413589" y="1870855"/>
            <a:ext cx="3645946" cy="2416160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" name="梯形 13">
            <a:extLst>
              <a:ext uri="{FF2B5EF4-FFF2-40B4-BE49-F238E27FC236}">
                <a16:creationId xmlns:a16="http://schemas.microsoft.com/office/drawing/2014/main" id="{736E18E3-A9E1-4AC5-AFDE-58F3390D06B6}"/>
              </a:ext>
            </a:extLst>
          </p:cNvPr>
          <p:cNvSpPr/>
          <p:nvPr/>
        </p:nvSpPr>
        <p:spPr>
          <a:xfrm rot="16200000">
            <a:off x="-129614" y="1976573"/>
            <a:ext cx="4035702" cy="22047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AB2866C0-1362-4FAA-AA51-086B8698B074}"/>
              </a:ext>
            </a:extLst>
          </p:cNvPr>
          <p:cNvSpPr/>
          <p:nvPr/>
        </p:nvSpPr>
        <p:spPr>
          <a:xfrm rot="5400000" flipH="1">
            <a:off x="-992666" y="1913495"/>
            <a:ext cx="2984500" cy="2330880"/>
          </a:xfrm>
          <a:prstGeom prst="trapezoid">
            <a:avLst/>
          </a:prstGeom>
          <a:gradFill flip="none" rotWithShape="1">
            <a:gsLst>
              <a:gs pos="88000">
                <a:schemeClr val="accent2">
                  <a:alpha val="44000"/>
                </a:schemeClr>
              </a:gs>
              <a:gs pos="22000">
                <a:schemeClr val="accent1">
                  <a:alpha val="3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E7404761-CC8C-46A5-BBD8-25DD0DC2AC1B}"/>
              </a:ext>
            </a:extLst>
          </p:cNvPr>
          <p:cNvSpPr/>
          <p:nvPr/>
        </p:nvSpPr>
        <p:spPr>
          <a:xfrm rot="5400000" flipH="1">
            <a:off x="7776062" y="2005649"/>
            <a:ext cx="3239142" cy="2146572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id="{8ED19383-1B0D-4DB9-B8C1-0FD470C693A7}"/>
              </a:ext>
            </a:extLst>
          </p:cNvPr>
          <p:cNvSpPr/>
          <p:nvPr/>
        </p:nvSpPr>
        <p:spPr>
          <a:xfrm rot="5400000" flipH="1">
            <a:off x="8132466" y="1870855"/>
            <a:ext cx="3645946" cy="2416160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22" name="梯形 21">
            <a:extLst>
              <a:ext uri="{FF2B5EF4-FFF2-40B4-BE49-F238E27FC236}">
                <a16:creationId xmlns:a16="http://schemas.microsoft.com/office/drawing/2014/main" id="{6248B102-17DE-4D29-BF62-34B0FF24E017}"/>
              </a:ext>
            </a:extLst>
          </p:cNvPr>
          <p:cNvSpPr/>
          <p:nvPr/>
        </p:nvSpPr>
        <p:spPr>
          <a:xfrm rot="5400000" flipH="1">
            <a:off x="8285913" y="1976573"/>
            <a:ext cx="4035702" cy="22047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4C495345-2692-497D-B147-68402057256A}"/>
              </a:ext>
            </a:extLst>
          </p:cNvPr>
          <p:cNvSpPr/>
          <p:nvPr/>
        </p:nvSpPr>
        <p:spPr>
          <a:xfrm rot="16200000">
            <a:off x="10200167" y="1913495"/>
            <a:ext cx="2984500" cy="2330880"/>
          </a:xfrm>
          <a:prstGeom prst="trapezoid">
            <a:avLst/>
          </a:prstGeom>
          <a:gradFill flip="none" rotWithShape="1">
            <a:gsLst>
              <a:gs pos="88000">
                <a:schemeClr val="accent2">
                  <a:alpha val="44000"/>
                </a:schemeClr>
              </a:gs>
              <a:gs pos="22000">
                <a:schemeClr val="accent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E836DCB-758A-4DED-8D94-E2DC1DC5556C}"/>
              </a:ext>
            </a:extLst>
          </p:cNvPr>
          <p:cNvGrpSpPr/>
          <p:nvPr/>
        </p:nvGrpSpPr>
        <p:grpSpPr>
          <a:xfrm rot="5400000">
            <a:off x="1370626" y="4977415"/>
            <a:ext cx="1526601" cy="986421"/>
            <a:chOff x="524186" y="5331615"/>
            <a:chExt cx="1394062" cy="900781"/>
          </a:xfrm>
          <a:solidFill>
            <a:schemeClr val="accent2">
              <a:lumMod val="60000"/>
              <a:lumOff val="40000"/>
              <a:alpha val="20000"/>
            </a:schemeClr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41E3358-1B8E-49A2-AFA1-62B804C4A14D}"/>
                </a:ext>
              </a:extLst>
            </p:cNvPr>
            <p:cNvSpPr/>
            <p:nvPr/>
          </p:nvSpPr>
          <p:spPr>
            <a:xfrm>
              <a:off x="524186" y="533161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D4538D5-4BD5-4D3C-B98D-8340E207828B}"/>
                </a:ext>
              </a:extLst>
            </p:cNvPr>
            <p:cNvSpPr/>
            <p:nvPr/>
          </p:nvSpPr>
          <p:spPr>
            <a:xfrm>
              <a:off x="647681" y="533262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02D8D06-6315-4487-8243-48F14D9D195D}"/>
                </a:ext>
              </a:extLst>
            </p:cNvPr>
            <p:cNvSpPr/>
            <p:nvPr/>
          </p:nvSpPr>
          <p:spPr>
            <a:xfrm>
              <a:off x="771175" y="533363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ECA703-0E42-4ECE-B4F2-DB80A0816D26}"/>
                </a:ext>
              </a:extLst>
            </p:cNvPr>
            <p:cNvSpPr/>
            <p:nvPr/>
          </p:nvSpPr>
          <p:spPr>
            <a:xfrm>
              <a:off x="894670" y="533464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3E3F9CB-1348-467E-B3BE-F142ACF14D98}"/>
                </a:ext>
              </a:extLst>
            </p:cNvPr>
            <p:cNvSpPr/>
            <p:nvPr/>
          </p:nvSpPr>
          <p:spPr>
            <a:xfrm>
              <a:off x="1018165" y="533564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3501285-A129-45F9-A732-82B6E0CA09BF}"/>
                </a:ext>
              </a:extLst>
            </p:cNvPr>
            <p:cNvSpPr/>
            <p:nvPr/>
          </p:nvSpPr>
          <p:spPr>
            <a:xfrm>
              <a:off x="1141659" y="533665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E11542E-D5AF-4AB6-AB93-1559BC31A540}"/>
                </a:ext>
              </a:extLst>
            </p:cNvPr>
            <p:cNvSpPr/>
            <p:nvPr/>
          </p:nvSpPr>
          <p:spPr>
            <a:xfrm>
              <a:off x="1265154" y="533766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B91B125-37D6-4025-AF31-ACEE18720D7D}"/>
                </a:ext>
              </a:extLst>
            </p:cNvPr>
            <p:cNvSpPr/>
            <p:nvPr/>
          </p:nvSpPr>
          <p:spPr>
            <a:xfrm>
              <a:off x="1388649" y="533867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D991DC4C-2A29-4249-8E9D-27303F791FB0}"/>
                </a:ext>
              </a:extLst>
            </p:cNvPr>
            <p:cNvSpPr/>
            <p:nvPr/>
          </p:nvSpPr>
          <p:spPr>
            <a:xfrm>
              <a:off x="1512143" y="533968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F9CB2B4-F08B-47AA-9FC3-2A5DDCCA9A97}"/>
                </a:ext>
              </a:extLst>
            </p:cNvPr>
            <p:cNvSpPr/>
            <p:nvPr/>
          </p:nvSpPr>
          <p:spPr>
            <a:xfrm>
              <a:off x="1635638" y="534069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032E2B8-9320-4A50-A038-928A0446843A}"/>
                </a:ext>
              </a:extLst>
            </p:cNvPr>
            <p:cNvSpPr/>
            <p:nvPr/>
          </p:nvSpPr>
          <p:spPr>
            <a:xfrm>
              <a:off x="1759133" y="534170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FA270DA-612D-4995-A9AE-1E2B7DD0545C}"/>
                </a:ext>
              </a:extLst>
            </p:cNvPr>
            <p:cNvSpPr/>
            <p:nvPr/>
          </p:nvSpPr>
          <p:spPr>
            <a:xfrm>
              <a:off x="1882627" y="534271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754F06F-5AE1-4D8B-A3D8-112B90548C82}"/>
                </a:ext>
              </a:extLst>
            </p:cNvPr>
            <p:cNvSpPr/>
            <p:nvPr/>
          </p:nvSpPr>
          <p:spPr>
            <a:xfrm>
              <a:off x="524186" y="5472110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5180BCA-F8BF-4767-8259-47A4B6D638BE}"/>
                </a:ext>
              </a:extLst>
            </p:cNvPr>
            <p:cNvSpPr/>
            <p:nvPr/>
          </p:nvSpPr>
          <p:spPr>
            <a:xfrm>
              <a:off x="647681" y="5473119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842EB6E-0736-4C14-8EA4-437F9688F8AB}"/>
                </a:ext>
              </a:extLst>
            </p:cNvPr>
            <p:cNvSpPr/>
            <p:nvPr/>
          </p:nvSpPr>
          <p:spPr>
            <a:xfrm>
              <a:off x="771175" y="5474127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A890846-CCD5-4FBF-A7C7-D1A06A473076}"/>
                </a:ext>
              </a:extLst>
            </p:cNvPr>
            <p:cNvSpPr/>
            <p:nvPr/>
          </p:nvSpPr>
          <p:spPr>
            <a:xfrm>
              <a:off x="894670" y="5475136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327AFAD-5F3B-4F73-BABE-5EC4502A09D2}"/>
                </a:ext>
              </a:extLst>
            </p:cNvPr>
            <p:cNvSpPr/>
            <p:nvPr/>
          </p:nvSpPr>
          <p:spPr>
            <a:xfrm>
              <a:off x="1018165" y="5476144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5FCEEB6-D025-443C-B2E5-05784A5ACF23}"/>
                </a:ext>
              </a:extLst>
            </p:cNvPr>
            <p:cNvSpPr/>
            <p:nvPr/>
          </p:nvSpPr>
          <p:spPr>
            <a:xfrm>
              <a:off x="1141659" y="5477153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F011135-FB7C-4070-945F-FA644EA56DAF}"/>
                </a:ext>
              </a:extLst>
            </p:cNvPr>
            <p:cNvSpPr/>
            <p:nvPr/>
          </p:nvSpPr>
          <p:spPr>
            <a:xfrm>
              <a:off x="1265154" y="5478162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D2FD6C8-B651-4E18-9C96-7295411C7EA7}"/>
                </a:ext>
              </a:extLst>
            </p:cNvPr>
            <p:cNvSpPr/>
            <p:nvPr/>
          </p:nvSpPr>
          <p:spPr>
            <a:xfrm>
              <a:off x="1388649" y="5479170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F7B6408-1342-41CD-8B8F-4766E6E926B2}"/>
                </a:ext>
              </a:extLst>
            </p:cNvPr>
            <p:cNvSpPr/>
            <p:nvPr/>
          </p:nvSpPr>
          <p:spPr>
            <a:xfrm>
              <a:off x="1512143" y="5480179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B8729B8-6D12-4499-80F7-5035CA4E74FF}"/>
                </a:ext>
              </a:extLst>
            </p:cNvPr>
            <p:cNvSpPr/>
            <p:nvPr/>
          </p:nvSpPr>
          <p:spPr>
            <a:xfrm>
              <a:off x="1635638" y="5481187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20688DF-ABB7-463C-8A53-3D447A954464}"/>
                </a:ext>
              </a:extLst>
            </p:cNvPr>
            <p:cNvSpPr/>
            <p:nvPr/>
          </p:nvSpPr>
          <p:spPr>
            <a:xfrm>
              <a:off x="1759133" y="5482196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7AD6487E-04B7-479E-8472-401A3AF5F2FF}"/>
                </a:ext>
              </a:extLst>
            </p:cNvPr>
            <p:cNvSpPr/>
            <p:nvPr/>
          </p:nvSpPr>
          <p:spPr>
            <a:xfrm>
              <a:off x="1882627" y="5483205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0C2A7B15-57FF-4565-9CC0-9BC14F5025A5}"/>
                </a:ext>
              </a:extLst>
            </p:cNvPr>
            <p:cNvSpPr/>
            <p:nvPr/>
          </p:nvSpPr>
          <p:spPr>
            <a:xfrm>
              <a:off x="524186" y="561260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6474AB7A-6062-4447-82C1-E8021074FD6C}"/>
                </a:ext>
              </a:extLst>
            </p:cNvPr>
            <p:cNvSpPr/>
            <p:nvPr/>
          </p:nvSpPr>
          <p:spPr>
            <a:xfrm>
              <a:off x="647681" y="561361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40C5844-E4EF-498D-8A88-A6B1C961B421}"/>
                </a:ext>
              </a:extLst>
            </p:cNvPr>
            <p:cNvSpPr/>
            <p:nvPr/>
          </p:nvSpPr>
          <p:spPr>
            <a:xfrm>
              <a:off x="771175" y="561462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18BFBCC-1742-42E3-AE5E-DBE1C17ACAC7}"/>
                </a:ext>
              </a:extLst>
            </p:cNvPr>
            <p:cNvSpPr/>
            <p:nvPr/>
          </p:nvSpPr>
          <p:spPr>
            <a:xfrm>
              <a:off x="894670" y="561563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C319838-8229-4C77-A72A-080583689F3B}"/>
                </a:ext>
              </a:extLst>
            </p:cNvPr>
            <p:cNvSpPr/>
            <p:nvPr/>
          </p:nvSpPr>
          <p:spPr>
            <a:xfrm>
              <a:off x="1018165" y="561663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A24B9B3-FE92-4A39-982D-B203CA2193AC}"/>
                </a:ext>
              </a:extLst>
            </p:cNvPr>
            <p:cNvSpPr/>
            <p:nvPr/>
          </p:nvSpPr>
          <p:spPr>
            <a:xfrm>
              <a:off x="1141659" y="561764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7909522-A8CE-4CBF-A1D5-9D608D62E28A}"/>
                </a:ext>
              </a:extLst>
            </p:cNvPr>
            <p:cNvSpPr/>
            <p:nvPr/>
          </p:nvSpPr>
          <p:spPr>
            <a:xfrm>
              <a:off x="1265154" y="561865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0B4AB51-FABB-441C-9DD1-C997FD109984}"/>
                </a:ext>
              </a:extLst>
            </p:cNvPr>
            <p:cNvSpPr/>
            <p:nvPr/>
          </p:nvSpPr>
          <p:spPr>
            <a:xfrm>
              <a:off x="1388649" y="561966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153B27FC-7E03-4488-8547-26CFA19477E8}"/>
                </a:ext>
              </a:extLst>
            </p:cNvPr>
            <p:cNvSpPr/>
            <p:nvPr/>
          </p:nvSpPr>
          <p:spPr>
            <a:xfrm>
              <a:off x="1512143" y="562067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5645172-8EE8-4700-9F43-B3E7D645EEB0}"/>
                </a:ext>
              </a:extLst>
            </p:cNvPr>
            <p:cNvSpPr/>
            <p:nvPr/>
          </p:nvSpPr>
          <p:spPr>
            <a:xfrm>
              <a:off x="1635638" y="562168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F5349A29-E2E8-4609-BC17-A15B4ACC1207}"/>
                </a:ext>
              </a:extLst>
            </p:cNvPr>
            <p:cNvSpPr/>
            <p:nvPr/>
          </p:nvSpPr>
          <p:spPr>
            <a:xfrm>
              <a:off x="1759133" y="562269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2AD0C83-7A5E-4A0B-BC92-CCBA4838DC23}"/>
                </a:ext>
              </a:extLst>
            </p:cNvPr>
            <p:cNvSpPr/>
            <p:nvPr/>
          </p:nvSpPr>
          <p:spPr>
            <a:xfrm>
              <a:off x="1882627" y="562370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3A64B653-8BB9-4C90-BE9E-22CBAA5CB6DB}"/>
                </a:ext>
              </a:extLst>
            </p:cNvPr>
            <p:cNvSpPr/>
            <p:nvPr/>
          </p:nvSpPr>
          <p:spPr>
            <a:xfrm>
              <a:off x="524186" y="575310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97DCB29-6F40-486D-9C5C-00D2D0B5B59D}"/>
                </a:ext>
              </a:extLst>
            </p:cNvPr>
            <p:cNvSpPr/>
            <p:nvPr/>
          </p:nvSpPr>
          <p:spPr>
            <a:xfrm>
              <a:off x="647681" y="575411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68987B5-B1F6-449B-832B-0D2F432DE082}"/>
                </a:ext>
              </a:extLst>
            </p:cNvPr>
            <p:cNvSpPr/>
            <p:nvPr/>
          </p:nvSpPr>
          <p:spPr>
            <a:xfrm>
              <a:off x="771175" y="575511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B4D63BBA-8FC9-4127-A475-095DF73C0A8C}"/>
                </a:ext>
              </a:extLst>
            </p:cNvPr>
            <p:cNvSpPr/>
            <p:nvPr/>
          </p:nvSpPr>
          <p:spPr>
            <a:xfrm>
              <a:off x="894670" y="575612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7CFD873-B52C-4039-A487-41E1BD078780}"/>
                </a:ext>
              </a:extLst>
            </p:cNvPr>
            <p:cNvSpPr/>
            <p:nvPr/>
          </p:nvSpPr>
          <p:spPr>
            <a:xfrm>
              <a:off x="1018165" y="575713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7791A03-EC97-49DD-AA79-36B4E59F85AD}"/>
                </a:ext>
              </a:extLst>
            </p:cNvPr>
            <p:cNvSpPr/>
            <p:nvPr/>
          </p:nvSpPr>
          <p:spPr>
            <a:xfrm>
              <a:off x="1141659" y="575814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245EAA0-5A21-47B4-B01D-E7F7E69B2ED9}"/>
                </a:ext>
              </a:extLst>
            </p:cNvPr>
            <p:cNvSpPr/>
            <p:nvPr/>
          </p:nvSpPr>
          <p:spPr>
            <a:xfrm>
              <a:off x="1265154" y="575915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59B45D4E-9554-4592-A7E1-E88B02C83913}"/>
                </a:ext>
              </a:extLst>
            </p:cNvPr>
            <p:cNvSpPr/>
            <p:nvPr/>
          </p:nvSpPr>
          <p:spPr>
            <a:xfrm>
              <a:off x="1388649" y="576016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38F3807-8473-47DB-B921-8BA701A3F756}"/>
                </a:ext>
              </a:extLst>
            </p:cNvPr>
            <p:cNvSpPr/>
            <p:nvPr/>
          </p:nvSpPr>
          <p:spPr>
            <a:xfrm>
              <a:off x="1512143" y="576117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0A9469-474A-4B3F-9B6E-A9096267F2CA}"/>
                </a:ext>
              </a:extLst>
            </p:cNvPr>
            <p:cNvSpPr/>
            <p:nvPr/>
          </p:nvSpPr>
          <p:spPr>
            <a:xfrm>
              <a:off x="1635638" y="576217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76CC342-B3E8-464A-83E2-AFDECE28C760}"/>
                </a:ext>
              </a:extLst>
            </p:cNvPr>
            <p:cNvSpPr/>
            <p:nvPr/>
          </p:nvSpPr>
          <p:spPr>
            <a:xfrm>
              <a:off x="1759133" y="576318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A5DDDADB-758A-4D27-830F-B91FAC129DCA}"/>
                </a:ext>
              </a:extLst>
            </p:cNvPr>
            <p:cNvSpPr/>
            <p:nvPr/>
          </p:nvSpPr>
          <p:spPr>
            <a:xfrm>
              <a:off x="1882627" y="576419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099B4327-0B0B-46DD-A945-67B1EAD8058D}"/>
                </a:ext>
              </a:extLst>
            </p:cNvPr>
            <p:cNvSpPr/>
            <p:nvPr/>
          </p:nvSpPr>
          <p:spPr>
            <a:xfrm>
              <a:off x="524186" y="589359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6E60B6AE-04A3-415C-8973-D8705781351B}"/>
                </a:ext>
              </a:extLst>
            </p:cNvPr>
            <p:cNvSpPr/>
            <p:nvPr/>
          </p:nvSpPr>
          <p:spPr>
            <a:xfrm>
              <a:off x="647681" y="589460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405F0441-528D-4263-BC45-4CBF15C5CA60}"/>
                </a:ext>
              </a:extLst>
            </p:cNvPr>
            <p:cNvSpPr/>
            <p:nvPr/>
          </p:nvSpPr>
          <p:spPr>
            <a:xfrm>
              <a:off x="771175" y="589561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2D5C7F2-80CC-45CA-A61F-742DCAF5C84E}"/>
                </a:ext>
              </a:extLst>
            </p:cNvPr>
            <p:cNvSpPr/>
            <p:nvPr/>
          </p:nvSpPr>
          <p:spPr>
            <a:xfrm>
              <a:off x="894670" y="589662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BDAF0BF-EBC7-4F57-BB9F-846C81838052}"/>
                </a:ext>
              </a:extLst>
            </p:cNvPr>
            <p:cNvSpPr/>
            <p:nvPr/>
          </p:nvSpPr>
          <p:spPr>
            <a:xfrm>
              <a:off x="1018165" y="589763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2506B6D8-FDAA-425F-81CE-1750B7D7FC3E}"/>
                </a:ext>
              </a:extLst>
            </p:cNvPr>
            <p:cNvSpPr/>
            <p:nvPr/>
          </p:nvSpPr>
          <p:spPr>
            <a:xfrm>
              <a:off x="1141659" y="589863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780A99BD-ADB0-4DD6-8BB9-A29891BD2A00}"/>
                </a:ext>
              </a:extLst>
            </p:cNvPr>
            <p:cNvSpPr/>
            <p:nvPr/>
          </p:nvSpPr>
          <p:spPr>
            <a:xfrm>
              <a:off x="1265154" y="589964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256D617-A63F-464A-9182-9CD1B47F0303}"/>
                </a:ext>
              </a:extLst>
            </p:cNvPr>
            <p:cNvSpPr/>
            <p:nvPr/>
          </p:nvSpPr>
          <p:spPr>
            <a:xfrm>
              <a:off x="1388649" y="590065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E5268F59-CD5B-4E68-945D-9CBF3718097C}"/>
                </a:ext>
              </a:extLst>
            </p:cNvPr>
            <p:cNvSpPr/>
            <p:nvPr/>
          </p:nvSpPr>
          <p:spPr>
            <a:xfrm>
              <a:off x="1512143" y="590166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64E657C-5352-442E-885E-A8D3546D89B4}"/>
                </a:ext>
              </a:extLst>
            </p:cNvPr>
            <p:cNvSpPr/>
            <p:nvPr/>
          </p:nvSpPr>
          <p:spPr>
            <a:xfrm>
              <a:off x="1635638" y="590267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8ADF080-70A9-45B5-9F1B-D4F013CCFD3D}"/>
                </a:ext>
              </a:extLst>
            </p:cNvPr>
            <p:cNvSpPr/>
            <p:nvPr/>
          </p:nvSpPr>
          <p:spPr>
            <a:xfrm>
              <a:off x="1759133" y="590368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85F13CCF-B280-40CF-A1B6-6E573CA8CB9C}"/>
                </a:ext>
              </a:extLst>
            </p:cNvPr>
            <p:cNvSpPr/>
            <p:nvPr/>
          </p:nvSpPr>
          <p:spPr>
            <a:xfrm>
              <a:off x="1882627" y="590469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2CF44CCE-1371-4650-A76A-87A5CCCDF2DC}"/>
                </a:ext>
              </a:extLst>
            </p:cNvPr>
            <p:cNvSpPr/>
            <p:nvPr/>
          </p:nvSpPr>
          <p:spPr>
            <a:xfrm>
              <a:off x="524186" y="603409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73D699EE-6241-43B3-9F93-1C74EAF8F8EE}"/>
                </a:ext>
              </a:extLst>
            </p:cNvPr>
            <p:cNvSpPr/>
            <p:nvPr/>
          </p:nvSpPr>
          <p:spPr>
            <a:xfrm>
              <a:off x="647681" y="603510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AA78C950-3DFF-4A12-8BBD-215924AEEA74}"/>
                </a:ext>
              </a:extLst>
            </p:cNvPr>
            <p:cNvSpPr/>
            <p:nvPr/>
          </p:nvSpPr>
          <p:spPr>
            <a:xfrm>
              <a:off x="771175" y="603610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145FF08C-9A76-4750-8462-FAB9011DC1ED}"/>
                </a:ext>
              </a:extLst>
            </p:cNvPr>
            <p:cNvSpPr/>
            <p:nvPr/>
          </p:nvSpPr>
          <p:spPr>
            <a:xfrm>
              <a:off x="894670" y="603711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50FDA5A-E9D0-488A-B876-79EBFF106C28}"/>
                </a:ext>
              </a:extLst>
            </p:cNvPr>
            <p:cNvSpPr/>
            <p:nvPr/>
          </p:nvSpPr>
          <p:spPr>
            <a:xfrm>
              <a:off x="1018165" y="603812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A1230276-52D7-44F7-AE73-27E413A3596B}"/>
                </a:ext>
              </a:extLst>
            </p:cNvPr>
            <p:cNvSpPr/>
            <p:nvPr/>
          </p:nvSpPr>
          <p:spPr>
            <a:xfrm>
              <a:off x="1141659" y="603913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CA856E83-1010-4160-93C4-6D1C8E06EB44}"/>
                </a:ext>
              </a:extLst>
            </p:cNvPr>
            <p:cNvSpPr/>
            <p:nvPr/>
          </p:nvSpPr>
          <p:spPr>
            <a:xfrm>
              <a:off x="1265154" y="604014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97335C78-9F65-47EE-995F-38731C3DD168}"/>
                </a:ext>
              </a:extLst>
            </p:cNvPr>
            <p:cNvSpPr/>
            <p:nvPr/>
          </p:nvSpPr>
          <p:spPr>
            <a:xfrm>
              <a:off x="1388649" y="604115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C8DDCAF6-8C34-496A-9A46-919D81A2B94A}"/>
                </a:ext>
              </a:extLst>
            </p:cNvPr>
            <p:cNvSpPr/>
            <p:nvPr/>
          </p:nvSpPr>
          <p:spPr>
            <a:xfrm>
              <a:off x="1512143" y="604216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7C39D913-228E-40B8-A981-EC1AD931A530}"/>
                </a:ext>
              </a:extLst>
            </p:cNvPr>
            <p:cNvSpPr/>
            <p:nvPr/>
          </p:nvSpPr>
          <p:spPr>
            <a:xfrm>
              <a:off x="1635638" y="604316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24993621-4739-4986-A300-306AC73B28B5}"/>
                </a:ext>
              </a:extLst>
            </p:cNvPr>
            <p:cNvSpPr/>
            <p:nvPr/>
          </p:nvSpPr>
          <p:spPr>
            <a:xfrm>
              <a:off x="1759133" y="604417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A97D8BE-C79F-492E-BF61-ECE5E14A0548}"/>
                </a:ext>
              </a:extLst>
            </p:cNvPr>
            <p:cNvSpPr/>
            <p:nvPr/>
          </p:nvSpPr>
          <p:spPr>
            <a:xfrm>
              <a:off x="1882627" y="604518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590F366-3EEA-4726-8978-70107326604D}"/>
                </a:ext>
              </a:extLst>
            </p:cNvPr>
            <p:cNvSpPr/>
            <p:nvPr/>
          </p:nvSpPr>
          <p:spPr>
            <a:xfrm>
              <a:off x="524186" y="617458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ADC6C8A-304F-4C7F-875F-45629CF8EC66}"/>
                </a:ext>
              </a:extLst>
            </p:cNvPr>
            <p:cNvSpPr/>
            <p:nvPr/>
          </p:nvSpPr>
          <p:spPr>
            <a:xfrm>
              <a:off x="647681" y="617559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97778D9-AC99-4D24-8525-6ACCC11E2B5E}"/>
                </a:ext>
              </a:extLst>
            </p:cNvPr>
            <p:cNvSpPr/>
            <p:nvPr/>
          </p:nvSpPr>
          <p:spPr>
            <a:xfrm>
              <a:off x="771175" y="617660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C7505C9-A2F6-480C-B4CA-80909EA9F9B9}"/>
                </a:ext>
              </a:extLst>
            </p:cNvPr>
            <p:cNvSpPr/>
            <p:nvPr/>
          </p:nvSpPr>
          <p:spPr>
            <a:xfrm>
              <a:off x="894670" y="617761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6894190-A930-412A-AB65-7E4A439B1DAA}"/>
                </a:ext>
              </a:extLst>
            </p:cNvPr>
            <p:cNvSpPr/>
            <p:nvPr/>
          </p:nvSpPr>
          <p:spPr>
            <a:xfrm>
              <a:off x="1018165" y="617862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9DC69FDE-1769-4517-A8A6-D9996DE31709}"/>
                </a:ext>
              </a:extLst>
            </p:cNvPr>
            <p:cNvSpPr/>
            <p:nvPr/>
          </p:nvSpPr>
          <p:spPr>
            <a:xfrm>
              <a:off x="1141659" y="617962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B5539A4-EF1F-4FC3-A937-B3E3704B14A8}"/>
                </a:ext>
              </a:extLst>
            </p:cNvPr>
            <p:cNvSpPr/>
            <p:nvPr/>
          </p:nvSpPr>
          <p:spPr>
            <a:xfrm>
              <a:off x="1265154" y="618063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6D3944F5-BDA9-4F91-8348-815A7D71AE3E}"/>
                </a:ext>
              </a:extLst>
            </p:cNvPr>
            <p:cNvSpPr/>
            <p:nvPr/>
          </p:nvSpPr>
          <p:spPr>
            <a:xfrm>
              <a:off x="1388649" y="618164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B3556A9-FD89-42D8-B976-7DACD40A7EC3}"/>
                </a:ext>
              </a:extLst>
            </p:cNvPr>
            <p:cNvSpPr/>
            <p:nvPr/>
          </p:nvSpPr>
          <p:spPr>
            <a:xfrm>
              <a:off x="1512143" y="618265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6150EE1-899B-4594-BCCE-F5B7C507F6FF}"/>
                </a:ext>
              </a:extLst>
            </p:cNvPr>
            <p:cNvSpPr/>
            <p:nvPr/>
          </p:nvSpPr>
          <p:spPr>
            <a:xfrm>
              <a:off x="1635638" y="618366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FE2B41C-7686-42B5-9628-AA21E40113DE}"/>
                </a:ext>
              </a:extLst>
            </p:cNvPr>
            <p:cNvSpPr/>
            <p:nvPr/>
          </p:nvSpPr>
          <p:spPr>
            <a:xfrm>
              <a:off x="1759133" y="618467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6C0AB13B-F5BF-4538-99F5-0E012C08F3AE}"/>
                </a:ext>
              </a:extLst>
            </p:cNvPr>
            <p:cNvSpPr/>
            <p:nvPr/>
          </p:nvSpPr>
          <p:spPr>
            <a:xfrm>
              <a:off x="1882627" y="618568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7902A136-B04F-4E4F-A958-2CBA8A815554}"/>
              </a:ext>
            </a:extLst>
          </p:cNvPr>
          <p:cNvGrpSpPr/>
          <p:nvPr/>
        </p:nvGrpSpPr>
        <p:grpSpPr>
          <a:xfrm>
            <a:off x="9842090" y="851556"/>
            <a:ext cx="1526601" cy="986421"/>
            <a:chOff x="524186" y="5331615"/>
            <a:chExt cx="1394062" cy="900781"/>
          </a:xfrm>
          <a:solidFill>
            <a:schemeClr val="accent2">
              <a:lumMod val="60000"/>
              <a:lumOff val="40000"/>
              <a:alpha val="50000"/>
            </a:schemeClr>
          </a:solidFill>
        </p:grpSpPr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12494533-EC36-4E6C-8F4B-6BABE066D16F}"/>
                </a:ext>
              </a:extLst>
            </p:cNvPr>
            <p:cNvSpPr/>
            <p:nvPr/>
          </p:nvSpPr>
          <p:spPr>
            <a:xfrm>
              <a:off x="524186" y="533161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45BD70B3-9F2F-4D32-8240-AC9B3D657451}"/>
                </a:ext>
              </a:extLst>
            </p:cNvPr>
            <p:cNvSpPr/>
            <p:nvPr/>
          </p:nvSpPr>
          <p:spPr>
            <a:xfrm>
              <a:off x="647681" y="533262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E614CEE6-9888-4A3F-B81E-CA2C58BC3959}"/>
                </a:ext>
              </a:extLst>
            </p:cNvPr>
            <p:cNvSpPr/>
            <p:nvPr/>
          </p:nvSpPr>
          <p:spPr>
            <a:xfrm>
              <a:off x="771175" y="533363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37C1BEA7-D791-4D53-922E-81EDBED10277}"/>
                </a:ext>
              </a:extLst>
            </p:cNvPr>
            <p:cNvSpPr/>
            <p:nvPr/>
          </p:nvSpPr>
          <p:spPr>
            <a:xfrm>
              <a:off x="894670" y="533464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FF8BAFB8-CDBF-4D21-BFA7-6F2EEA1BB497}"/>
                </a:ext>
              </a:extLst>
            </p:cNvPr>
            <p:cNvSpPr/>
            <p:nvPr/>
          </p:nvSpPr>
          <p:spPr>
            <a:xfrm>
              <a:off x="1018165" y="533564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CB17AF4C-029C-4831-91A9-3DCBC3650711}"/>
                </a:ext>
              </a:extLst>
            </p:cNvPr>
            <p:cNvSpPr/>
            <p:nvPr/>
          </p:nvSpPr>
          <p:spPr>
            <a:xfrm>
              <a:off x="1141659" y="533665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FAE9D161-CF36-4830-B6BB-87A5969CC9FB}"/>
                </a:ext>
              </a:extLst>
            </p:cNvPr>
            <p:cNvSpPr/>
            <p:nvPr/>
          </p:nvSpPr>
          <p:spPr>
            <a:xfrm>
              <a:off x="1265154" y="533766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BA0D24A0-0D8D-499C-B914-91FCD5AA7433}"/>
                </a:ext>
              </a:extLst>
            </p:cNvPr>
            <p:cNvSpPr/>
            <p:nvPr/>
          </p:nvSpPr>
          <p:spPr>
            <a:xfrm>
              <a:off x="1388649" y="533867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5E12EF08-1E84-4112-B5F3-4E295AD18C20}"/>
                </a:ext>
              </a:extLst>
            </p:cNvPr>
            <p:cNvSpPr/>
            <p:nvPr/>
          </p:nvSpPr>
          <p:spPr>
            <a:xfrm>
              <a:off x="1512143" y="533968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DF4C8507-E0EC-4A72-82C9-8FFC387817D4}"/>
                </a:ext>
              </a:extLst>
            </p:cNvPr>
            <p:cNvSpPr/>
            <p:nvPr/>
          </p:nvSpPr>
          <p:spPr>
            <a:xfrm>
              <a:off x="1635638" y="534069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214C6272-D14A-4BED-AB16-562C77CB5A42}"/>
                </a:ext>
              </a:extLst>
            </p:cNvPr>
            <p:cNvSpPr/>
            <p:nvPr/>
          </p:nvSpPr>
          <p:spPr>
            <a:xfrm>
              <a:off x="1759133" y="534170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6BA81EB5-9389-417C-9935-9D9AFBB39672}"/>
                </a:ext>
              </a:extLst>
            </p:cNvPr>
            <p:cNvSpPr/>
            <p:nvPr/>
          </p:nvSpPr>
          <p:spPr>
            <a:xfrm>
              <a:off x="1882627" y="534271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227AFB89-D7D7-4513-88A4-E059043A28A4}"/>
                </a:ext>
              </a:extLst>
            </p:cNvPr>
            <p:cNvSpPr/>
            <p:nvPr/>
          </p:nvSpPr>
          <p:spPr>
            <a:xfrm>
              <a:off x="524186" y="5472110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8A385664-9769-4F45-AA84-293CF5B916D3}"/>
                </a:ext>
              </a:extLst>
            </p:cNvPr>
            <p:cNvSpPr/>
            <p:nvPr/>
          </p:nvSpPr>
          <p:spPr>
            <a:xfrm>
              <a:off x="647681" y="5473119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70E74333-1D82-4C04-A5C1-6E15FDBE2C63}"/>
                </a:ext>
              </a:extLst>
            </p:cNvPr>
            <p:cNvSpPr/>
            <p:nvPr/>
          </p:nvSpPr>
          <p:spPr>
            <a:xfrm>
              <a:off x="771175" y="5474127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BAAFF2F5-3D27-472A-A39A-B66BFF0E7547}"/>
                </a:ext>
              </a:extLst>
            </p:cNvPr>
            <p:cNvSpPr/>
            <p:nvPr/>
          </p:nvSpPr>
          <p:spPr>
            <a:xfrm>
              <a:off x="894670" y="5475136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2E92100F-293F-4AB0-82E3-F6C00A2568A3}"/>
                </a:ext>
              </a:extLst>
            </p:cNvPr>
            <p:cNvSpPr/>
            <p:nvPr/>
          </p:nvSpPr>
          <p:spPr>
            <a:xfrm>
              <a:off x="1018165" y="5476144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419CFAB-238F-43D5-A51F-BED0BB711926}"/>
                </a:ext>
              </a:extLst>
            </p:cNvPr>
            <p:cNvSpPr/>
            <p:nvPr/>
          </p:nvSpPr>
          <p:spPr>
            <a:xfrm>
              <a:off x="1141659" y="5477153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BDB7312C-3AD5-488D-9B19-90A7C0A90CEF}"/>
                </a:ext>
              </a:extLst>
            </p:cNvPr>
            <p:cNvSpPr/>
            <p:nvPr/>
          </p:nvSpPr>
          <p:spPr>
            <a:xfrm>
              <a:off x="1265154" y="5478162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1AECE35F-3C31-40AD-9F37-FFD858C59197}"/>
                </a:ext>
              </a:extLst>
            </p:cNvPr>
            <p:cNvSpPr/>
            <p:nvPr/>
          </p:nvSpPr>
          <p:spPr>
            <a:xfrm>
              <a:off x="1388649" y="5479170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E9654925-A0E9-47C5-A3E2-40197833044D}"/>
                </a:ext>
              </a:extLst>
            </p:cNvPr>
            <p:cNvSpPr/>
            <p:nvPr/>
          </p:nvSpPr>
          <p:spPr>
            <a:xfrm>
              <a:off x="1512143" y="5480179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BC6D20D6-ADD2-4CDC-915D-6B3D9CE1EB83}"/>
                </a:ext>
              </a:extLst>
            </p:cNvPr>
            <p:cNvSpPr/>
            <p:nvPr/>
          </p:nvSpPr>
          <p:spPr>
            <a:xfrm>
              <a:off x="1635638" y="5481187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428D0DA6-00A9-4E5B-B8AC-4658FB3708EE}"/>
                </a:ext>
              </a:extLst>
            </p:cNvPr>
            <p:cNvSpPr/>
            <p:nvPr/>
          </p:nvSpPr>
          <p:spPr>
            <a:xfrm>
              <a:off x="1759133" y="5482196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AA85B44D-3ED2-4406-8EB3-CEE7F9A81248}"/>
                </a:ext>
              </a:extLst>
            </p:cNvPr>
            <p:cNvSpPr/>
            <p:nvPr/>
          </p:nvSpPr>
          <p:spPr>
            <a:xfrm>
              <a:off x="1882627" y="5483205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460C0338-6B29-4AAD-A95A-0F0DDA4A83EE}"/>
                </a:ext>
              </a:extLst>
            </p:cNvPr>
            <p:cNvSpPr/>
            <p:nvPr/>
          </p:nvSpPr>
          <p:spPr>
            <a:xfrm>
              <a:off x="524186" y="561260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A61376B7-8359-46A7-A804-A4CF85A57F16}"/>
                </a:ext>
              </a:extLst>
            </p:cNvPr>
            <p:cNvSpPr/>
            <p:nvPr/>
          </p:nvSpPr>
          <p:spPr>
            <a:xfrm>
              <a:off x="647681" y="561361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2DE18B98-1178-4029-9963-AE29B6044BAB}"/>
                </a:ext>
              </a:extLst>
            </p:cNvPr>
            <p:cNvSpPr/>
            <p:nvPr/>
          </p:nvSpPr>
          <p:spPr>
            <a:xfrm>
              <a:off x="771175" y="561462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8BD6E511-E1C2-40E2-B4BF-D76C185B1814}"/>
                </a:ext>
              </a:extLst>
            </p:cNvPr>
            <p:cNvSpPr/>
            <p:nvPr/>
          </p:nvSpPr>
          <p:spPr>
            <a:xfrm>
              <a:off x="894670" y="561563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33F4C02A-9102-40BD-BD7D-E41F663926DB}"/>
                </a:ext>
              </a:extLst>
            </p:cNvPr>
            <p:cNvSpPr/>
            <p:nvPr/>
          </p:nvSpPr>
          <p:spPr>
            <a:xfrm>
              <a:off x="1018165" y="561663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E706D114-828A-464B-AB70-3337B8A33A2D}"/>
                </a:ext>
              </a:extLst>
            </p:cNvPr>
            <p:cNvSpPr/>
            <p:nvPr/>
          </p:nvSpPr>
          <p:spPr>
            <a:xfrm>
              <a:off x="1141659" y="561764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C0F7B607-A449-4DC7-87BA-E7D32848AEEF}"/>
                </a:ext>
              </a:extLst>
            </p:cNvPr>
            <p:cNvSpPr/>
            <p:nvPr/>
          </p:nvSpPr>
          <p:spPr>
            <a:xfrm>
              <a:off x="1265154" y="561865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10BCD4D4-4620-4187-B18D-E2F2A1E20767}"/>
                </a:ext>
              </a:extLst>
            </p:cNvPr>
            <p:cNvSpPr/>
            <p:nvPr/>
          </p:nvSpPr>
          <p:spPr>
            <a:xfrm>
              <a:off x="1388649" y="561966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BB15335-7733-426B-91B9-154CE63EB817}"/>
                </a:ext>
              </a:extLst>
            </p:cNvPr>
            <p:cNvSpPr/>
            <p:nvPr/>
          </p:nvSpPr>
          <p:spPr>
            <a:xfrm>
              <a:off x="1512143" y="562067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EBC19A0C-6898-4BCE-9AD1-97A9E0D1107B}"/>
                </a:ext>
              </a:extLst>
            </p:cNvPr>
            <p:cNvSpPr/>
            <p:nvPr/>
          </p:nvSpPr>
          <p:spPr>
            <a:xfrm>
              <a:off x="1635638" y="562168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14DB974-07AF-4ED3-A572-33C5EF2792F2}"/>
                </a:ext>
              </a:extLst>
            </p:cNvPr>
            <p:cNvSpPr/>
            <p:nvPr/>
          </p:nvSpPr>
          <p:spPr>
            <a:xfrm>
              <a:off x="1759133" y="562269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0E64D5C0-9595-428F-88CC-F908BBA77749}"/>
                </a:ext>
              </a:extLst>
            </p:cNvPr>
            <p:cNvSpPr/>
            <p:nvPr/>
          </p:nvSpPr>
          <p:spPr>
            <a:xfrm>
              <a:off x="1882627" y="562370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7316A6AC-37E4-4FB9-AEFD-EAF3488CCDA2}"/>
                </a:ext>
              </a:extLst>
            </p:cNvPr>
            <p:cNvSpPr/>
            <p:nvPr/>
          </p:nvSpPr>
          <p:spPr>
            <a:xfrm>
              <a:off x="524186" y="575310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307AF499-8F86-4655-A111-DDD940CCD9BE}"/>
                </a:ext>
              </a:extLst>
            </p:cNvPr>
            <p:cNvSpPr/>
            <p:nvPr/>
          </p:nvSpPr>
          <p:spPr>
            <a:xfrm>
              <a:off x="647681" y="575411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396B61F-FEFF-4EDD-9B11-0EE369FF05DC}"/>
                </a:ext>
              </a:extLst>
            </p:cNvPr>
            <p:cNvSpPr/>
            <p:nvPr/>
          </p:nvSpPr>
          <p:spPr>
            <a:xfrm>
              <a:off x="771175" y="575511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2782F7BA-8703-4C81-88DF-062039A64922}"/>
                </a:ext>
              </a:extLst>
            </p:cNvPr>
            <p:cNvSpPr/>
            <p:nvPr/>
          </p:nvSpPr>
          <p:spPr>
            <a:xfrm>
              <a:off x="894670" y="575612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D3AEA785-31B1-4A4A-AE3F-644BBFF23B70}"/>
                </a:ext>
              </a:extLst>
            </p:cNvPr>
            <p:cNvSpPr/>
            <p:nvPr/>
          </p:nvSpPr>
          <p:spPr>
            <a:xfrm>
              <a:off x="1018165" y="575713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F6944C83-6DC5-4839-97BE-76571D108016}"/>
                </a:ext>
              </a:extLst>
            </p:cNvPr>
            <p:cNvSpPr/>
            <p:nvPr/>
          </p:nvSpPr>
          <p:spPr>
            <a:xfrm>
              <a:off x="1141659" y="575814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32E53789-1BDF-402E-A4C9-65737003FAAC}"/>
                </a:ext>
              </a:extLst>
            </p:cNvPr>
            <p:cNvSpPr/>
            <p:nvPr/>
          </p:nvSpPr>
          <p:spPr>
            <a:xfrm>
              <a:off x="1265154" y="575915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D4275D54-E7C3-45E7-BCB0-54CC307E7C8E}"/>
                </a:ext>
              </a:extLst>
            </p:cNvPr>
            <p:cNvSpPr/>
            <p:nvPr/>
          </p:nvSpPr>
          <p:spPr>
            <a:xfrm>
              <a:off x="1388649" y="576016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4F7A56B-10BC-4604-A1E7-F07A0092AD0D}"/>
                </a:ext>
              </a:extLst>
            </p:cNvPr>
            <p:cNvSpPr/>
            <p:nvPr/>
          </p:nvSpPr>
          <p:spPr>
            <a:xfrm>
              <a:off x="1512143" y="576117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483E92C0-72ED-43E1-AE82-C007266C022E}"/>
                </a:ext>
              </a:extLst>
            </p:cNvPr>
            <p:cNvSpPr/>
            <p:nvPr/>
          </p:nvSpPr>
          <p:spPr>
            <a:xfrm>
              <a:off x="1635638" y="576217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56A48A11-F5EE-4195-939D-2A4F543EA5C7}"/>
                </a:ext>
              </a:extLst>
            </p:cNvPr>
            <p:cNvSpPr/>
            <p:nvPr/>
          </p:nvSpPr>
          <p:spPr>
            <a:xfrm>
              <a:off x="1759133" y="576318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C6661D5-3B63-4BD9-9D4D-EFA0C5658DD6}"/>
                </a:ext>
              </a:extLst>
            </p:cNvPr>
            <p:cNvSpPr/>
            <p:nvPr/>
          </p:nvSpPr>
          <p:spPr>
            <a:xfrm>
              <a:off x="1882627" y="576419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ADC3BE1E-2638-4323-8B75-302D62BCD159}"/>
                </a:ext>
              </a:extLst>
            </p:cNvPr>
            <p:cNvSpPr/>
            <p:nvPr/>
          </p:nvSpPr>
          <p:spPr>
            <a:xfrm>
              <a:off x="524186" y="589359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C94CCEA5-3D13-45CB-A4E7-0512C492A876}"/>
                </a:ext>
              </a:extLst>
            </p:cNvPr>
            <p:cNvSpPr/>
            <p:nvPr/>
          </p:nvSpPr>
          <p:spPr>
            <a:xfrm>
              <a:off x="647681" y="589460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B078E465-1561-4058-A091-7464A29A7AC2}"/>
                </a:ext>
              </a:extLst>
            </p:cNvPr>
            <p:cNvSpPr/>
            <p:nvPr/>
          </p:nvSpPr>
          <p:spPr>
            <a:xfrm>
              <a:off x="771175" y="589561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B12C7DE1-A190-4F6A-A23B-90265608408F}"/>
                </a:ext>
              </a:extLst>
            </p:cNvPr>
            <p:cNvSpPr/>
            <p:nvPr/>
          </p:nvSpPr>
          <p:spPr>
            <a:xfrm>
              <a:off x="894670" y="589662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EC9DFCE9-E93C-4179-9F2B-6BAD528CC55E}"/>
                </a:ext>
              </a:extLst>
            </p:cNvPr>
            <p:cNvSpPr/>
            <p:nvPr/>
          </p:nvSpPr>
          <p:spPr>
            <a:xfrm>
              <a:off x="1018165" y="589763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8F3C7909-DBA2-4873-9C5E-6C9E3991033A}"/>
                </a:ext>
              </a:extLst>
            </p:cNvPr>
            <p:cNvSpPr/>
            <p:nvPr/>
          </p:nvSpPr>
          <p:spPr>
            <a:xfrm>
              <a:off x="1141659" y="589863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FD1F74C2-C54F-4EC5-8B08-153B29A7A3D4}"/>
                </a:ext>
              </a:extLst>
            </p:cNvPr>
            <p:cNvSpPr/>
            <p:nvPr/>
          </p:nvSpPr>
          <p:spPr>
            <a:xfrm>
              <a:off x="1265154" y="589964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C68CF2D3-35A6-4F6F-8CD9-E0DBCACB3ED8}"/>
                </a:ext>
              </a:extLst>
            </p:cNvPr>
            <p:cNvSpPr/>
            <p:nvPr/>
          </p:nvSpPr>
          <p:spPr>
            <a:xfrm>
              <a:off x="1388649" y="590065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C1B8B356-8350-4633-96BB-EC72FE6E28B4}"/>
                </a:ext>
              </a:extLst>
            </p:cNvPr>
            <p:cNvSpPr/>
            <p:nvPr/>
          </p:nvSpPr>
          <p:spPr>
            <a:xfrm>
              <a:off x="1512143" y="590166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ACBE6077-5B4F-4D4E-AF99-6D16CF180345}"/>
                </a:ext>
              </a:extLst>
            </p:cNvPr>
            <p:cNvSpPr/>
            <p:nvPr/>
          </p:nvSpPr>
          <p:spPr>
            <a:xfrm>
              <a:off x="1635638" y="590267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9ECCC3D9-18A9-47E6-8042-DFE01A813C30}"/>
                </a:ext>
              </a:extLst>
            </p:cNvPr>
            <p:cNvSpPr/>
            <p:nvPr/>
          </p:nvSpPr>
          <p:spPr>
            <a:xfrm>
              <a:off x="1759133" y="590368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E3742460-18F0-4F45-9455-C75E2B57C408}"/>
                </a:ext>
              </a:extLst>
            </p:cNvPr>
            <p:cNvSpPr/>
            <p:nvPr/>
          </p:nvSpPr>
          <p:spPr>
            <a:xfrm>
              <a:off x="1882627" y="590469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77BAFF72-2355-43EE-ABB7-992E5BF4C3A5}"/>
                </a:ext>
              </a:extLst>
            </p:cNvPr>
            <p:cNvSpPr/>
            <p:nvPr/>
          </p:nvSpPr>
          <p:spPr>
            <a:xfrm>
              <a:off x="524186" y="603409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93463FC7-04C9-467F-BE6F-6684ACC4BE33}"/>
                </a:ext>
              </a:extLst>
            </p:cNvPr>
            <p:cNvSpPr/>
            <p:nvPr/>
          </p:nvSpPr>
          <p:spPr>
            <a:xfrm>
              <a:off x="647681" y="603510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AB634487-1E71-4DA6-8085-8CAC57B8CCB1}"/>
                </a:ext>
              </a:extLst>
            </p:cNvPr>
            <p:cNvSpPr/>
            <p:nvPr/>
          </p:nvSpPr>
          <p:spPr>
            <a:xfrm>
              <a:off x="771175" y="603610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D15C398E-D951-46FB-A071-DFCE65A173CC}"/>
                </a:ext>
              </a:extLst>
            </p:cNvPr>
            <p:cNvSpPr/>
            <p:nvPr/>
          </p:nvSpPr>
          <p:spPr>
            <a:xfrm>
              <a:off x="894670" y="603711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6B9CC95B-99F0-4EF1-A74A-6B2BBE140103}"/>
                </a:ext>
              </a:extLst>
            </p:cNvPr>
            <p:cNvSpPr/>
            <p:nvPr/>
          </p:nvSpPr>
          <p:spPr>
            <a:xfrm>
              <a:off x="1018165" y="603812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FE949C03-071E-4EDA-B70C-BB6FBF17BCD7}"/>
                </a:ext>
              </a:extLst>
            </p:cNvPr>
            <p:cNvSpPr/>
            <p:nvPr/>
          </p:nvSpPr>
          <p:spPr>
            <a:xfrm>
              <a:off x="1141659" y="603913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5C71AF14-896C-4B66-BCEB-12BAA0F42BDB}"/>
                </a:ext>
              </a:extLst>
            </p:cNvPr>
            <p:cNvSpPr/>
            <p:nvPr/>
          </p:nvSpPr>
          <p:spPr>
            <a:xfrm>
              <a:off x="1265154" y="604014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AA07518D-298A-4103-A203-AB160663D6F0}"/>
                </a:ext>
              </a:extLst>
            </p:cNvPr>
            <p:cNvSpPr/>
            <p:nvPr/>
          </p:nvSpPr>
          <p:spPr>
            <a:xfrm>
              <a:off x="1388649" y="604115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8FD36A4C-2FEE-4A7D-A693-26DBE4A30FD4}"/>
                </a:ext>
              </a:extLst>
            </p:cNvPr>
            <p:cNvSpPr/>
            <p:nvPr/>
          </p:nvSpPr>
          <p:spPr>
            <a:xfrm>
              <a:off x="1512143" y="604216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B3C97266-7027-4A13-8B7A-1EA2B85B2656}"/>
                </a:ext>
              </a:extLst>
            </p:cNvPr>
            <p:cNvSpPr/>
            <p:nvPr/>
          </p:nvSpPr>
          <p:spPr>
            <a:xfrm>
              <a:off x="1635638" y="604316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2356090D-211A-4925-B6FB-7F6538DED435}"/>
                </a:ext>
              </a:extLst>
            </p:cNvPr>
            <p:cNvSpPr/>
            <p:nvPr/>
          </p:nvSpPr>
          <p:spPr>
            <a:xfrm>
              <a:off x="1759133" y="604417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42CD49B8-FA75-4BCA-9789-D363BCE3859F}"/>
                </a:ext>
              </a:extLst>
            </p:cNvPr>
            <p:cNvSpPr/>
            <p:nvPr/>
          </p:nvSpPr>
          <p:spPr>
            <a:xfrm>
              <a:off x="1882627" y="604518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9E7E6CC4-F0E8-49CD-9957-7E61099A943B}"/>
                </a:ext>
              </a:extLst>
            </p:cNvPr>
            <p:cNvSpPr/>
            <p:nvPr/>
          </p:nvSpPr>
          <p:spPr>
            <a:xfrm>
              <a:off x="524186" y="617458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69E693D3-9442-4B6A-83CA-86DBB2CAE28B}"/>
                </a:ext>
              </a:extLst>
            </p:cNvPr>
            <p:cNvSpPr/>
            <p:nvPr/>
          </p:nvSpPr>
          <p:spPr>
            <a:xfrm>
              <a:off x="647681" y="617559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55A47A82-6543-4480-BEA0-8996696B2821}"/>
                </a:ext>
              </a:extLst>
            </p:cNvPr>
            <p:cNvSpPr/>
            <p:nvPr/>
          </p:nvSpPr>
          <p:spPr>
            <a:xfrm>
              <a:off x="771175" y="617660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45053E51-E0C3-4E1D-A7B6-9C6305776EC7}"/>
                </a:ext>
              </a:extLst>
            </p:cNvPr>
            <p:cNvSpPr/>
            <p:nvPr/>
          </p:nvSpPr>
          <p:spPr>
            <a:xfrm>
              <a:off x="894670" y="617761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7DAD611D-7119-4B8F-94AE-B29AE56836B3}"/>
                </a:ext>
              </a:extLst>
            </p:cNvPr>
            <p:cNvSpPr/>
            <p:nvPr/>
          </p:nvSpPr>
          <p:spPr>
            <a:xfrm>
              <a:off x="1018165" y="617862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88B9FB37-89D4-4A37-857C-73F3B044F2E3}"/>
                </a:ext>
              </a:extLst>
            </p:cNvPr>
            <p:cNvSpPr/>
            <p:nvPr/>
          </p:nvSpPr>
          <p:spPr>
            <a:xfrm>
              <a:off x="1141659" y="617962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036A2EC0-D81D-42FC-80F9-02CDEE0FBD23}"/>
                </a:ext>
              </a:extLst>
            </p:cNvPr>
            <p:cNvSpPr/>
            <p:nvPr/>
          </p:nvSpPr>
          <p:spPr>
            <a:xfrm>
              <a:off x="1265154" y="618063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A848066D-7238-4182-93C4-6839AA5A9C6C}"/>
                </a:ext>
              </a:extLst>
            </p:cNvPr>
            <p:cNvSpPr/>
            <p:nvPr/>
          </p:nvSpPr>
          <p:spPr>
            <a:xfrm>
              <a:off x="1388649" y="618164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347CC98A-6963-42A0-85B6-BDABF31ED4F4}"/>
                </a:ext>
              </a:extLst>
            </p:cNvPr>
            <p:cNvSpPr/>
            <p:nvPr/>
          </p:nvSpPr>
          <p:spPr>
            <a:xfrm>
              <a:off x="1512143" y="618265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144FF224-C044-42CD-A45F-8E38D23C4D73}"/>
                </a:ext>
              </a:extLst>
            </p:cNvPr>
            <p:cNvSpPr/>
            <p:nvPr/>
          </p:nvSpPr>
          <p:spPr>
            <a:xfrm>
              <a:off x="1635638" y="618366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F7ADCBD9-41A8-443F-85FC-23F9642A090C}"/>
                </a:ext>
              </a:extLst>
            </p:cNvPr>
            <p:cNvSpPr/>
            <p:nvPr/>
          </p:nvSpPr>
          <p:spPr>
            <a:xfrm>
              <a:off x="1759133" y="618467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D584D706-5A3A-43FA-8C58-157AE19CEB0C}"/>
                </a:ext>
              </a:extLst>
            </p:cNvPr>
            <p:cNvSpPr/>
            <p:nvPr/>
          </p:nvSpPr>
          <p:spPr>
            <a:xfrm>
              <a:off x="1882627" y="618568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20D65D4A-346E-496F-9267-F3E9B4A02767}"/>
              </a:ext>
            </a:extLst>
          </p:cNvPr>
          <p:cNvSpPr txBox="1"/>
          <p:nvPr/>
        </p:nvSpPr>
        <p:spPr>
          <a:xfrm>
            <a:off x="5155932" y="5746277"/>
            <a:ext cx="1880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汇报人：</a:t>
            </a:r>
            <a:r>
              <a:rPr lang="en-US" altLang="zh-CN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endParaRPr kumimoji="0" lang="zh-CN" altLang="en-US" sz="1000" b="1" i="0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62" name="图片 461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DBFBEDD7-7A3C-48C6-BA67-E01D382E1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303" y="779530"/>
            <a:ext cx="2249394" cy="418170"/>
          </a:xfrm>
          <a:prstGeom prst="rect">
            <a:avLst/>
          </a:prstGeom>
        </p:spPr>
      </p:pic>
      <p:sp>
        <p:nvSpPr>
          <p:cNvPr id="533" name="文本框 532">
            <a:extLst>
              <a:ext uri="{FF2B5EF4-FFF2-40B4-BE49-F238E27FC236}">
                <a16:creationId xmlns:a16="http://schemas.microsoft.com/office/drawing/2014/main" id="{F05FCE26-3D49-4755-A1C0-2D558A9E4AF2}"/>
              </a:ext>
            </a:extLst>
          </p:cNvPr>
          <p:cNvSpPr txBox="1"/>
          <p:nvPr/>
        </p:nvSpPr>
        <p:spPr>
          <a:xfrm>
            <a:off x="7676192" y="301408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业</a:t>
            </a:r>
          </a:p>
        </p:txBody>
      </p:sp>
      <p:sp>
        <p:nvSpPr>
          <p:cNvPr id="532" name="文本框 531">
            <a:extLst>
              <a:ext uri="{FF2B5EF4-FFF2-40B4-BE49-F238E27FC236}">
                <a16:creationId xmlns:a16="http://schemas.microsoft.com/office/drawing/2014/main" id="{9E06EB00-CC0B-45E9-BECB-1F811D5100F4}"/>
              </a:ext>
            </a:extLst>
          </p:cNvPr>
          <p:cNvSpPr txBox="1"/>
          <p:nvPr/>
        </p:nvSpPr>
        <p:spPr>
          <a:xfrm>
            <a:off x="6436120" y="301532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</a:t>
            </a:r>
          </a:p>
        </p:txBody>
      </p:sp>
      <p:sp>
        <p:nvSpPr>
          <p:cNvPr id="531" name="文本框 530">
            <a:extLst>
              <a:ext uri="{FF2B5EF4-FFF2-40B4-BE49-F238E27FC236}">
                <a16:creationId xmlns:a16="http://schemas.microsoft.com/office/drawing/2014/main" id="{52833C87-EAE5-4A1B-BFE2-54A1C772C85F}"/>
              </a:ext>
            </a:extLst>
          </p:cNvPr>
          <p:cNvSpPr txBox="1"/>
          <p:nvPr/>
        </p:nvSpPr>
        <p:spPr>
          <a:xfrm>
            <a:off x="5196048" y="29581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众</a:t>
            </a:r>
          </a:p>
        </p:txBody>
      </p:sp>
      <p:sp>
        <p:nvSpPr>
          <p:cNvPr id="530" name="文本框 529">
            <a:extLst>
              <a:ext uri="{FF2B5EF4-FFF2-40B4-BE49-F238E27FC236}">
                <a16:creationId xmlns:a16="http://schemas.microsoft.com/office/drawing/2014/main" id="{5D7C381F-3A1B-49E3-B7BE-5B4A2D49DBEE}"/>
              </a:ext>
            </a:extLst>
          </p:cNvPr>
          <p:cNvSpPr txBox="1"/>
          <p:nvPr/>
        </p:nvSpPr>
        <p:spPr>
          <a:xfrm>
            <a:off x="3955976" y="29581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i="1" dirty="0"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万</a:t>
            </a:r>
            <a:endParaRPr kumimoji="0" lang="zh-CN" altLang="en-US" sz="96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50000">
                    <a:schemeClr val="accent5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7" name="文本框 536">
            <a:extLst>
              <a:ext uri="{FF2B5EF4-FFF2-40B4-BE49-F238E27FC236}">
                <a16:creationId xmlns:a16="http://schemas.microsoft.com/office/drawing/2014/main" id="{B90E0F80-12DA-4B78-98F4-4C7DE4852382}"/>
              </a:ext>
            </a:extLst>
          </p:cNvPr>
          <p:cNvSpPr txBox="1"/>
          <p:nvPr/>
        </p:nvSpPr>
        <p:spPr>
          <a:xfrm>
            <a:off x="6635377" y="157783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新</a:t>
            </a:r>
          </a:p>
        </p:txBody>
      </p:sp>
      <p:sp>
        <p:nvSpPr>
          <p:cNvPr id="536" name="文本框 535">
            <a:extLst>
              <a:ext uri="{FF2B5EF4-FFF2-40B4-BE49-F238E27FC236}">
                <a16:creationId xmlns:a16="http://schemas.microsoft.com/office/drawing/2014/main" id="{8E94E6E2-1928-4442-A535-ED7740698DD5}"/>
              </a:ext>
            </a:extLst>
          </p:cNvPr>
          <p:cNvSpPr txBox="1"/>
          <p:nvPr/>
        </p:nvSpPr>
        <p:spPr>
          <a:xfrm>
            <a:off x="5434621" y="157783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</a:t>
            </a:r>
          </a:p>
        </p:txBody>
      </p:sp>
      <p:sp>
        <p:nvSpPr>
          <p:cNvPr id="535" name="文本框 534">
            <a:extLst>
              <a:ext uri="{FF2B5EF4-FFF2-40B4-BE49-F238E27FC236}">
                <a16:creationId xmlns:a16="http://schemas.microsoft.com/office/drawing/2014/main" id="{1D154A1E-5319-45A6-8E6D-1AE7CF7FBE88}"/>
              </a:ext>
            </a:extLst>
          </p:cNvPr>
          <p:cNvSpPr txBox="1"/>
          <p:nvPr/>
        </p:nvSpPr>
        <p:spPr>
          <a:xfrm>
            <a:off x="4233866" y="157783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dirty="0"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众</a:t>
            </a:r>
            <a:endParaRPr kumimoji="0" lang="zh-CN" altLang="en-US" sz="96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50000">
                    <a:schemeClr val="accent5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4" name="文本框 533">
            <a:extLst>
              <a:ext uri="{FF2B5EF4-FFF2-40B4-BE49-F238E27FC236}">
                <a16:creationId xmlns:a16="http://schemas.microsoft.com/office/drawing/2014/main" id="{C754A36E-6930-422C-9FB1-F87BA72D8365}"/>
              </a:ext>
            </a:extLst>
          </p:cNvPr>
          <p:cNvSpPr txBox="1"/>
          <p:nvPr/>
        </p:nvSpPr>
        <p:spPr>
          <a:xfrm>
            <a:off x="3033111" y="157783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</a:t>
            </a:r>
          </a:p>
        </p:txBody>
      </p:sp>
      <p:pic>
        <p:nvPicPr>
          <p:cNvPr id="528" name="图片 527">
            <a:extLst>
              <a:ext uri="{FF2B5EF4-FFF2-40B4-BE49-F238E27FC236}">
                <a16:creationId xmlns:a16="http://schemas.microsoft.com/office/drawing/2014/main" id="{B4BE7B87-74AD-4350-8714-0071B98421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656" y="1810237"/>
            <a:ext cx="938660" cy="703995"/>
          </a:xfrm>
          <a:prstGeom prst="rect">
            <a:avLst/>
          </a:prstGeom>
        </p:spPr>
      </p:pic>
      <p:pic>
        <p:nvPicPr>
          <p:cNvPr id="466" name="图片 465">
            <a:extLst>
              <a:ext uri="{FF2B5EF4-FFF2-40B4-BE49-F238E27FC236}">
                <a16:creationId xmlns:a16="http://schemas.microsoft.com/office/drawing/2014/main" id="{9B32FE5A-B7B4-445E-BB88-05FFF71410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233">
            <a:off x="5103414" y="1794199"/>
            <a:ext cx="647758" cy="485819"/>
          </a:xfrm>
          <a:prstGeom prst="rect">
            <a:avLst/>
          </a:prstGeom>
        </p:spPr>
      </p:pic>
      <p:pic>
        <p:nvPicPr>
          <p:cNvPr id="467" name="图片 466">
            <a:extLst>
              <a:ext uri="{FF2B5EF4-FFF2-40B4-BE49-F238E27FC236}">
                <a16:creationId xmlns:a16="http://schemas.microsoft.com/office/drawing/2014/main" id="{12B6239F-CACC-4138-B9A2-792C4E338E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3092">
            <a:off x="6254387" y="1841828"/>
            <a:ext cx="938660" cy="703995"/>
          </a:xfrm>
          <a:prstGeom prst="rect">
            <a:avLst/>
          </a:prstGeom>
        </p:spPr>
      </p:pic>
      <p:pic>
        <p:nvPicPr>
          <p:cNvPr id="468" name="图片 467">
            <a:extLst>
              <a:ext uri="{FF2B5EF4-FFF2-40B4-BE49-F238E27FC236}">
                <a16:creationId xmlns:a16="http://schemas.microsoft.com/office/drawing/2014/main" id="{CCA60CF4-2211-45C0-AA29-C7E699046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3092">
            <a:off x="7389510" y="2150920"/>
            <a:ext cx="938660" cy="703995"/>
          </a:xfrm>
          <a:prstGeom prst="rect">
            <a:avLst/>
          </a:prstGeom>
        </p:spPr>
      </p:pic>
      <p:pic>
        <p:nvPicPr>
          <p:cNvPr id="469" name="图片 468">
            <a:extLst>
              <a:ext uri="{FF2B5EF4-FFF2-40B4-BE49-F238E27FC236}">
                <a16:creationId xmlns:a16="http://schemas.microsoft.com/office/drawing/2014/main" id="{0344144A-89CE-4993-BE46-E4F4F984E3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16198">
            <a:off x="3988677" y="3450616"/>
            <a:ext cx="938660" cy="703995"/>
          </a:xfrm>
          <a:prstGeom prst="rect">
            <a:avLst/>
          </a:prstGeom>
        </p:spPr>
      </p:pic>
      <p:pic>
        <p:nvPicPr>
          <p:cNvPr id="470" name="图片 469">
            <a:extLst>
              <a:ext uri="{FF2B5EF4-FFF2-40B4-BE49-F238E27FC236}">
                <a16:creationId xmlns:a16="http://schemas.microsoft.com/office/drawing/2014/main" id="{D64C80DE-B349-4BBB-9E55-EFED2FAA4E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16198">
            <a:off x="5336998" y="3760343"/>
            <a:ext cx="508252" cy="381188"/>
          </a:xfrm>
          <a:prstGeom prst="rect">
            <a:avLst/>
          </a:prstGeom>
        </p:spPr>
      </p:pic>
      <p:pic>
        <p:nvPicPr>
          <p:cNvPr id="471" name="图片 470">
            <a:extLst>
              <a:ext uri="{FF2B5EF4-FFF2-40B4-BE49-F238E27FC236}">
                <a16:creationId xmlns:a16="http://schemas.microsoft.com/office/drawing/2014/main" id="{0AC8115F-AE0E-4E17-BECA-AF0B7A2595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3092">
            <a:off x="7301274" y="3321967"/>
            <a:ext cx="938660" cy="703995"/>
          </a:xfrm>
          <a:prstGeom prst="rect">
            <a:avLst/>
          </a:prstGeom>
        </p:spPr>
      </p:pic>
      <p:pic>
        <p:nvPicPr>
          <p:cNvPr id="472" name="图片 471">
            <a:extLst>
              <a:ext uri="{FF2B5EF4-FFF2-40B4-BE49-F238E27FC236}">
                <a16:creationId xmlns:a16="http://schemas.microsoft.com/office/drawing/2014/main" id="{04A0D9AF-8326-44BD-A14A-7CDBBA87A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3092">
            <a:off x="8248524" y="3223326"/>
            <a:ext cx="938660" cy="703995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3F6521-BE41-4B74-B8B6-C592BDF0221B}"/>
              </a:ext>
            </a:extLst>
          </p:cNvPr>
          <p:cNvGrpSpPr/>
          <p:nvPr/>
        </p:nvGrpSpPr>
        <p:grpSpPr>
          <a:xfrm>
            <a:off x="1583373" y="16730"/>
            <a:ext cx="3377310" cy="759581"/>
            <a:chOff x="1583373" y="16730"/>
            <a:chExt cx="3377310" cy="759581"/>
          </a:xfrm>
          <a:solidFill>
            <a:schemeClr val="accent2">
              <a:lumMod val="60000"/>
              <a:lumOff val="40000"/>
              <a:alpha val="30000"/>
            </a:schemeClr>
          </a:solidFill>
        </p:grpSpPr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B5D249BA-9590-4992-9D0D-9F843846B564}"/>
                </a:ext>
              </a:extLst>
            </p:cNvPr>
            <p:cNvSpPr/>
            <p:nvPr/>
          </p:nvSpPr>
          <p:spPr>
            <a:xfrm>
              <a:off x="1583373" y="16730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199822B7-95B7-4D60-B0D4-4B7FCC31822D}"/>
                </a:ext>
              </a:extLst>
            </p:cNvPr>
            <p:cNvSpPr/>
            <p:nvPr/>
          </p:nvSpPr>
          <p:spPr>
            <a:xfrm>
              <a:off x="1734722" y="1796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8684E6A5-0EC0-436E-A746-54E43DC3190E}"/>
                </a:ext>
              </a:extLst>
            </p:cNvPr>
            <p:cNvSpPr/>
            <p:nvPr/>
          </p:nvSpPr>
          <p:spPr>
            <a:xfrm>
              <a:off x="1886069" y="19202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A3AFDDE9-FB2A-4976-86E5-F9686DAF7924}"/>
                </a:ext>
              </a:extLst>
            </p:cNvPr>
            <p:cNvSpPr/>
            <p:nvPr/>
          </p:nvSpPr>
          <p:spPr>
            <a:xfrm>
              <a:off x="2037418" y="2043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BC8D567D-5C1D-4655-816C-A249ECECBC4A}"/>
                </a:ext>
              </a:extLst>
            </p:cNvPr>
            <p:cNvSpPr/>
            <p:nvPr/>
          </p:nvSpPr>
          <p:spPr>
            <a:xfrm>
              <a:off x="2188766" y="21674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46E987DC-5B8C-429E-AC35-9D5E99840F7C}"/>
                </a:ext>
              </a:extLst>
            </p:cNvPr>
            <p:cNvSpPr/>
            <p:nvPr/>
          </p:nvSpPr>
          <p:spPr>
            <a:xfrm>
              <a:off x="2340114" y="2291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E9C16EE7-F65E-4538-906A-3279384F8905}"/>
                </a:ext>
              </a:extLst>
            </p:cNvPr>
            <p:cNvSpPr/>
            <p:nvPr/>
          </p:nvSpPr>
          <p:spPr>
            <a:xfrm>
              <a:off x="2491462" y="24147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C6C18D41-D6FF-46A7-A052-4EA3D9C02FFB}"/>
                </a:ext>
              </a:extLst>
            </p:cNvPr>
            <p:cNvSpPr/>
            <p:nvPr/>
          </p:nvSpPr>
          <p:spPr>
            <a:xfrm>
              <a:off x="2642811" y="2538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2294FFD1-C9F3-4FD9-ADE1-EF5329B6FF6C}"/>
                </a:ext>
              </a:extLst>
            </p:cNvPr>
            <p:cNvSpPr/>
            <p:nvPr/>
          </p:nvSpPr>
          <p:spPr>
            <a:xfrm>
              <a:off x="2794158" y="26619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42447E9D-B50B-4364-B6FC-0107CB05D181}"/>
                </a:ext>
              </a:extLst>
            </p:cNvPr>
            <p:cNvSpPr/>
            <p:nvPr/>
          </p:nvSpPr>
          <p:spPr>
            <a:xfrm>
              <a:off x="2945507" y="2785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33175C74-6BAB-49F8-A06E-D1DD23C23757}"/>
                </a:ext>
              </a:extLst>
            </p:cNvPr>
            <p:cNvSpPr/>
            <p:nvPr/>
          </p:nvSpPr>
          <p:spPr>
            <a:xfrm>
              <a:off x="3096855" y="29091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7E7C91A4-3DD1-451B-A86F-CEAFC4D579FF}"/>
                </a:ext>
              </a:extLst>
            </p:cNvPr>
            <p:cNvSpPr/>
            <p:nvPr/>
          </p:nvSpPr>
          <p:spPr>
            <a:xfrm>
              <a:off x="1583373" y="188914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DB70949B-5FEB-4829-835D-8CEA164902E5}"/>
                </a:ext>
              </a:extLst>
            </p:cNvPr>
            <p:cNvSpPr/>
            <p:nvPr/>
          </p:nvSpPr>
          <p:spPr>
            <a:xfrm>
              <a:off x="1734722" y="190150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24A3FE5C-6C58-44BA-848A-7B034F0BAA11}"/>
                </a:ext>
              </a:extLst>
            </p:cNvPr>
            <p:cNvSpPr/>
            <p:nvPr/>
          </p:nvSpPr>
          <p:spPr>
            <a:xfrm>
              <a:off x="1886069" y="191386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EA22B7BB-5458-42CC-A9C6-341F90C4381F}"/>
                </a:ext>
              </a:extLst>
            </p:cNvPr>
            <p:cNvSpPr/>
            <p:nvPr/>
          </p:nvSpPr>
          <p:spPr>
            <a:xfrm>
              <a:off x="2037418" y="192622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2539810F-D406-434D-B2E8-12D95F706BF6}"/>
                </a:ext>
              </a:extLst>
            </p:cNvPr>
            <p:cNvSpPr/>
            <p:nvPr/>
          </p:nvSpPr>
          <p:spPr>
            <a:xfrm>
              <a:off x="2188766" y="193858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2DA1AD9D-BEC2-46A8-B618-0B4F2AA3F360}"/>
                </a:ext>
              </a:extLst>
            </p:cNvPr>
            <p:cNvSpPr/>
            <p:nvPr/>
          </p:nvSpPr>
          <p:spPr>
            <a:xfrm>
              <a:off x="2340114" y="195094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1A23C132-1885-405C-84AF-A8A8EDE8BBFE}"/>
                </a:ext>
              </a:extLst>
            </p:cNvPr>
            <p:cNvSpPr/>
            <p:nvPr/>
          </p:nvSpPr>
          <p:spPr>
            <a:xfrm>
              <a:off x="2491462" y="196331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CDE663AB-45BD-4B56-B6E2-3A776D36345B}"/>
                </a:ext>
              </a:extLst>
            </p:cNvPr>
            <p:cNvSpPr/>
            <p:nvPr/>
          </p:nvSpPr>
          <p:spPr>
            <a:xfrm>
              <a:off x="2642811" y="197566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C22912CE-4934-4FC3-8CDA-731DC5752E0A}"/>
                </a:ext>
              </a:extLst>
            </p:cNvPr>
            <p:cNvSpPr/>
            <p:nvPr/>
          </p:nvSpPr>
          <p:spPr>
            <a:xfrm>
              <a:off x="2794158" y="198803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B6BB62BD-DC37-44A6-8F8E-EC55C0B0A566}"/>
                </a:ext>
              </a:extLst>
            </p:cNvPr>
            <p:cNvSpPr/>
            <p:nvPr/>
          </p:nvSpPr>
          <p:spPr>
            <a:xfrm>
              <a:off x="2945507" y="200038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2CA0EF03-03D0-45D9-82A9-70B66E6613E9}"/>
                </a:ext>
              </a:extLst>
            </p:cNvPr>
            <p:cNvSpPr/>
            <p:nvPr/>
          </p:nvSpPr>
          <p:spPr>
            <a:xfrm>
              <a:off x="3096855" y="201275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5EADC855-4E07-491A-8540-B08E0CFD035F}"/>
                </a:ext>
              </a:extLst>
            </p:cNvPr>
            <p:cNvSpPr/>
            <p:nvPr/>
          </p:nvSpPr>
          <p:spPr>
            <a:xfrm>
              <a:off x="3248203" y="202511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39385BB7-9C15-4D8C-A30C-0583C665849E}"/>
                </a:ext>
              </a:extLst>
            </p:cNvPr>
            <p:cNvSpPr/>
            <p:nvPr/>
          </p:nvSpPr>
          <p:spPr>
            <a:xfrm>
              <a:off x="1583373" y="361097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EE323639-F1C1-456A-B3CA-D83CBCBE96BF}"/>
                </a:ext>
              </a:extLst>
            </p:cNvPr>
            <p:cNvSpPr/>
            <p:nvPr/>
          </p:nvSpPr>
          <p:spPr>
            <a:xfrm>
              <a:off x="1734722" y="362333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CCEE482B-AEA9-44C3-8885-1D7BC44D09E0}"/>
                </a:ext>
              </a:extLst>
            </p:cNvPr>
            <p:cNvSpPr/>
            <p:nvPr/>
          </p:nvSpPr>
          <p:spPr>
            <a:xfrm>
              <a:off x="1886069" y="363569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C9478871-8F3A-48F4-AF23-B267B3E4EF51}"/>
                </a:ext>
              </a:extLst>
            </p:cNvPr>
            <p:cNvSpPr/>
            <p:nvPr/>
          </p:nvSpPr>
          <p:spPr>
            <a:xfrm>
              <a:off x="2037418" y="364805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E089288C-EA29-4617-A7F1-4D6B67D68809}"/>
                </a:ext>
              </a:extLst>
            </p:cNvPr>
            <p:cNvSpPr/>
            <p:nvPr/>
          </p:nvSpPr>
          <p:spPr>
            <a:xfrm>
              <a:off x="2188766" y="366040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3F4A8317-17D8-4710-80AF-09C53C73A536}"/>
                </a:ext>
              </a:extLst>
            </p:cNvPr>
            <p:cNvSpPr/>
            <p:nvPr/>
          </p:nvSpPr>
          <p:spPr>
            <a:xfrm>
              <a:off x="2340114" y="367277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E5DB2582-8C33-4CBF-BC63-350E2BAF2CEC}"/>
                </a:ext>
              </a:extLst>
            </p:cNvPr>
            <p:cNvSpPr/>
            <p:nvPr/>
          </p:nvSpPr>
          <p:spPr>
            <a:xfrm>
              <a:off x="2491462" y="368514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E6E6B5EE-0B56-4FD6-B061-C8A635C58227}"/>
                </a:ext>
              </a:extLst>
            </p:cNvPr>
            <p:cNvSpPr/>
            <p:nvPr/>
          </p:nvSpPr>
          <p:spPr>
            <a:xfrm>
              <a:off x="2642811" y="369749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D2D15166-D94F-4B76-B4A8-4C7551F659A7}"/>
                </a:ext>
              </a:extLst>
            </p:cNvPr>
            <p:cNvSpPr/>
            <p:nvPr/>
          </p:nvSpPr>
          <p:spPr>
            <a:xfrm>
              <a:off x="2794158" y="370986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03C99389-F42C-450E-ACD7-1DDDD887EAEA}"/>
                </a:ext>
              </a:extLst>
            </p:cNvPr>
            <p:cNvSpPr/>
            <p:nvPr/>
          </p:nvSpPr>
          <p:spPr>
            <a:xfrm>
              <a:off x="2945507" y="372221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97D0CBAC-DA3E-45DE-ADF0-1C2EF13DAD66}"/>
                </a:ext>
              </a:extLst>
            </p:cNvPr>
            <p:cNvSpPr/>
            <p:nvPr/>
          </p:nvSpPr>
          <p:spPr>
            <a:xfrm>
              <a:off x="3096855" y="373457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F35CF54E-A36B-4838-9D79-A1CEFA2F367F}"/>
                </a:ext>
              </a:extLst>
            </p:cNvPr>
            <p:cNvSpPr/>
            <p:nvPr/>
          </p:nvSpPr>
          <p:spPr>
            <a:xfrm>
              <a:off x="3248203" y="374694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10DAB3D9-9E21-4DBA-B058-B3A717BCAC40}"/>
                </a:ext>
              </a:extLst>
            </p:cNvPr>
            <p:cNvSpPr/>
            <p:nvPr/>
          </p:nvSpPr>
          <p:spPr>
            <a:xfrm>
              <a:off x="1583373" y="533279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8A89041A-0F6B-4C3A-8DC1-E0A9EBFE251D}"/>
                </a:ext>
              </a:extLst>
            </p:cNvPr>
            <p:cNvSpPr/>
            <p:nvPr/>
          </p:nvSpPr>
          <p:spPr>
            <a:xfrm>
              <a:off x="1734722" y="53451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962C1517-C472-4958-A746-91B67DBC5267}"/>
                </a:ext>
              </a:extLst>
            </p:cNvPr>
            <p:cNvSpPr/>
            <p:nvPr/>
          </p:nvSpPr>
          <p:spPr>
            <a:xfrm>
              <a:off x="1886069" y="535751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75A2EEC7-0236-4223-AE7F-1085D58AA7D2}"/>
                </a:ext>
              </a:extLst>
            </p:cNvPr>
            <p:cNvSpPr/>
            <p:nvPr/>
          </p:nvSpPr>
          <p:spPr>
            <a:xfrm>
              <a:off x="2037418" y="53698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DE0A5EB2-43F3-4D6A-B604-2A44AF6E6F20}"/>
                </a:ext>
              </a:extLst>
            </p:cNvPr>
            <p:cNvSpPr/>
            <p:nvPr/>
          </p:nvSpPr>
          <p:spPr>
            <a:xfrm>
              <a:off x="2188766" y="538223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B905CF87-1EAD-45E0-A10B-66998CAD0987}"/>
                </a:ext>
              </a:extLst>
            </p:cNvPr>
            <p:cNvSpPr/>
            <p:nvPr/>
          </p:nvSpPr>
          <p:spPr>
            <a:xfrm>
              <a:off x="2340114" y="53946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6E99CB5E-D78C-4992-996A-0C444BCDC391}"/>
                </a:ext>
              </a:extLst>
            </p:cNvPr>
            <p:cNvSpPr/>
            <p:nvPr/>
          </p:nvSpPr>
          <p:spPr>
            <a:xfrm>
              <a:off x="2491462" y="540696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4D347474-5038-4358-B1FA-7DD081758459}"/>
                </a:ext>
              </a:extLst>
            </p:cNvPr>
            <p:cNvSpPr/>
            <p:nvPr/>
          </p:nvSpPr>
          <p:spPr>
            <a:xfrm>
              <a:off x="2642811" y="54193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FDFAAE4D-5A46-4A50-8B91-D50F63E1B205}"/>
                </a:ext>
              </a:extLst>
            </p:cNvPr>
            <p:cNvSpPr/>
            <p:nvPr/>
          </p:nvSpPr>
          <p:spPr>
            <a:xfrm>
              <a:off x="2794158" y="543168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5C5B880E-4714-4F5F-A2CD-9F213962CF9F}"/>
                </a:ext>
              </a:extLst>
            </p:cNvPr>
            <p:cNvSpPr/>
            <p:nvPr/>
          </p:nvSpPr>
          <p:spPr>
            <a:xfrm>
              <a:off x="2945507" y="54440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4128E5CE-F4ED-4905-A908-85520FD41443}"/>
                </a:ext>
              </a:extLst>
            </p:cNvPr>
            <p:cNvSpPr/>
            <p:nvPr/>
          </p:nvSpPr>
          <p:spPr>
            <a:xfrm>
              <a:off x="3096855" y="545640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421693AD-E990-4011-9519-75CAAE55F96A}"/>
                </a:ext>
              </a:extLst>
            </p:cNvPr>
            <p:cNvSpPr/>
            <p:nvPr/>
          </p:nvSpPr>
          <p:spPr>
            <a:xfrm>
              <a:off x="3248203" y="546877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9A63749B-A3FE-4E93-9C89-B87C4AA07FF7}"/>
                </a:ext>
              </a:extLst>
            </p:cNvPr>
            <p:cNvSpPr/>
            <p:nvPr/>
          </p:nvSpPr>
          <p:spPr>
            <a:xfrm>
              <a:off x="1583373" y="705462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F6D99BF5-A87F-4A85-9675-F2CFC3B85B99}"/>
                </a:ext>
              </a:extLst>
            </p:cNvPr>
            <p:cNvSpPr/>
            <p:nvPr/>
          </p:nvSpPr>
          <p:spPr>
            <a:xfrm>
              <a:off x="1734722" y="706699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0A97AF7F-331D-4191-AA10-65E778A5E527}"/>
                </a:ext>
              </a:extLst>
            </p:cNvPr>
            <p:cNvSpPr/>
            <p:nvPr/>
          </p:nvSpPr>
          <p:spPr>
            <a:xfrm>
              <a:off x="1886069" y="707934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6EC4ED02-6F21-40D9-9012-E4FE20BF875C}"/>
                </a:ext>
              </a:extLst>
            </p:cNvPr>
            <p:cNvSpPr/>
            <p:nvPr/>
          </p:nvSpPr>
          <p:spPr>
            <a:xfrm>
              <a:off x="2037418" y="709171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E39007E4-1D37-47E1-A8B4-C923A28CBF6F}"/>
                </a:ext>
              </a:extLst>
            </p:cNvPr>
            <p:cNvSpPr/>
            <p:nvPr/>
          </p:nvSpPr>
          <p:spPr>
            <a:xfrm>
              <a:off x="2188766" y="710406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903DA75E-9494-4818-98DD-C763B080BF04}"/>
                </a:ext>
              </a:extLst>
            </p:cNvPr>
            <p:cNvSpPr/>
            <p:nvPr/>
          </p:nvSpPr>
          <p:spPr>
            <a:xfrm>
              <a:off x="2340114" y="711643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09008CF4-5D42-4CDB-B829-C7DEDFF486D7}"/>
                </a:ext>
              </a:extLst>
            </p:cNvPr>
            <p:cNvSpPr/>
            <p:nvPr/>
          </p:nvSpPr>
          <p:spPr>
            <a:xfrm>
              <a:off x="2491462" y="712879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A2CD6645-F4E2-435A-9CF4-53D3287358C9}"/>
                </a:ext>
              </a:extLst>
            </p:cNvPr>
            <p:cNvSpPr/>
            <p:nvPr/>
          </p:nvSpPr>
          <p:spPr>
            <a:xfrm>
              <a:off x="2642811" y="714115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84A118AB-3068-4D20-A94F-E488A64B9316}"/>
                </a:ext>
              </a:extLst>
            </p:cNvPr>
            <p:cNvSpPr/>
            <p:nvPr/>
          </p:nvSpPr>
          <p:spPr>
            <a:xfrm>
              <a:off x="2794158" y="715351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DBE641D7-D789-448D-BC1F-0C00476434A4}"/>
                </a:ext>
              </a:extLst>
            </p:cNvPr>
            <p:cNvSpPr/>
            <p:nvPr/>
          </p:nvSpPr>
          <p:spPr>
            <a:xfrm>
              <a:off x="2945507" y="716587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CD018C94-A1C1-4416-8AC5-BEFD36225E88}"/>
                </a:ext>
              </a:extLst>
            </p:cNvPr>
            <p:cNvSpPr/>
            <p:nvPr/>
          </p:nvSpPr>
          <p:spPr>
            <a:xfrm>
              <a:off x="3096855" y="717823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41F30303-875A-44A5-AAA0-E014216460F5}"/>
                </a:ext>
              </a:extLst>
            </p:cNvPr>
            <p:cNvSpPr/>
            <p:nvPr/>
          </p:nvSpPr>
          <p:spPr>
            <a:xfrm>
              <a:off x="3248203" y="719060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5D65AF51-60D2-44E8-AFFD-5436C0D857B0}"/>
                </a:ext>
              </a:extLst>
            </p:cNvPr>
            <p:cNvSpPr/>
            <p:nvPr/>
          </p:nvSpPr>
          <p:spPr>
            <a:xfrm flipH="1">
              <a:off x="4889834" y="16730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9161B9B9-CC73-4E13-A5C9-AE0209102306}"/>
                </a:ext>
              </a:extLst>
            </p:cNvPr>
            <p:cNvSpPr/>
            <p:nvPr/>
          </p:nvSpPr>
          <p:spPr>
            <a:xfrm flipH="1">
              <a:off x="4740958" y="1796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A815CA5A-B6B6-4E29-9DD9-53D57370989D}"/>
                </a:ext>
              </a:extLst>
            </p:cNvPr>
            <p:cNvSpPr/>
            <p:nvPr/>
          </p:nvSpPr>
          <p:spPr>
            <a:xfrm flipH="1">
              <a:off x="4592082" y="19202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56CD6AE6-3D76-46D1-B6E5-03198A217310}"/>
                </a:ext>
              </a:extLst>
            </p:cNvPr>
            <p:cNvSpPr/>
            <p:nvPr/>
          </p:nvSpPr>
          <p:spPr>
            <a:xfrm flipH="1">
              <a:off x="4443207" y="2043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7D0DF236-E7B7-49CB-A04E-2B6889FAA4C0}"/>
                </a:ext>
              </a:extLst>
            </p:cNvPr>
            <p:cNvSpPr/>
            <p:nvPr/>
          </p:nvSpPr>
          <p:spPr>
            <a:xfrm flipH="1">
              <a:off x="4294330" y="21674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A0F31E81-89AC-43ED-859D-0B0FF86778D9}"/>
                </a:ext>
              </a:extLst>
            </p:cNvPr>
            <p:cNvSpPr/>
            <p:nvPr/>
          </p:nvSpPr>
          <p:spPr>
            <a:xfrm flipH="1">
              <a:off x="4145454" y="2291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FB309D1B-7AF9-4B50-983C-57691A7CFF82}"/>
                </a:ext>
              </a:extLst>
            </p:cNvPr>
            <p:cNvSpPr/>
            <p:nvPr/>
          </p:nvSpPr>
          <p:spPr>
            <a:xfrm flipH="1">
              <a:off x="3996578" y="24147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008DDDF6-0C7B-4D87-A009-60033FA0044D}"/>
                </a:ext>
              </a:extLst>
            </p:cNvPr>
            <p:cNvSpPr/>
            <p:nvPr/>
          </p:nvSpPr>
          <p:spPr>
            <a:xfrm flipH="1">
              <a:off x="3847701" y="2538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37EC2CBB-E74B-41EF-8E7B-079D5CF4375D}"/>
                </a:ext>
              </a:extLst>
            </p:cNvPr>
            <p:cNvSpPr/>
            <p:nvPr/>
          </p:nvSpPr>
          <p:spPr>
            <a:xfrm flipH="1">
              <a:off x="3698827" y="26619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ECA30CA3-F056-4752-8496-C99C9F1EBB41}"/>
                </a:ext>
              </a:extLst>
            </p:cNvPr>
            <p:cNvSpPr/>
            <p:nvPr/>
          </p:nvSpPr>
          <p:spPr>
            <a:xfrm flipH="1">
              <a:off x="3549950" y="2785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0B6B387D-C8BC-4C14-AE30-FCBC71063CA0}"/>
                </a:ext>
              </a:extLst>
            </p:cNvPr>
            <p:cNvSpPr/>
            <p:nvPr/>
          </p:nvSpPr>
          <p:spPr>
            <a:xfrm flipH="1">
              <a:off x="3401073" y="29091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0960C207-AF77-461D-B168-4F9634D6D2FA}"/>
                </a:ext>
              </a:extLst>
            </p:cNvPr>
            <p:cNvSpPr/>
            <p:nvPr/>
          </p:nvSpPr>
          <p:spPr>
            <a:xfrm flipH="1">
              <a:off x="4889834" y="188914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3030CAB9-7194-4649-BDFF-D392EBBF65B5}"/>
                </a:ext>
              </a:extLst>
            </p:cNvPr>
            <p:cNvSpPr/>
            <p:nvPr/>
          </p:nvSpPr>
          <p:spPr>
            <a:xfrm flipH="1">
              <a:off x="4740958" y="190150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8414A77D-F990-4986-BD66-C0BE9E82486D}"/>
                </a:ext>
              </a:extLst>
            </p:cNvPr>
            <p:cNvSpPr/>
            <p:nvPr/>
          </p:nvSpPr>
          <p:spPr>
            <a:xfrm flipH="1">
              <a:off x="4592082" y="191386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13BF0EDD-3180-4E88-91B5-602FA7A4A1FC}"/>
                </a:ext>
              </a:extLst>
            </p:cNvPr>
            <p:cNvSpPr/>
            <p:nvPr/>
          </p:nvSpPr>
          <p:spPr>
            <a:xfrm flipH="1">
              <a:off x="4443207" y="192622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1EF83E0F-0B86-4CCC-B6BF-8DAF37703F85}"/>
                </a:ext>
              </a:extLst>
            </p:cNvPr>
            <p:cNvSpPr/>
            <p:nvPr/>
          </p:nvSpPr>
          <p:spPr>
            <a:xfrm flipH="1">
              <a:off x="4294330" y="193858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E5323BC-4546-4CED-B6E9-DBEC37EE4AC5}"/>
                </a:ext>
              </a:extLst>
            </p:cNvPr>
            <p:cNvSpPr/>
            <p:nvPr/>
          </p:nvSpPr>
          <p:spPr>
            <a:xfrm flipH="1">
              <a:off x="4145454" y="195094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3713BF73-5684-4442-9D62-91D751C6E7EC}"/>
                </a:ext>
              </a:extLst>
            </p:cNvPr>
            <p:cNvSpPr/>
            <p:nvPr/>
          </p:nvSpPr>
          <p:spPr>
            <a:xfrm flipH="1">
              <a:off x="3996578" y="196331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6774D0A1-D80E-4122-926C-62DB1030F376}"/>
                </a:ext>
              </a:extLst>
            </p:cNvPr>
            <p:cNvSpPr/>
            <p:nvPr/>
          </p:nvSpPr>
          <p:spPr>
            <a:xfrm flipH="1">
              <a:off x="3847701" y="197566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70F52C00-A28B-4C2B-A477-3F694741C806}"/>
                </a:ext>
              </a:extLst>
            </p:cNvPr>
            <p:cNvSpPr/>
            <p:nvPr/>
          </p:nvSpPr>
          <p:spPr>
            <a:xfrm flipH="1">
              <a:off x="3698827" y="198803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756D7B9C-51F2-48BA-9CE4-A0D05F7BA35B}"/>
                </a:ext>
              </a:extLst>
            </p:cNvPr>
            <p:cNvSpPr/>
            <p:nvPr/>
          </p:nvSpPr>
          <p:spPr>
            <a:xfrm flipH="1">
              <a:off x="3549950" y="200038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AF5A8B7D-F8B5-4661-A6CD-4E49C2B40A6A}"/>
                </a:ext>
              </a:extLst>
            </p:cNvPr>
            <p:cNvSpPr/>
            <p:nvPr/>
          </p:nvSpPr>
          <p:spPr>
            <a:xfrm flipH="1">
              <a:off x="3401073" y="201275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FF65AFD3-DCAC-4228-83B6-2E4DBD1D83AB}"/>
                </a:ext>
              </a:extLst>
            </p:cNvPr>
            <p:cNvSpPr/>
            <p:nvPr/>
          </p:nvSpPr>
          <p:spPr>
            <a:xfrm flipH="1">
              <a:off x="4889834" y="361097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BDCB59D1-8652-466B-B59D-68F331A25F37}"/>
                </a:ext>
              </a:extLst>
            </p:cNvPr>
            <p:cNvSpPr/>
            <p:nvPr/>
          </p:nvSpPr>
          <p:spPr>
            <a:xfrm flipH="1">
              <a:off x="4740958" y="362333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35408D45-0459-472C-9197-EDEA2A626480}"/>
                </a:ext>
              </a:extLst>
            </p:cNvPr>
            <p:cNvSpPr/>
            <p:nvPr/>
          </p:nvSpPr>
          <p:spPr>
            <a:xfrm flipH="1">
              <a:off x="4592082" y="363569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06FFDA8D-8142-4D7B-AF21-1B55138F464B}"/>
                </a:ext>
              </a:extLst>
            </p:cNvPr>
            <p:cNvSpPr/>
            <p:nvPr/>
          </p:nvSpPr>
          <p:spPr>
            <a:xfrm flipH="1">
              <a:off x="4443207" y="364805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B877F2C-2A79-49D1-AE6F-5C108E2A68C2}"/>
                </a:ext>
              </a:extLst>
            </p:cNvPr>
            <p:cNvSpPr/>
            <p:nvPr/>
          </p:nvSpPr>
          <p:spPr>
            <a:xfrm flipH="1">
              <a:off x="4294330" y="366040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F0FAA7E2-0A7F-4E1E-A527-92EAD3FC339A}"/>
                </a:ext>
              </a:extLst>
            </p:cNvPr>
            <p:cNvSpPr/>
            <p:nvPr/>
          </p:nvSpPr>
          <p:spPr>
            <a:xfrm flipH="1">
              <a:off x="4145454" y="367277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F63C61F8-173E-4425-92CA-F0E495A468AA}"/>
                </a:ext>
              </a:extLst>
            </p:cNvPr>
            <p:cNvSpPr/>
            <p:nvPr/>
          </p:nvSpPr>
          <p:spPr>
            <a:xfrm flipH="1">
              <a:off x="3996578" y="368514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D0730820-E1BF-4C2C-9338-EC94625E4941}"/>
                </a:ext>
              </a:extLst>
            </p:cNvPr>
            <p:cNvSpPr/>
            <p:nvPr/>
          </p:nvSpPr>
          <p:spPr>
            <a:xfrm flipH="1">
              <a:off x="3847701" y="369749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9364E811-2CC3-4651-A828-7C339467EC58}"/>
                </a:ext>
              </a:extLst>
            </p:cNvPr>
            <p:cNvSpPr/>
            <p:nvPr/>
          </p:nvSpPr>
          <p:spPr>
            <a:xfrm flipH="1">
              <a:off x="3698827" y="370986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5F35B7DA-1FC9-45BB-98BC-23C811917FB3}"/>
                </a:ext>
              </a:extLst>
            </p:cNvPr>
            <p:cNvSpPr/>
            <p:nvPr/>
          </p:nvSpPr>
          <p:spPr>
            <a:xfrm flipH="1">
              <a:off x="3549950" y="372221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9E0FF2EE-B32C-4C88-B106-F8C02BD11FEA}"/>
                </a:ext>
              </a:extLst>
            </p:cNvPr>
            <p:cNvSpPr/>
            <p:nvPr/>
          </p:nvSpPr>
          <p:spPr>
            <a:xfrm flipH="1">
              <a:off x="3401073" y="373457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93FF3F13-09FA-43BB-94CA-8F416F28E61C}"/>
                </a:ext>
              </a:extLst>
            </p:cNvPr>
            <p:cNvSpPr/>
            <p:nvPr/>
          </p:nvSpPr>
          <p:spPr>
            <a:xfrm flipH="1">
              <a:off x="4889834" y="533279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F2F379EA-5A48-48E0-899F-292734054C03}"/>
                </a:ext>
              </a:extLst>
            </p:cNvPr>
            <p:cNvSpPr/>
            <p:nvPr/>
          </p:nvSpPr>
          <p:spPr>
            <a:xfrm flipH="1">
              <a:off x="4740958" y="53451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4497586E-25FD-4D18-8EF6-2D5F2CF0E35A}"/>
                </a:ext>
              </a:extLst>
            </p:cNvPr>
            <p:cNvSpPr/>
            <p:nvPr/>
          </p:nvSpPr>
          <p:spPr>
            <a:xfrm flipH="1">
              <a:off x="4592082" y="535751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07F4156A-04B4-44A1-849C-204212F99800}"/>
                </a:ext>
              </a:extLst>
            </p:cNvPr>
            <p:cNvSpPr/>
            <p:nvPr/>
          </p:nvSpPr>
          <p:spPr>
            <a:xfrm flipH="1">
              <a:off x="4443207" y="53698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AF913E07-E449-4BED-A237-759AAAA24AD6}"/>
                </a:ext>
              </a:extLst>
            </p:cNvPr>
            <p:cNvSpPr/>
            <p:nvPr/>
          </p:nvSpPr>
          <p:spPr>
            <a:xfrm flipH="1">
              <a:off x="4294330" y="538223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E87B027B-5C43-47CE-9320-C134974C839D}"/>
                </a:ext>
              </a:extLst>
            </p:cNvPr>
            <p:cNvSpPr/>
            <p:nvPr/>
          </p:nvSpPr>
          <p:spPr>
            <a:xfrm flipH="1">
              <a:off x="4145454" y="53946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9E45E974-8B0C-4BD5-B99E-C9C65E787C99}"/>
                </a:ext>
              </a:extLst>
            </p:cNvPr>
            <p:cNvSpPr/>
            <p:nvPr/>
          </p:nvSpPr>
          <p:spPr>
            <a:xfrm flipH="1">
              <a:off x="3996578" y="540696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AC1324BA-D1BC-4A90-9146-E639CAC5F129}"/>
                </a:ext>
              </a:extLst>
            </p:cNvPr>
            <p:cNvSpPr/>
            <p:nvPr/>
          </p:nvSpPr>
          <p:spPr>
            <a:xfrm flipH="1">
              <a:off x="3847701" y="54193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5172FC91-5F6A-47F6-8CD5-44DC575BFC06}"/>
                </a:ext>
              </a:extLst>
            </p:cNvPr>
            <p:cNvSpPr/>
            <p:nvPr/>
          </p:nvSpPr>
          <p:spPr>
            <a:xfrm flipH="1">
              <a:off x="3698827" y="543168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516E793A-6DDC-402F-87A3-CC7A5EABBDF3}"/>
                </a:ext>
              </a:extLst>
            </p:cNvPr>
            <p:cNvSpPr/>
            <p:nvPr/>
          </p:nvSpPr>
          <p:spPr>
            <a:xfrm flipH="1">
              <a:off x="3549950" y="54440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87C68565-812A-4DA6-BDEF-18C05750ADE0}"/>
                </a:ext>
              </a:extLst>
            </p:cNvPr>
            <p:cNvSpPr/>
            <p:nvPr/>
          </p:nvSpPr>
          <p:spPr>
            <a:xfrm flipH="1">
              <a:off x="3401073" y="545640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78BB6F4A-F277-4509-AEEF-41D23BF6DF5D}"/>
                </a:ext>
              </a:extLst>
            </p:cNvPr>
            <p:cNvSpPr/>
            <p:nvPr/>
          </p:nvSpPr>
          <p:spPr>
            <a:xfrm flipH="1">
              <a:off x="4889834" y="705462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89BFEC4D-DA9A-4CAF-A633-0F9A6AD6C2AE}"/>
                </a:ext>
              </a:extLst>
            </p:cNvPr>
            <p:cNvSpPr/>
            <p:nvPr/>
          </p:nvSpPr>
          <p:spPr>
            <a:xfrm flipH="1">
              <a:off x="4740958" y="706699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05E21A89-A112-432D-829C-8EBE99C6D5C9}"/>
                </a:ext>
              </a:extLst>
            </p:cNvPr>
            <p:cNvSpPr/>
            <p:nvPr/>
          </p:nvSpPr>
          <p:spPr>
            <a:xfrm flipH="1">
              <a:off x="4592082" y="707934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06F8DF24-50A1-4355-83B8-CBF5A2161DD4}"/>
                </a:ext>
              </a:extLst>
            </p:cNvPr>
            <p:cNvSpPr/>
            <p:nvPr/>
          </p:nvSpPr>
          <p:spPr>
            <a:xfrm flipH="1">
              <a:off x="4443207" y="709171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BB39A40-DA08-4974-A19B-B11E952FC60A}"/>
                </a:ext>
              </a:extLst>
            </p:cNvPr>
            <p:cNvSpPr/>
            <p:nvPr/>
          </p:nvSpPr>
          <p:spPr>
            <a:xfrm flipH="1">
              <a:off x="4294330" y="710406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3F6234E6-A6D0-4E84-A459-E65E37CBFADA}"/>
                </a:ext>
              </a:extLst>
            </p:cNvPr>
            <p:cNvSpPr/>
            <p:nvPr/>
          </p:nvSpPr>
          <p:spPr>
            <a:xfrm flipH="1">
              <a:off x="4145454" y="711643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13601E67-D7AF-4285-85E2-FB38A3E5F2BF}"/>
                </a:ext>
              </a:extLst>
            </p:cNvPr>
            <p:cNvSpPr/>
            <p:nvPr/>
          </p:nvSpPr>
          <p:spPr>
            <a:xfrm flipH="1">
              <a:off x="3996578" y="712879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DE7D48BF-527F-4757-B492-1D8F3A0752D7}"/>
                </a:ext>
              </a:extLst>
            </p:cNvPr>
            <p:cNvSpPr/>
            <p:nvPr/>
          </p:nvSpPr>
          <p:spPr>
            <a:xfrm flipH="1">
              <a:off x="3847701" y="714115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4FE7DBBD-C60C-4696-8F6E-687F3A9A77A0}"/>
                </a:ext>
              </a:extLst>
            </p:cNvPr>
            <p:cNvSpPr/>
            <p:nvPr/>
          </p:nvSpPr>
          <p:spPr>
            <a:xfrm flipH="1">
              <a:off x="3698827" y="715351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B49CC8E0-B801-4516-B103-3F001B790043}"/>
                </a:ext>
              </a:extLst>
            </p:cNvPr>
            <p:cNvSpPr/>
            <p:nvPr/>
          </p:nvSpPr>
          <p:spPr>
            <a:xfrm flipH="1">
              <a:off x="3549950" y="716587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2E00B0BC-BE36-4BD2-B554-44F778097A11}"/>
                </a:ext>
              </a:extLst>
            </p:cNvPr>
            <p:cNvSpPr/>
            <p:nvPr/>
          </p:nvSpPr>
          <p:spPr>
            <a:xfrm flipH="1">
              <a:off x="3401073" y="717823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DD18EB86-A20A-46B8-8431-B47F6D906DF0}"/>
                </a:ext>
              </a:extLst>
            </p:cNvPr>
            <p:cNvSpPr/>
            <p:nvPr/>
          </p:nvSpPr>
          <p:spPr>
            <a:xfrm>
              <a:off x="3248203" y="29091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474" name="文本框 473">
            <a:extLst>
              <a:ext uri="{FF2B5EF4-FFF2-40B4-BE49-F238E27FC236}">
                <a16:creationId xmlns:a16="http://schemas.microsoft.com/office/drawing/2014/main" id="{3BC31348-6FB1-4469-B20B-A6B0FDC3D376}"/>
              </a:ext>
            </a:extLst>
          </p:cNvPr>
          <p:cNvSpPr txBox="1"/>
          <p:nvPr/>
        </p:nvSpPr>
        <p:spPr>
          <a:xfrm>
            <a:off x="3344738" y="5999925"/>
            <a:ext cx="550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承办单位：某某行业协会 </a:t>
            </a:r>
            <a:r>
              <a:rPr lang="en-US" altLang="zh-CN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 </a:t>
            </a: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某某股份有限公司 </a:t>
            </a:r>
            <a:r>
              <a:rPr lang="en-US" altLang="zh-CN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 </a:t>
            </a: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某某有限有限公司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4F404E9-D3C0-4209-B480-A1860230CD6F}"/>
              </a:ext>
            </a:extLst>
          </p:cNvPr>
          <p:cNvSpPr/>
          <p:nvPr/>
        </p:nvSpPr>
        <p:spPr>
          <a:xfrm>
            <a:off x="5042170" y="5313395"/>
            <a:ext cx="2107661" cy="2375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51920CC-9569-4F0F-9EEB-32219F561C5C}"/>
              </a:ext>
            </a:extLst>
          </p:cNvPr>
          <p:cNvSpPr txBox="1"/>
          <p:nvPr/>
        </p:nvSpPr>
        <p:spPr>
          <a:xfrm>
            <a:off x="5123039" y="5301367"/>
            <a:ext cx="19459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i="1" dirty="0">
                <a:gradFill>
                  <a:gsLst>
                    <a:gs pos="60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20XX.XX.XX-20XX.XX.XX</a:t>
            </a:r>
            <a:endParaRPr lang="zh-CN" altLang="en-US" sz="1100" i="1" dirty="0">
              <a:gradFill>
                <a:gsLst>
                  <a:gs pos="60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8" name="文本框 477">
            <a:extLst>
              <a:ext uri="{FF2B5EF4-FFF2-40B4-BE49-F238E27FC236}">
                <a16:creationId xmlns:a16="http://schemas.microsoft.com/office/drawing/2014/main" id="{EAF16929-80AE-452D-AE06-520158B32614}"/>
              </a:ext>
            </a:extLst>
          </p:cNvPr>
          <p:cNvSpPr txBox="1"/>
          <p:nvPr/>
        </p:nvSpPr>
        <p:spPr>
          <a:xfrm>
            <a:off x="5079206" y="4668542"/>
            <a:ext cx="2033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i="1" dirty="0">
                <a:gradFill>
                  <a:gsLst>
                    <a:gs pos="100000">
                      <a:schemeClr val="bg1"/>
                    </a:gs>
                    <a:gs pos="1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创新创业比赛通用</a:t>
            </a:r>
            <a:r>
              <a:rPr lang="en-US" altLang="zh-CN" sz="1400" i="1" dirty="0">
                <a:gradFill>
                  <a:gsLst>
                    <a:gs pos="100000">
                      <a:schemeClr val="bg1"/>
                    </a:gs>
                    <a:gs pos="1000">
                      <a:schemeClr val="bg1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1400" i="1" dirty="0">
              <a:gradFill>
                <a:gsLst>
                  <a:gs pos="100000">
                    <a:schemeClr val="bg1"/>
                  </a:gs>
                  <a:gs pos="1000">
                    <a:schemeClr val="bg1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804F902-FACC-4F77-970B-305A2CC13C07}"/>
              </a:ext>
            </a:extLst>
          </p:cNvPr>
          <p:cNvCxnSpPr>
            <a:cxnSpLocks/>
          </p:cNvCxnSpPr>
          <p:nvPr/>
        </p:nvCxnSpPr>
        <p:spPr>
          <a:xfrm>
            <a:off x="4594254" y="4813128"/>
            <a:ext cx="396625" cy="0"/>
          </a:xfrm>
          <a:prstGeom prst="line">
            <a:avLst/>
          </a:prstGeom>
          <a:ln w="15875">
            <a:solidFill>
              <a:schemeClr val="bg1"/>
            </a:solidFill>
          </a:ln>
          <a:effectLst>
            <a:outerShdw blurRad="38100" dist="25400" dir="2700000" algn="tl" rotWithShape="0">
              <a:schemeClr val="tx1">
                <a:alpha val="5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9" name="直接连接符 478">
            <a:extLst>
              <a:ext uri="{FF2B5EF4-FFF2-40B4-BE49-F238E27FC236}">
                <a16:creationId xmlns:a16="http://schemas.microsoft.com/office/drawing/2014/main" id="{12586C49-005B-48D7-BFA6-441C03CD8679}"/>
              </a:ext>
            </a:extLst>
          </p:cNvPr>
          <p:cNvCxnSpPr>
            <a:cxnSpLocks/>
          </p:cNvCxnSpPr>
          <p:nvPr/>
        </p:nvCxnSpPr>
        <p:spPr>
          <a:xfrm>
            <a:off x="7201121" y="4813128"/>
            <a:ext cx="396625" cy="0"/>
          </a:xfrm>
          <a:prstGeom prst="line">
            <a:avLst/>
          </a:prstGeom>
          <a:ln w="15875">
            <a:solidFill>
              <a:schemeClr val="bg1"/>
            </a:solidFill>
          </a:ln>
          <a:effectLst>
            <a:outerShdw blurRad="38100" dist="25400" dir="2700000" algn="tl" rotWithShape="0">
              <a:schemeClr val="tx1">
                <a:alpha val="5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3" name="椭圆 482">
            <a:extLst>
              <a:ext uri="{FF2B5EF4-FFF2-40B4-BE49-F238E27FC236}">
                <a16:creationId xmlns:a16="http://schemas.microsoft.com/office/drawing/2014/main" id="{65312091-0D97-4C0F-9063-D0A3CE21D666}"/>
              </a:ext>
            </a:extLst>
          </p:cNvPr>
          <p:cNvSpPr/>
          <p:nvPr/>
        </p:nvSpPr>
        <p:spPr>
          <a:xfrm>
            <a:off x="8236025" y="-1211861"/>
            <a:ext cx="761918" cy="761918"/>
          </a:xfrm>
          <a:prstGeom prst="ellipse">
            <a:avLst/>
          </a:prstGeom>
          <a:gradFill flip="none" rotWithShape="0">
            <a:gsLst>
              <a:gs pos="100000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1270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84" name="椭圆 483">
            <a:extLst>
              <a:ext uri="{FF2B5EF4-FFF2-40B4-BE49-F238E27FC236}">
                <a16:creationId xmlns:a16="http://schemas.microsoft.com/office/drawing/2014/main" id="{824FA5DF-3151-485B-9A64-C9A039C969C8}"/>
              </a:ext>
            </a:extLst>
          </p:cNvPr>
          <p:cNvSpPr/>
          <p:nvPr/>
        </p:nvSpPr>
        <p:spPr>
          <a:xfrm>
            <a:off x="9275360" y="-1211861"/>
            <a:ext cx="761918" cy="76191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85" name="椭圆 484">
            <a:extLst>
              <a:ext uri="{FF2B5EF4-FFF2-40B4-BE49-F238E27FC236}">
                <a16:creationId xmlns:a16="http://schemas.microsoft.com/office/drawing/2014/main" id="{8F04CA85-6DE9-4FAA-B7A0-2DDEE971BD4B}"/>
              </a:ext>
            </a:extLst>
          </p:cNvPr>
          <p:cNvSpPr/>
          <p:nvPr/>
        </p:nvSpPr>
        <p:spPr>
          <a:xfrm>
            <a:off x="10314694" y="-1211861"/>
            <a:ext cx="761918" cy="761918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86" name="椭圆 485">
            <a:extLst>
              <a:ext uri="{FF2B5EF4-FFF2-40B4-BE49-F238E27FC236}">
                <a16:creationId xmlns:a16="http://schemas.microsoft.com/office/drawing/2014/main" id="{4EAC3902-9926-406C-9CD3-80337B990AF5}"/>
              </a:ext>
            </a:extLst>
          </p:cNvPr>
          <p:cNvSpPr/>
          <p:nvPr/>
        </p:nvSpPr>
        <p:spPr>
          <a:xfrm>
            <a:off x="11430082" y="-1211861"/>
            <a:ext cx="761918" cy="761918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87" name="椭圆 486">
            <a:extLst>
              <a:ext uri="{FF2B5EF4-FFF2-40B4-BE49-F238E27FC236}">
                <a16:creationId xmlns:a16="http://schemas.microsoft.com/office/drawing/2014/main" id="{DBF5DA16-471B-4E0C-8469-3D8FF0BB45B4}"/>
              </a:ext>
            </a:extLst>
          </p:cNvPr>
          <p:cNvSpPr/>
          <p:nvPr/>
        </p:nvSpPr>
        <p:spPr>
          <a:xfrm>
            <a:off x="4427565" y="-1211861"/>
            <a:ext cx="761918" cy="7619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id="{7D4569DE-F1C4-40AB-A05E-D5884484E27B}"/>
              </a:ext>
            </a:extLst>
          </p:cNvPr>
          <p:cNvSpPr/>
          <p:nvPr/>
        </p:nvSpPr>
        <p:spPr>
          <a:xfrm>
            <a:off x="5534457" y="-1211861"/>
            <a:ext cx="761918" cy="76191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332" name="图形 4">
            <a:extLst>
              <a:ext uri="{FF2B5EF4-FFF2-40B4-BE49-F238E27FC236}">
                <a16:creationId xmlns:a16="http://schemas.microsoft.com/office/drawing/2014/main" id="{69EF9D46-092F-4965-AA37-D1F43DF8BD02}"/>
              </a:ext>
            </a:extLst>
          </p:cNvPr>
          <p:cNvGrpSpPr/>
          <p:nvPr/>
        </p:nvGrpSpPr>
        <p:grpSpPr>
          <a:xfrm>
            <a:off x="374370" y="8035111"/>
            <a:ext cx="1326645" cy="1326645"/>
            <a:chOff x="5143500" y="2476500"/>
            <a:chExt cx="1905000" cy="1905000"/>
          </a:xfrm>
          <a:solidFill>
            <a:schemeClr val="tx1"/>
          </a:solidFill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C1ADC763-CB64-4B09-BACE-02C0635E4902}"/>
                </a:ext>
              </a:extLst>
            </p:cNvPr>
            <p:cNvSpPr/>
            <p:nvPr/>
          </p:nvSpPr>
          <p:spPr>
            <a:xfrm>
              <a:off x="5395640" y="4251449"/>
              <a:ext cx="1426890" cy="119063"/>
            </a:xfrm>
            <a:custGeom>
              <a:avLst/>
              <a:gdLst>
                <a:gd name="connsiteX0" fmla="*/ 59804 w 1426889"/>
                <a:gd name="connsiteY0" fmla="*/ 273 h 119062"/>
                <a:gd name="connsiteX1" fmla="*/ 1368003 w 1426889"/>
                <a:gd name="connsiteY1" fmla="*/ 273 h 119062"/>
                <a:gd name="connsiteX2" fmla="*/ 1427534 w 1426889"/>
                <a:gd name="connsiteY2" fmla="*/ 59804 h 119062"/>
                <a:gd name="connsiteX3" fmla="*/ 1427534 w 1426889"/>
                <a:gd name="connsiteY3" fmla="*/ 59804 h 119062"/>
                <a:gd name="connsiteX4" fmla="*/ 1368003 w 1426889"/>
                <a:gd name="connsiteY4" fmla="*/ 119335 h 119062"/>
                <a:gd name="connsiteX5" fmla="*/ 59804 w 1426889"/>
                <a:gd name="connsiteY5" fmla="*/ 119335 h 119062"/>
                <a:gd name="connsiteX6" fmla="*/ 273 w 1426889"/>
                <a:gd name="connsiteY6" fmla="*/ 59804 h 119062"/>
                <a:gd name="connsiteX7" fmla="*/ 273 w 1426889"/>
                <a:gd name="connsiteY7" fmla="*/ 59804 h 119062"/>
                <a:gd name="connsiteX8" fmla="*/ 59804 w 1426889"/>
                <a:gd name="connsiteY8" fmla="*/ 27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6889" h="119062">
                  <a:moveTo>
                    <a:pt x="59804" y="273"/>
                  </a:moveTo>
                  <a:lnTo>
                    <a:pt x="1368003" y="273"/>
                  </a:lnTo>
                  <a:cubicBezTo>
                    <a:pt x="1407691" y="273"/>
                    <a:pt x="1427534" y="20116"/>
                    <a:pt x="1427534" y="59804"/>
                  </a:cubicBezTo>
                  <a:lnTo>
                    <a:pt x="1427534" y="59804"/>
                  </a:lnTo>
                  <a:cubicBezTo>
                    <a:pt x="1427534" y="99491"/>
                    <a:pt x="1407691" y="119335"/>
                    <a:pt x="1368003" y="119335"/>
                  </a:cubicBezTo>
                  <a:lnTo>
                    <a:pt x="59804" y="119335"/>
                  </a:lnTo>
                  <a:cubicBezTo>
                    <a:pt x="20116" y="119335"/>
                    <a:pt x="273" y="99491"/>
                    <a:pt x="273" y="59804"/>
                  </a:cubicBezTo>
                  <a:lnTo>
                    <a:pt x="273" y="59804"/>
                  </a:lnTo>
                  <a:cubicBezTo>
                    <a:pt x="273" y="20116"/>
                    <a:pt x="20116" y="273"/>
                    <a:pt x="59804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D5B0CE67-488A-4F61-A6C5-90769BC284CC}"/>
                </a:ext>
              </a:extLst>
            </p:cNvPr>
            <p:cNvSpPr/>
            <p:nvPr/>
          </p:nvSpPr>
          <p:spPr>
            <a:xfrm>
              <a:off x="5289972" y="2487029"/>
              <a:ext cx="1611064" cy="1611064"/>
            </a:xfrm>
            <a:custGeom>
              <a:avLst/>
              <a:gdLst>
                <a:gd name="connsiteX0" fmla="*/ 1348953 w 1611064"/>
                <a:gd name="connsiteY0" fmla="*/ 1036328 h 1611064"/>
                <a:gd name="connsiteX1" fmla="*/ 1036117 w 1611064"/>
                <a:gd name="connsiteY1" fmla="*/ 1036328 h 1611064"/>
                <a:gd name="connsiteX2" fmla="*/ 1036117 w 1611064"/>
                <a:gd name="connsiteY2" fmla="*/ 859520 h 1611064"/>
                <a:gd name="connsiteX3" fmla="*/ 1204427 w 1611064"/>
                <a:gd name="connsiteY3" fmla="*/ 230437 h 1611064"/>
                <a:gd name="connsiteX4" fmla="*/ 575345 w 1611064"/>
                <a:gd name="connsiteY4" fmla="*/ 62127 h 1611064"/>
                <a:gd name="connsiteX5" fmla="*/ 345256 w 1611064"/>
                <a:gd name="connsiteY5" fmla="*/ 460660 h 1611064"/>
                <a:gd name="connsiteX6" fmla="*/ 345256 w 1611064"/>
                <a:gd name="connsiteY6" fmla="*/ 485961 h 1611064"/>
                <a:gd name="connsiteX7" fmla="*/ 574749 w 1611064"/>
                <a:gd name="connsiteY7" fmla="*/ 859520 h 1611064"/>
                <a:gd name="connsiteX8" fmla="*/ 574749 w 1611064"/>
                <a:gd name="connsiteY8" fmla="*/ 1036328 h 1611064"/>
                <a:gd name="connsiteX9" fmla="*/ 263401 w 1611064"/>
                <a:gd name="connsiteY9" fmla="*/ 1036328 h 1611064"/>
                <a:gd name="connsiteX10" fmla="*/ 273 w 1611064"/>
                <a:gd name="connsiteY10" fmla="*/ 1299158 h 1611064"/>
                <a:gd name="connsiteX11" fmla="*/ 273 w 1611064"/>
                <a:gd name="connsiteY11" fmla="*/ 1479836 h 1611064"/>
                <a:gd name="connsiteX12" fmla="*/ 131539 w 1611064"/>
                <a:gd name="connsiteY12" fmla="*/ 1611697 h 1611064"/>
                <a:gd name="connsiteX13" fmla="*/ 131837 w 1611064"/>
                <a:gd name="connsiteY13" fmla="*/ 1611697 h 1611064"/>
                <a:gd name="connsiteX14" fmla="*/ 1480220 w 1611064"/>
                <a:gd name="connsiteY14" fmla="*/ 1611697 h 1611064"/>
                <a:gd name="connsiteX15" fmla="*/ 1611784 w 1611064"/>
                <a:gd name="connsiteY15" fmla="*/ 1480133 h 1611064"/>
                <a:gd name="connsiteX16" fmla="*/ 1611784 w 1611064"/>
                <a:gd name="connsiteY16" fmla="*/ 1299158 h 1611064"/>
                <a:gd name="connsiteX17" fmla="*/ 1348953 w 1611064"/>
                <a:gd name="connsiteY17" fmla="*/ 1036328 h 1611064"/>
                <a:gd name="connsiteX18" fmla="*/ 1494507 w 1611064"/>
                <a:gd name="connsiteY18" fmla="*/ 1509899 h 1611064"/>
                <a:gd name="connsiteX19" fmla="*/ 117549 w 1611064"/>
                <a:gd name="connsiteY19" fmla="*/ 1509899 h 1611064"/>
                <a:gd name="connsiteX20" fmla="*/ 117549 w 1611064"/>
                <a:gd name="connsiteY20" fmla="*/ 1284573 h 1611064"/>
                <a:gd name="connsiteX21" fmla="*/ 251792 w 1611064"/>
                <a:gd name="connsiteY21" fmla="*/ 1150330 h 1611064"/>
                <a:gd name="connsiteX22" fmla="*/ 705421 w 1611064"/>
                <a:gd name="connsiteY22" fmla="*/ 1150330 h 1611064"/>
                <a:gd name="connsiteX23" fmla="*/ 705421 w 1611064"/>
                <a:gd name="connsiteY23" fmla="*/ 783320 h 1611064"/>
                <a:gd name="connsiteX24" fmla="*/ 638150 w 1611064"/>
                <a:gd name="connsiteY24" fmla="*/ 744327 h 1611064"/>
                <a:gd name="connsiteX25" fmla="*/ 470867 w 1611064"/>
                <a:gd name="connsiteY25" fmla="*/ 471971 h 1611064"/>
                <a:gd name="connsiteX26" fmla="*/ 470867 w 1611064"/>
                <a:gd name="connsiteY26" fmla="*/ 449350 h 1611064"/>
                <a:gd name="connsiteX27" fmla="*/ 806028 w 1611064"/>
                <a:gd name="connsiteY27" fmla="*/ 117463 h 1611064"/>
                <a:gd name="connsiteX28" fmla="*/ 1141849 w 1611064"/>
                <a:gd name="connsiteY28" fmla="*/ 453750 h 1611064"/>
                <a:gd name="connsiteX29" fmla="*/ 974204 w 1611064"/>
                <a:gd name="connsiteY29" fmla="*/ 744327 h 1611064"/>
                <a:gd name="connsiteX30" fmla="*/ 906934 w 1611064"/>
                <a:gd name="connsiteY30" fmla="*/ 783022 h 1611064"/>
                <a:gd name="connsiteX31" fmla="*/ 906934 w 1611064"/>
                <a:gd name="connsiteY31" fmla="*/ 1150330 h 1611064"/>
                <a:gd name="connsiteX32" fmla="*/ 1360264 w 1611064"/>
                <a:gd name="connsiteY32" fmla="*/ 1150330 h 1611064"/>
                <a:gd name="connsiteX33" fmla="*/ 1494507 w 1611064"/>
                <a:gd name="connsiteY33" fmla="*/ 1283977 h 1611064"/>
                <a:gd name="connsiteX34" fmla="*/ 1494507 w 1611064"/>
                <a:gd name="connsiteY34" fmla="*/ 1284573 h 161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11064" h="1611064">
                  <a:moveTo>
                    <a:pt x="1348953" y="1036328"/>
                  </a:moveTo>
                  <a:lnTo>
                    <a:pt x="1036117" y="1036328"/>
                  </a:lnTo>
                  <a:lnTo>
                    <a:pt x="1036117" y="859520"/>
                  </a:lnTo>
                  <a:cubicBezTo>
                    <a:pt x="1256311" y="732281"/>
                    <a:pt x="1331666" y="450631"/>
                    <a:pt x="1204427" y="230437"/>
                  </a:cubicBezTo>
                  <a:cubicBezTo>
                    <a:pt x="1077188" y="10244"/>
                    <a:pt x="795539" y="-65112"/>
                    <a:pt x="575345" y="62127"/>
                  </a:cubicBezTo>
                  <a:cubicBezTo>
                    <a:pt x="433008" y="144376"/>
                    <a:pt x="345315" y="296269"/>
                    <a:pt x="345256" y="460660"/>
                  </a:cubicBezTo>
                  <a:lnTo>
                    <a:pt x="345256" y="485961"/>
                  </a:lnTo>
                  <a:cubicBezTo>
                    <a:pt x="353550" y="641312"/>
                    <a:pt x="439922" y="781905"/>
                    <a:pt x="574749" y="859520"/>
                  </a:cubicBezTo>
                  <a:lnTo>
                    <a:pt x="574749" y="1036328"/>
                  </a:lnTo>
                  <a:lnTo>
                    <a:pt x="263401" y="1036328"/>
                  </a:lnTo>
                  <a:cubicBezTo>
                    <a:pt x="118196" y="1036328"/>
                    <a:pt x="437" y="1153953"/>
                    <a:pt x="273" y="1299158"/>
                  </a:cubicBezTo>
                  <a:lnTo>
                    <a:pt x="273" y="1479836"/>
                  </a:lnTo>
                  <a:cubicBezTo>
                    <a:pt x="108" y="1552496"/>
                    <a:pt x="58878" y="1611533"/>
                    <a:pt x="131539" y="1611697"/>
                  </a:cubicBezTo>
                  <a:cubicBezTo>
                    <a:pt x="131638" y="1611697"/>
                    <a:pt x="131738" y="1611697"/>
                    <a:pt x="131837" y="1611697"/>
                  </a:cubicBezTo>
                  <a:lnTo>
                    <a:pt x="1480220" y="1611697"/>
                  </a:lnTo>
                  <a:cubicBezTo>
                    <a:pt x="1552881" y="1611697"/>
                    <a:pt x="1611784" y="1552794"/>
                    <a:pt x="1611784" y="1480133"/>
                  </a:cubicBezTo>
                  <a:lnTo>
                    <a:pt x="1611784" y="1299158"/>
                  </a:lnTo>
                  <a:cubicBezTo>
                    <a:pt x="1611784" y="1154001"/>
                    <a:pt x="1494111" y="1036328"/>
                    <a:pt x="1348953" y="1036328"/>
                  </a:cubicBezTo>
                  <a:close/>
                  <a:moveTo>
                    <a:pt x="1494507" y="1509899"/>
                  </a:moveTo>
                  <a:lnTo>
                    <a:pt x="117549" y="1509899"/>
                  </a:lnTo>
                  <a:lnTo>
                    <a:pt x="117549" y="1284573"/>
                  </a:lnTo>
                  <a:cubicBezTo>
                    <a:pt x="117549" y="1210433"/>
                    <a:pt x="177652" y="1150330"/>
                    <a:pt x="251792" y="1150330"/>
                  </a:cubicBezTo>
                  <a:lnTo>
                    <a:pt x="705421" y="1150330"/>
                  </a:lnTo>
                  <a:lnTo>
                    <a:pt x="705421" y="783320"/>
                  </a:lnTo>
                  <a:lnTo>
                    <a:pt x="638150" y="744327"/>
                  </a:lnTo>
                  <a:cubicBezTo>
                    <a:pt x="539825" y="687770"/>
                    <a:pt x="476853" y="585244"/>
                    <a:pt x="470867" y="471971"/>
                  </a:cubicBezTo>
                  <a:lnTo>
                    <a:pt x="470867" y="449350"/>
                  </a:lnTo>
                  <a:cubicBezTo>
                    <a:pt x="472663" y="265525"/>
                    <a:pt x="622195" y="117454"/>
                    <a:pt x="806028" y="117463"/>
                  </a:cubicBezTo>
                  <a:cubicBezTo>
                    <a:pt x="991626" y="117592"/>
                    <a:pt x="1141978" y="268153"/>
                    <a:pt x="1141849" y="453750"/>
                  </a:cubicBezTo>
                  <a:cubicBezTo>
                    <a:pt x="1141766" y="573569"/>
                    <a:pt x="1077892" y="684281"/>
                    <a:pt x="974204" y="744327"/>
                  </a:cubicBezTo>
                  <a:lnTo>
                    <a:pt x="906934" y="783022"/>
                  </a:lnTo>
                  <a:lnTo>
                    <a:pt x="906934" y="1150330"/>
                  </a:lnTo>
                  <a:lnTo>
                    <a:pt x="1360264" y="1150330"/>
                  </a:lnTo>
                  <a:cubicBezTo>
                    <a:pt x="1434240" y="1150166"/>
                    <a:pt x="1494343" y="1210001"/>
                    <a:pt x="1494507" y="1283977"/>
                  </a:cubicBezTo>
                  <a:cubicBezTo>
                    <a:pt x="1494508" y="1284176"/>
                    <a:pt x="1494508" y="1284374"/>
                    <a:pt x="1494507" y="12845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35" name="图形 6">
            <a:extLst>
              <a:ext uri="{FF2B5EF4-FFF2-40B4-BE49-F238E27FC236}">
                <a16:creationId xmlns:a16="http://schemas.microsoft.com/office/drawing/2014/main" id="{11EAB6CF-362C-4270-A167-1D7C44B2E7AB}"/>
              </a:ext>
            </a:extLst>
          </p:cNvPr>
          <p:cNvGrpSpPr/>
          <p:nvPr/>
        </p:nvGrpSpPr>
        <p:grpSpPr>
          <a:xfrm>
            <a:off x="2060473" y="8035111"/>
            <a:ext cx="1326645" cy="1326645"/>
            <a:chOff x="7564664" y="2476500"/>
            <a:chExt cx="1905000" cy="1905000"/>
          </a:xfrm>
          <a:solidFill>
            <a:schemeClr val="tx1"/>
          </a:solidFill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3A933B1-DDBA-4B65-87DB-DD193CEBC879}"/>
                </a:ext>
              </a:extLst>
            </p:cNvPr>
            <p:cNvSpPr/>
            <p:nvPr/>
          </p:nvSpPr>
          <p:spPr>
            <a:xfrm>
              <a:off x="7912284" y="3019450"/>
              <a:ext cx="1090166" cy="779487"/>
            </a:xfrm>
            <a:custGeom>
              <a:avLst/>
              <a:gdLst>
                <a:gd name="connsiteX0" fmla="*/ 392949 w 1090166"/>
                <a:gd name="connsiteY0" fmla="*/ 337517 h 779487"/>
                <a:gd name="connsiteX1" fmla="*/ 56300 w 1090166"/>
                <a:gd name="connsiteY1" fmla="*/ 337517 h 779487"/>
                <a:gd name="connsiteX2" fmla="*/ 4210 w 1090166"/>
                <a:gd name="connsiteY2" fmla="*/ 389607 h 779487"/>
                <a:gd name="connsiteX3" fmla="*/ 56300 w 1090166"/>
                <a:gd name="connsiteY3" fmla="*/ 441697 h 779487"/>
                <a:gd name="connsiteX4" fmla="*/ 392949 w 1090166"/>
                <a:gd name="connsiteY4" fmla="*/ 441697 h 779487"/>
                <a:gd name="connsiteX5" fmla="*/ 445039 w 1090166"/>
                <a:gd name="connsiteY5" fmla="*/ 389607 h 779487"/>
                <a:gd name="connsiteX6" fmla="*/ 392949 w 1090166"/>
                <a:gd name="connsiteY6" fmla="*/ 337517 h 779487"/>
                <a:gd name="connsiteX7" fmla="*/ 239358 w 1090166"/>
                <a:gd name="connsiteY7" fmla="*/ 779239 h 779487"/>
                <a:gd name="connsiteX8" fmla="*/ 295234 w 1090166"/>
                <a:gd name="connsiteY8" fmla="*/ 731233 h 779487"/>
                <a:gd name="connsiteX9" fmla="*/ 247228 w 1090166"/>
                <a:gd name="connsiteY9" fmla="*/ 675357 h 779487"/>
                <a:gd name="connsiteX10" fmla="*/ 239358 w 1090166"/>
                <a:gd name="connsiteY10" fmla="*/ 675357 h 779487"/>
                <a:gd name="connsiteX11" fmla="*/ 56300 w 1090166"/>
                <a:gd name="connsiteY11" fmla="*/ 675357 h 779487"/>
                <a:gd name="connsiteX12" fmla="*/ 424 w 1090166"/>
                <a:gd name="connsiteY12" fmla="*/ 723363 h 779487"/>
                <a:gd name="connsiteX13" fmla="*/ 48430 w 1090166"/>
                <a:gd name="connsiteY13" fmla="*/ 779239 h 779487"/>
                <a:gd name="connsiteX14" fmla="*/ 56300 w 1090166"/>
                <a:gd name="connsiteY14" fmla="*/ 779239 h 779487"/>
                <a:gd name="connsiteX15" fmla="*/ 56300 w 1090166"/>
                <a:gd name="connsiteY15" fmla="*/ 273 h 779487"/>
                <a:gd name="connsiteX16" fmla="*/ 4210 w 1090166"/>
                <a:gd name="connsiteY16" fmla="*/ 52362 h 779487"/>
                <a:gd name="connsiteX17" fmla="*/ 56300 w 1090166"/>
                <a:gd name="connsiteY17" fmla="*/ 104452 h 779487"/>
                <a:gd name="connsiteX18" fmla="*/ 1038565 w 1090166"/>
                <a:gd name="connsiteY18" fmla="*/ 104452 h 779487"/>
                <a:gd name="connsiteX19" fmla="*/ 1090655 w 1090166"/>
                <a:gd name="connsiteY19" fmla="*/ 52362 h 779487"/>
                <a:gd name="connsiteX20" fmla="*/ 1038565 w 1090166"/>
                <a:gd name="connsiteY20" fmla="*/ 273 h 77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0166" h="779487">
                  <a:moveTo>
                    <a:pt x="392949" y="337517"/>
                  </a:moveTo>
                  <a:lnTo>
                    <a:pt x="56300" y="337517"/>
                  </a:lnTo>
                  <a:cubicBezTo>
                    <a:pt x="27531" y="337517"/>
                    <a:pt x="4210" y="360839"/>
                    <a:pt x="4210" y="389607"/>
                  </a:cubicBezTo>
                  <a:cubicBezTo>
                    <a:pt x="4210" y="418375"/>
                    <a:pt x="27531" y="441697"/>
                    <a:pt x="56300" y="441697"/>
                  </a:cubicBezTo>
                  <a:lnTo>
                    <a:pt x="392949" y="441697"/>
                  </a:lnTo>
                  <a:cubicBezTo>
                    <a:pt x="421717" y="441697"/>
                    <a:pt x="445039" y="418375"/>
                    <a:pt x="445039" y="389607"/>
                  </a:cubicBezTo>
                  <a:cubicBezTo>
                    <a:pt x="445039" y="360839"/>
                    <a:pt x="421717" y="337517"/>
                    <a:pt x="392949" y="337517"/>
                  </a:cubicBezTo>
                  <a:close/>
                  <a:moveTo>
                    <a:pt x="239358" y="779239"/>
                  </a:moveTo>
                  <a:cubicBezTo>
                    <a:pt x="268044" y="781412"/>
                    <a:pt x="293061" y="759919"/>
                    <a:pt x="295234" y="731233"/>
                  </a:cubicBezTo>
                  <a:cubicBezTo>
                    <a:pt x="297407" y="702546"/>
                    <a:pt x="275914" y="677530"/>
                    <a:pt x="247228" y="675357"/>
                  </a:cubicBezTo>
                  <a:cubicBezTo>
                    <a:pt x="244608" y="675158"/>
                    <a:pt x="241978" y="675158"/>
                    <a:pt x="239358" y="675357"/>
                  </a:cubicBezTo>
                  <a:lnTo>
                    <a:pt x="56300" y="675357"/>
                  </a:lnTo>
                  <a:cubicBezTo>
                    <a:pt x="27613" y="673184"/>
                    <a:pt x="2597" y="694677"/>
                    <a:pt x="424" y="723363"/>
                  </a:cubicBezTo>
                  <a:cubicBezTo>
                    <a:pt x="-1749" y="752049"/>
                    <a:pt x="19744" y="777066"/>
                    <a:pt x="48430" y="779239"/>
                  </a:cubicBezTo>
                  <a:cubicBezTo>
                    <a:pt x="51049" y="779437"/>
                    <a:pt x="53680" y="779437"/>
                    <a:pt x="56300" y="779239"/>
                  </a:cubicBezTo>
                  <a:close/>
                  <a:moveTo>
                    <a:pt x="56300" y="273"/>
                  </a:moveTo>
                  <a:cubicBezTo>
                    <a:pt x="27531" y="273"/>
                    <a:pt x="4210" y="23594"/>
                    <a:pt x="4210" y="52362"/>
                  </a:cubicBezTo>
                  <a:cubicBezTo>
                    <a:pt x="4210" y="81131"/>
                    <a:pt x="27531" y="104452"/>
                    <a:pt x="56300" y="104452"/>
                  </a:cubicBezTo>
                  <a:lnTo>
                    <a:pt x="1038565" y="104452"/>
                  </a:lnTo>
                  <a:cubicBezTo>
                    <a:pt x="1067334" y="104452"/>
                    <a:pt x="1090655" y="81131"/>
                    <a:pt x="1090655" y="52362"/>
                  </a:cubicBezTo>
                  <a:cubicBezTo>
                    <a:pt x="1090655" y="23594"/>
                    <a:pt x="1067334" y="273"/>
                    <a:pt x="1038565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ADF5B6C-2E29-4C2B-B1D4-C4A19ECD677B}"/>
                </a:ext>
              </a:extLst>
            </p:cNvPr>
            <p:cNvSpPr/>
            <p:nvPr/>
          </p:nvSpPr>
          <p:spPr>
            <a:xfrm>
              <a:off x="8504683" y="3306932"/>
              <a:ext cx="922734" cy="1023193"/>
            </a:xfrm>
            <a:custGeom>
              <a:avLst/>
              <a:gdLst>
                <a:gd name="connsiteX0" fmla="*/ 885209 w 922734"/>
                <a:gd name="connsiteY0" fmla="*/ 797152 h 1023193"/>
                <a:gd name="connsiteX1" fmla="*/ 885209 w 922734"/>
                <a:gd name="connsiteY1" fmla="*/ 795366 h 1023193"/>
                <a:gd name="connsiteX2" fmla="*/ 883125 w 922734"/>
                <a:gd name="connsiteY2" fmla="*/ 790604 h 1023193"/>
                <a:gd name="connsiteX3" fmla="*/ 880744 w 922734"/>
                <a:gd name="connsiteY3" fmla="*/ 785246 h 1023193"/>
                <a:gd name="connsiteX4" fmla="*/ 645596 w 922734"/>
                <a:gd name="connsiteY4" fmla="*/ 553372 h 1023193"/>
                <a:gd name="connsiteX5" fmla="*/ 706205 w 922734"/>
                <a:gd name="connsiteY5" fmla="*/ 122776 h 1023193"/>
                <a:gd name="connsiteX6" fmla="*/ 275609 w 922734"/>
                <a:gd name="connsiteY6" fmla="*/ 62166 h 1023193"/>
                <a:gd name="connsiteX7" fmla="*/ 215000 w 922734"/>
                <a:gd name="connsiteY7" fmla="*/ 492762 h 1023193"/>
                <a:gd name="connsiteX8" fmla="*/ 275609 w 922734"/>
                <a:gd name="connsiteY8" fmla="*/ 553372 h 1023193"/>
                <a:gd name="connsiteX9" fmla="*/ 40461 w 922734"/>
                <a:gd name="connsiteY9" fmla="*/ 785246 h 1023193"/>
                <a:gd name="connsiteX10" fmla="*/ 38079 w 922734"/>
                <a:gd name="connsiteY10" fmla="*/ 790604 h 1023193"/>
                <a:gd name="connsiteX11" fmla="*/ 35996 w 922734"/>
                <a:gd name="connsiteY11" fmla="*/ 795366 h 1023193"/>
                <a:gd name="connsiteX12" fmla="*/ 35996 w 922734"/>
                <a:gd name="connsiteY12" fmla="*/ 797152 h 1023193"/>
                <a:gd name="connsiteX13" fmla="*/ 277 w 922734"/>
                <a:gd name="connsiteY13" fmla="*/ 975746 h 1023193"/>
                <a:gd name="connsiteX14" fmla="*/ 101778 w 922734"/>
                <a:gd name="connsiteY14" fmla="*/ 975746 h 1023193"/>
                <a:gd name="connsiteX15" fmla="*/ 451440 w 922734"/>
                <a:gd name="connsiteY15" fmla="*/ 605378 h 1023193"/>
                <a:gd name="connsiteX16" fmla="*/ 821808 w 922734"/>
                <a:gd name="connsiteY16" fmla="*/ 955040 h 1023193"/>
                <a:gd name="connsiteX17" fmla="*/ 821808 w 922734"/>
                <a:gd name="connsiteY17" fmla="*/ 975746 h 1023193"/>
                <a:gd name="connsiteX18" fmla="*/ 923011 w 922734"/>
                <a:gd name="connsiteY18" fmla="*/ 975746 h 1023193"/>
                <a:gd name="connsiteX19" fmla="*/ 885209 w 922734"/>
                <a:gd name="connsiteY19" fmla="*/ 797152 h 1023193"/>
                <a:gd name="connsiteX20" fmla="*/ 458965 w 922734"/>
                <a:gd name="connsiteY20" fmla="*/ 512891 h 1023193"/>
                <a:gd name="connsiteX21" fmla="*/ 252094 w 922734"/>
                <a:gd name="connsiteY21" fmla="*/ 306615 h 1023193"/>
                <a:gd name="connsiteX22" fmla="*/ 458370 w 922734"/>
                <a:gd name="connsiteY22" fmla="*/ 99744 h 1023193"/>
                <a:gd name="connsiteX23" fmla="*/ 665241 w 922734"/>
                <a:gd name="connsiteY23" fmla="*/ 306020 h 1023193"/>
                <a:gd name="connsiteX24" fmla="*/ 665241 w 922734"/>
                <a:gd name="connsiteY24" fmla="*/ 306317 h 1023193"/>
                <a:gd name="connsiteX25" fmla="*/ 458965 w 922734"/>
                <a:gd name="connsiteY25" fmla="*/ 512891 h 102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2734" h="1023193">
                  <a:moveTo>
                    <a:pt x="885209" y="797152"/>
                  </a:moveTo>
                  <a:cubicBezTo>
                    <a:pt x="885044" y="796568"/>
                    <a:pt x="885044" y="795950"/>
                    <a:pt x="885209" y="795366"/>
                  </a:cubicBezTo>
                  <a:lnTo>
                    <a:pt x="883125" y="790604"/>
                  </a:lnTo>
                  <a:cubicBezTo>
                    <a:pt x="882209" y="788875"/>
                    <a:pt x="881413" y="787085"/>
                    <a:pt x="880744" y="785246"/>
                  </a:cubicBezTo>
                  <a:cubicBezTo>
                    <a:pt x="833469" y="681719"/>
                    <a:pt x="749776" y="599190"/>
                    <a:pt x="645596" y="553372"/>
                  </a:cubicBezTo>
                  <a:cubicBezTo>
                    <a:pt x="781238" y="451203"/>
                    <a:pt x="808374" y="258418"/>
                    <a:pt x="706205" y="122776"/>
                  </a:cubicBezTo>
                  <a:cubicBezTo>
                    <a:pt x="604036" y="-12867"/>
                    <a:pt x="411252" y="-40003"/>
                    <a:pt x="275609" y="62166"/>
                  </a:cubicBezTo>
                  <a:cubicBezTo>
                    <a:pt x="139966" y="164335"/>
                    <a:pt x="112831" y="357120"/>
                    <a:pt x="215000" y="492762"/>
                  </a:cubicBezTo>
                  <a:cubicBezTo>
                    <a:pt x="232274" y="515696"/>
                    <a:pt x="252675" y="536098"/>
                    <a:pt x="275609" y="553372"/>
                  </a:cubicBezTo>
                  <a:cubicBezTo>
                    <a:pt x="171493" y="599284"/>
                    <a:pt x="87828" y="681784"/>
                    <a:pt x="40461" y="785246"/>
                  </a:cubicBezTo>
                  <a:cubicBezTo>
                    <a:pt x="39544" y="786975"/>
                    <a:pt x="38748" y="788765"/>
                    <a:pt x="38079" y="790604"/>
                  </a:cubicBezTo>
                  <a:cubicBezTo>
                    <a:pt x="38079" y="792390"/>
                    <a:pt x="36591" y="793878"/>
                    <a:pt x="35996" y="795366"/>
                  </a:cubicBezTo>
                  <a:cubicBezTo>
                    <a:pt x="35830" y="795950"/>
                    <a:pt x="35830" y="796568"/>
                    <a:pt x="35996" y="797152"/>
                  </a:cubicBezTo>
                  <a:cubicBezTo>
                    <a:pt x="12154" y="853662"/>
                    <a:pt x="4" y="914414"/>
                    <a:pt x="277" y="975746"/>
                  </a:cubicBezTo>
                  <a:cubicBezTo>
                    <a:pt x="277" y="1039445"/>
                    <a:pt x="101778" y="1037659"/>
                    <a:pt x="101778" y="975746"/>
                  </a:cubicBezTo>
                  <a:cubicBezTo>
                    <a:pt x="96060" y="776915"/>
                    <a:pt x="252609" y="611096"/>
                    <a:pt x="451440" y="605378"/>
                  </a:cubicBezTo>
                  <a:cubicBezTo>
                    <a:pt x="650271" y="599660"/>
                    <a:pt x="816090" y="756209"/>
                    <a:pt x="821808" y="955040"/>
                  </a:cubicBezTo>
                  <a:cubicBezTo>
                    <a:pt x="822007" y="961941"/>
                    <a:pt x="822007" y="968846"/>
                    <a:pt x="821808" y="975746"/>
                  </a:cubicBezTo>
                  <a:cubicBezTo>
                    <a:pt x="821808" y="1038552"/>
                    <a:pt x="923011" y="1040337"/>
                    <a:pt x="923011" y="975746"/>
                  </a:cubicBezTo>
                  <a:cubicBezTo>
                    <a:pt x="922480" y="914286"/>
                    <a:pt x="909625" y="853557"/>
                    <a:pt x="885209" y="797152"/>
                  </a:cubicBezTo>
                  <a:close/>
                  <a:moveTo>
                    <a:pt x="458965" y="512891"/>
                  </a:moveTo>
                  <a:cubicBezTo>
                    <a:pt x="344878" y="513055"/>
                    <a:pt x="252259" y="420702"/>
                    <a:pt x="252094" y="306615"/>
                  </a:cubicBezTo>
                  <a:cubicBezTo>
                    <a:pt x="251930" y="192528"/>
                    <a:pt x="344283" y="99909"/>
                    <a:pt x="458370" y="99744"/>
                  </a:cubicBezTo>
                  <a:cubicBezTo>
                    <a:pt x="572457" y="99580"/>
                    <a:pt x="665076" y="191933"/>
                    <a:pt x="665241" y="306020"/>
                  </a:cubicBezTo>
                  <a:cubicBezTo>
                    <a:pt x="665241" y="306119"/>
                    <a:pt x="665241" y="306218"/>
                    <a:pt x="665241" y="306317"/>
                  </a:cubicBezTo>
                  <a:cubicBezTo>
                    <a:pt x="665241" y="420288"/>
                    <a:pt x="572936" y="512726"/>
                    <a:pt x="458965" y="51289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33D5836A-FD20-4142-A686-144C1F7BEE9A}"/>
                </a:ext>
              </a:extLst>
            </p:cNvPr>
            <p:cNvSpPr/>
            <p:nvPr/>
          </p:nvSpPr>
          <p:spPr>
            <a:xfrm>
              <a:off x="7608445" y="2526234"/>
              <a:ext cx="1720825" cy="1804541"/>
            </a:xfrm>
            <a:custGeom>
              <a:avLst/>
              <a:gdLst>
                <a:gd name="connsiteX0" fmla="*/ 748878 w 1720825"/>
                <a:gd name="connsiteY0" fmla="*/ 1805260 h 1804541"/>
                <a:gd name="connsiteX1" fmla="*/ 178866 w 1720825"/>
                <a:gd name="connsiteY1" fmla="*/ 1805260 h 1804541"/>
                <a:gd name="connsiteX2" fmla="*/ 273 w 1720825"/>
                <a:gd name="connsiteY2" fmla="*/ 1626666 h 1804541"/>
                <a:gd name="connsiteX3" fmla="*/ 273 w 1720825"/>
                <a:gd name="connsiteY3" fmla="*/ 178866 h 1804541"/>
                <a:gd name="connsiteX4" fmla="*/ 178866 w 1720825"/>
                <a:gd name="connsiteY4" fmla="*/ 273 h 1804541"/>
                <a:gd name="connsiteX5" fmla="*/ 1542727 w 1720825"/>
                <a:gd name="connsiteY5" fmla="*/ 273 h 1804541"/>
                <a:gd name="connsiteX6" fmla="*/ 1721321 w 1720825"/>
                <a:gd name="connsiteY6" fmla="*/ 178866 h 1804541"/>
                <a:gd name="connsiteX7" fmla="*/ 1721321 w 1720825"/>
                <a:gd name="connsiteY7" fmla="*/ 779834 h 1804541"/>
                <a:gd name="connsiteX8" fmla="*/ 1661790 w 1720825"/>
                <a:gd name="connsiteY8" fmla="*/ 839366 h 1804541"/>
                <a:gd name="connsiteX9" fmla="*/ 1602258 w 1720825"/>
                <a:gd name="connsiteY9" fmla="*/ 779834 h 1804541"/>
                <a:gd name="connsiteX10" fmla="*/ 1602258 w 1720825"/>
                <a:gd name="connsiteY10" fmla="*/ 178866 h 1804541"/>
                <a:gd name="connsiteX11" fmla="*/ 1542727 w 1720825"/>
                <a:gd name="connsiteY11" fmla="*/ 119335 h 1804541"/>
                <a:gd name="connsiteX12" fmla="*/ 178866 w 1720825"/>
                <a:gd name="connsiteY12" fmla="*/ 119335 h 1804541"/>
                <a:gd name="connsiteX13" fmla="*/ 119335 w 1720825"/>
                <a:gd name="connsiteY13" fmla="*/ 178866 h 1804541"/>
                <a:gd name="connsiteX14" fmla="*/ 119335 w 1720825"/>
                <a:gd name="connsiteY14" fmla="*/ 1626666 h 1804541"/>
                <a:gd name="connsiteX15" fmla="*/ 178866 w 1720825"/>
                <a:gd name="connsiteY15" fmla="*/ 1686198 h 1804541"/>
                <a:gd name="connsiteX16" fmla="*/ 748878 w 1720825"/>
                <a:gd name="connsiteY16" fmla="*/ 1686198 h 1804541"/>
                <a:gd name="connsiteX17" fmla="*/ 808409 w 1720825"/>
                <a:gd name="connsiteY17" fmla="*/ 1745729 h 1804541"/>
                <a:gd name="connsiteX18" fmla="*/ 748878 w 1720825"/>
                <a:gd name="connsiteY18" fmla="*/ 1805260 h 180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0825" h="1804541">
                  <a:moveTo>
                    <a:pt x="748878" y="1805260"/>
                  </a:moveTo>
                  <a:lnTo>
                    <a:pt x="178866" y="1805260"/>
                  </a:lnTo>
                  <a:cubicBezTo>
                    <a:pt x="80232" y="1805260"/>
                    <a:pt x="273" y="1725301"/>
                    <a:pt x="273" y="1626666"/>
                  </a:cubicBezTo>
                  <a:lnTo>
                    <a:pt x="273" y="178866"/>
                  </a:lnTo>
                  <a:cubicBezTo>
                    <a:pt x="273" y="80232"/>
                    <a:pt x="80232" y="273"/>
                    <a:pt x="178866" y="273"/>
                  </a:cubicBezTo>
                  <a:lnTo>
                    <a:pt x="1542727" y="273"/>
                  </a:lnTo>
                  <a:cubicBezTo>
                    <a:pt x="1641362" y="273"/>
                    <a:pt x="1721321" y="80232"/>
                    <a:pt x="1721321" y="178866"/>
                  </a:cubicBezTo>
                  <a:lnTo>
                    <a:pt x="1721321" y="779834"/>
                  </a:lnTo>
                  <a:cubicBezTo>
                    <a:pt x="1721321" y="812713"/>
                    <a:pt x="1694668" y="839366"/>
                    <a:pt x="1661790" y="839366"/>
                  </a:cubicBezTo>
                  <a:cubicBezTo>
                    <a:pt x="1628912" y="839366"/>
                    <a:pt x="1602258" y="812713"/>
                    <a:pt x="1602258" y="779834"/>
                  </a:cubicBezTo>
                  <a:lnTo>
                    <a:pt x="1602258" y="178866"/>
                  </a:lnTo>
                  <a:cubicBezTo>
                    <a:pt x="1602258" y="145988"/>
                    <a:pt x="1575605" y="119335"/>
                    <a:pt x="1542727" y="119335"/>
                  </a:cubicBezTo>
                  <a:lnTo>
                    <a:pt x="178866" y="119335"/>
                  </a:lnTo>
                  <a:cubicBezTo>
                    <a:pt x="145988" y="119335"/>
                    <a:pt x="119335" y="145988"/>
                    <a:pt x="119335" y="178866"/>
                  </a:cubicBezTo>
                  <a:lnTo>
                    <a:pt x="119335" y="1626666"/>
                  </a:lnTo>
                  <a:cubicBezTo>
                    <a:pt x="119335" y="1659544"/>
                    <a:pt x="145988" y="1686198"/>
                    <a:pt x="178866" y="1686198"/>
                  </a:cubicBezTo>
                  <a:lnTo>
                    <a:pt x="748878" y="1686198"/>
                  </a:lnTo>
                  <a:cubicBezTo>
                    <a:pt x="781756" y="1686198"/>
                    <a:pt x="808409" y="1712851"/>
                    <a:pt x="808409" y="1745729"/>
                  </a:cubicBezTo>
                  <a:cubicBezTo>
                    <a:pt x="808409" y="1778607"/>
                    <a:pt x="781756" y="1805260"/>
                    <a:pt x="748878" y="180526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39" name="图形 8">
            <a:extLst>
              <a:ext uri="{FF2B5EF4-FFF2-40B4-BE49-F238E27FC236}">
                <a16:creationId xmlns:a16="http://schemas.microsoft.com/office/drawing/2014/main" id="{C1E305BE-7A75-45C7-AE92-E6FE09DCD266}"/>
              </a:ext>
            </a:extLst>
          </p:cNvPr>
          <p:cNvGrpSpPr/>
          <p:nvPr/>
        </p:nvGrpSpPr>
        <p:grpSpPr>
          <a:xfrm>
            <a:off x="3746575" y="8035111"/>
            <a:ext cx="1326645" cy="1326645"/>
            <a:chOff x="9985828" y="2476500"/>
            <a:chExt cx="1905000" cy="1905000"/>
          </a:xfrm>
          <a:solidFill>
            <a:schemeClr val="tx1"/>
          </a:solidFill>
        </p:grpSpPr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B8865DB8-089A-4AE4-B46E-77A13453C31C}"/>
                </a:ext>
              </a:extLst>
            </p:cNvPr>
            <p:cNvSpPr/>
            <p:nvPr/>
          </p:nvSpPr>
          <p:spPr>
            <a:xfrm>
              <a:off x="10479665" y="2597076"/>
              <a:ext cx="909712" cy="390674"/>
            </a:xfrm>
            <a:custGeom>
              <a:avLst/>
              <a:gdLst>
                <a:gd name="connsiteX0" fmla="*/ 821208 w 909711"/>
                <a:gd name="connsiteY0" fmla="*/ 391393 h 390673"/>
                <a:gd name="connsiteX1" fmla="*/ 89569 w 909711"/>
                <a:gd name="connsiteY1" fmla="*/ 391393 h 390673"/>
                <a:gd name="connsiteX2" fmla="*/ 273 w 909711"/>
                <a:gd name="connsiteY2" fmla="*/ 302096 h 390673"/>
                <a:gd name="connsiteX3" fmla="*/ 273 w 909711"/>
                <a:gd name="connsiteY3" fmla="*/ 89569 h 390673"/>
                <a:gd name="connsiteX4" fmla="*/ 89569 w 909711"/>
                <a:gd name="connsiteY4" fmla="*/ 273 h 390673"/>
                <a:gd name="connsiteX5" fmla="*/ 821208 w 909711"/>
                <a:gd name="connsiteY5" fmla="*/ 273 h 390673"/>
                <a:gd name="connsiteX6" fmla="*/ 910505 w 909711"/>
                <a:gd name="connsiteY6" fmla="*/ 89569 h 390673"/>
                <a:gd name="connsiteX7" fmla="*/ 910505 w 909711"/>
                <a:gd name="connsiteY7" fmla="*/ 302394 h 390673"/>
                <a:gd name="connsiteX8" fmla="*/ 821208 w 909711"/>
                <a:gd name="connsiteY8" fmla="*/ 391690 h 390673"/>
                <a:gd name="connsiteX9" fmla="*/ 131241 w 909711"/>
                <a:gd name="connsiteY9" fmla="*/ 261912 h 390673"/>
                <a:gd name="connsiteX10" fmla="*/ 780727 w 909711"/>
                <a:gd name="connsiteY10" fmla="*/ 261912 h 390673"/>
                <a:gd name="connsiteX11" fmla="*/ 780727 w 909711"/>
                <a:gd name="connsiteY11" fmla="*/ 130051 h 390673"/>
                <a:gd name="connsiteX12" fmla="*/ 131241 w 909711"/>
                <a:gd name="connsiteY12" fmla="*/ 130051 h 39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711" h="390673">
                  <a:moveTo>
                    <a:pt x="821208" y="391393"/>
                  </a:moveTo>
                  <a:lnTo>
                    <a:pt x="89569" y="391393"/>
                  </a:lnTo>
                  <a:cubicBezTo>
                    <a:pt x="40252" y="391393"/>
                    <a:pt x="273" y="351413"/>
                    <a:pt x="273" y="302096"/>
                  </a:cubicBezTo>
                  <a:lnTo>
                    <a:pt x="273" y="89569"/>
                  </a:lnTo>
                  <a:cubicBezTo>
                    <a:pt x="273" y="40252"/>
                    <a:pt x="40252" y="273"/>
                    <a:pt x="89569" y="273"/>
                  </a:cubicBezTo>
                  <a:lnTo>
                    <a:pt x="821208" y="273"/>
                  </a:lnTo>
                  <a:cubicBezTo>
                    <a:pt x="870526" y="273"/>
                    <a:pt x="910505" y="40252"/>
                    <a:pt x="910505" y="89569"/>
                  </a:cubicBezTo>
                  <a:lnTo>
                    <a:pt x="910505" y="302394"/>
                  </a:lnTo>
                  <a:cubicBezTo>
                    <a:pt x="910505" y="351711"/>
                    <a:pt x="870526" y="391690"/>
                    <a:pt x="821208" y="391690"/>
                  </a:cubicBezTo>
                  <a:close/>
                  <a:moveTo>
                    <a:pt x="131241" y="261912"/>
                  </a:moveTo>
                  <a:lnTo>
                    <a:pt x="780727" y="261912"/>
                  </a:lnTo>
                  <a:lnTo>
                    <a:pt x="780727" y="130051"/>
                  </a:lnTo>
                  <a:lnTo>
                    <a:pt x="131241" y="13005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E321D543-248F-4B1E-B5FC-834CE2E61E92}"/>
                </a:ext>
              </a:extLst>
            </p:cNvPr>
            <p:cNvSpPr/>
            <p:nvPr/>
          </p:nvSpPr>
          <p:spPr>
            <a:xfrm>
              <a:off x="10031986" y="3116689"/>
              <a:ext cx="1811982" cy="1144116"/>
            </a:xfrm>
            <a:custGeom>
              <a:avLst/>
              <a:gdLst>
                <a:gd name="connsiteX0" fmla="*/ 1747518 w 1811982"/>
                <a:gd name="connsiteY0" fmla="*/ 1143962 h 1144116"/>
                <a:gd name="connsiteX1" fmla="*/ 65165 w 1811982"/>
                <a:gd name="connsiteY1" fmla="*/ 1143962 h 1144116"/>
                <a:gd name="connsiteX2" fmla="*/ 276 w 1811982"/>
                <a:gd name="connsiteY2" fmla="*/ 1079073 h 1144116"/>
                <a:gd name="connsiteX3" fmla="*/ 276 w 1811982"/>
                <a:gd name="connsiteY3" fmla="*/ 123597 h 1144116"/>
                <a:gd name="connsiteX4" fmla="*/ 64212 w 1811982"/>
                <a:gd name="connsiteY4" fmla="*/ 58356 h 1144116"/>
                <a:gd name="connsiteX5" fmla="*/ 121422 w 1811982"/>
                <a:gd name="connsiteY5" fmla="*/ 91747 h 1144116"/>
                <a:gd name="connsiteX6" fmla="*/ 892054 w 1811982"/>
                <a:gd name="connsiteY6" fmla="*/ 389404 h 1144116"/>
                <a:gd name="connsiteX7" fmla="*/ 1400153 w 1811982"/>
                <a:gd name="connsiteY7" fmla="*/ 302190 h 1144116"/>
                <a:gd name="connsiteX8" fmla="*/ 1687987 w 1811982"/>
                <a:gd name="connsiteY8" fmla="*/ 39360 h 1144116"/>
                <a:gd name="connsiteX9" fmla="*/ 1773337 w 1811982"/>
                <a:gd name="connsiteY9" fmla="*/ 5646 h 1144116"/>
                <a:gd name="connsiteX10" fmla="*/ 1812407 w 1811982"/>
                <a:gd name="connsiteY10" fmla="*/ 64958 h 1144116"/>
                <a:gd name="connsiteX11" fmla="*/ 1812407 w 1811982"/>
                <a:gd name="connsiteY11" fmla="*/ 1076990 h 1144116"/>
                <a:gd name="connsiteX12" fmla="*/ 1747518 w 1811982"/>
                <a:gd name="connsiteY12" fmla="*/ 1141879 h 1144116"/>
                <a:gd name="connsiteX13" fmla="*/ 130054 w 1811982"/>
                <a:gd name="connsiteY13" fmla="*/ 1014184 h 1144116"/>
                <a:gd name="connsiteX14" fmla="*/ 1682629 w 1811982"/>
                <a:gd name="connsiteY14" fmla="*/ 1014184 h 1144116"/>
                <a:gd name="connsiteX15" fmla="*/ 1682629 w 1811982"/>
                <a:gd name="connsiteY15" fmla="*/ 272425 h 1144116"/>
                <a:gd name="connsiteX16" fmla="*/ 1664174 w 1811982"/>
                <a:gd name="connsiteY16" fmla="*/ 289987 h 1144116"/>
                <a:gd name="connsiteX17" fmla="*/ 1451052 w 1811982"/>
                <a:gd name="connsiteY17" fmla="*/ 422741 h 1144116"/>
                <a:gd name="connsiteX18" fmla="*/ 892054 w 1811982"/>
                <a:gd name="connsiteY18" fmla="*/ 520670 h 1144116"/>
                <a:gd name="connsiteX19" fmla="*/ 368774 w 1811982"/>
                <a:gd name="connsiteY19" fmla="*/ 441791 h 1144116"/>
                <a:gd name="connsiteX20" fmla="*/ 130649 w 1811982"/>
                <a:gd name="connsiteY20" fmla="*/ 304274 h 11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11982" h="1144116">
                  <a:moveTo>
                    <a:pt x="1747518" y="1143962"/>
                  </a:moveTo>
                  <a:lnTo>
                    <a:pt x="65165" y="1143962"/>
                  </a:lnTo>
                  <a:cubicBezTo>
                    <a:pt x="29328" y="1143962"/>
                    <a:pt x="276" y="1114910"/>
                    <a:pt x="276" y="1079073"/>
                  </a:cubicBezTo>
                  <a:lnTo>
                    <a:pt x="276" y="123597"/>
                  </a:lnTo>
                  <a:cubicBezTo>
                    <a:pt x="-84" y="87926"/>
                    <a:pt x="28541" y="58717"/>
                    <a:pt x="64212" y="58356"/>
                  </a:cubicBezTo>
                  <a:cubicBezTo>
                    <a:pt x="87972" y="58116"/>
                    <a:pt x="109945" y="70941"/>
                    <a:pt x="121422" y="91747"/>
                  </a:cubicBezTo>
                  <a:cubicBezTo>
                    <a:pt x="261618" y="338802"/>
                    <a:pt x="617913" y="389404"/>
                    <a:pt x="892054" y="389404"/>
                  </a:cubicBezTo>
                  <a:cubicBezTo>
                    <a:pt x="1089698" y="389404"/>
                    <a:pt x="1265613" y="359638"/>
                    <a:pt x="1400153" y="302190"/>
                  </a:cubicBezTo>
                  <a:cubicBezTo>
                    <a:pt x="1541838" y="242659"/>
                    <a:pt x="1638278" y="153362"/>
                    <a:pt x="1687987" y="39360"/>
                  </a:cubicBezTo>
                  <a:cubicBezTo>
                    <a:pt x="1702246" y="6482"/>
                    <a:pt x="1740458" y="-8613"/>
                    <a:pt x="1773337" y="5646"/>
                  </a:cubicBezTo>
                  <a:cubicBezTo>
                    <a:pt x="1796984" y="15902"/>
                    <a:pt x="1812320" y="39183"/>
                    <a:pt x="1812407" y="64958"/>
                  </a:cubicBezTo>
                  <a:lnTo>
                    <a:pt x="1812407" y="1076990"/>
                  </a:lnTo>
                  <a:cubicBezTo>
                    <a:pt x="1812407" y="1112827"/>
                    <a:pt x="1783355" y="1141879"/>
                    <a:pt x="1747518" y="1141879"/>
                  </a:cubicBezTo>
                  <a:close/>
                  <a:moveTo>
                    <a:pt x="130054" y="1014184"/>
                  </a:moveTo>
                  <a:lnTo>
                    <a:pt x="1682629" y="1014184"/>
                  </a:lnTo>
                  <a:lnTo>
                    <a:pt x="1682629" y="272425"/>
                  </a:lnTo>
                  <a:cubicBezTo>
                    <a:pt x="1676676" y="278676"/>
                    <a:pt x="1670425" y="284331"/>
                    <a:pt x="1664174" y="289987"/>
                  </a:cubicBezTo>
                  <a:cubicBezTo>
                    <a:pt x="1601013" y="345785"/>
                    <a:pt x="1528983" y="390653"/>
                    <a:pt x="1451052" y="422741"/>
                  </a:cubicBezTo>
                  <a:cubicBezTo>
                    <a:pt x="1298355" y="487630"/>
                    <a:pt x="1110236" y="520670"/>
                    <a:pt x="892054" y="520670"/>
                  </a:cubicBezTo>
                  <a:cubicBezTo>
                    <a:pt x="714370" y="524972"/>
                    <a:pt x="537295" y="498280"/>
                    <a:pt x="368774" y="441791"/>
                  </a:cubicBezTo>
                  <a:cubicBezTo>
                    <a:pt x="281586" y="411055"/>
                    <a:pt x="200848" y="364429"/>
                    <a:pt x="130649" y="3042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241C010D-C8CE-4873-A4E2-27E1D63A7799}"/>
                </a:ext>
              </a:extLst>
            </p:cNvPr>
            <p:cNvSpPr/>
            <p:nvPr/>
          </p:nvSpPr>
          <p:spPr>
            <a:xfrm>
              <a:off x="10031990" y="2858120"/>
              <a:ext cx="1811982" cy="381372"/>
            </a:xfrm>
            <a:custGeom>
              <a:avLst/>
              <a:gdLst>
                <a:gd name="connsiteX0" fmla="*/ 130051 w 1811982"/>
                <a:gd name="connsiteY0" fmla="*/ 382166 h 381372"/>
                <a:gd name="connsiteX1" fmla="*/ 273 w 1811982"/>
                <a:gd name="connsiteY1" fmla="*/ 382166 h 381372"/>
                <a:gd name="connsiteX2" fmla="*/ 273 w 1811982"/>
                <a:gd name="connsiteY2" fmla="*/ 64865 h 381372"/>
                <a:gd name="connsiteX3" fmla="*/ 64863 w 1811982"/>
                <a:gd name="connsiteY3" fmla="*/ 273 h 381372"/>
                <a:gd name="connsiteX4" fmla="*/ 65162 w 1811982"/>
                <a:gd name="connsiteY4" fmla="*/ 273 h 381372"/>
                <a:gd name="connsiteX5" fmla="*/ 1747515 w 1811982"/>
                <a:gd name="connsiteY5" fmla="*/ 273 h 381372"/>
                <a:gd name="connsiteX6" fmla="*/ 1812403 w 1811982"/>
                <a:gd name="connsiteY6" fmla="*/ 64566 h 381372"/>
                <a:gd name="connsiteX7" fmla="*/ 1812404 w 1811982"/>
                <a:gd name="connsiteY7" fmla="*/ 64865 h 381372"/>
                <a:gd name="connsiteX8" fmla="*/ 1812404 w 1811982"/>
                <a:gd name="connsiteY8" fmla="*/ 324123 h 381372"/>
                <a:gd name="connsiteX9" fmla="*/ 1682626 w 1811982"/>
                <a:gd name="connsiteY9" fmla="*/ 324123 h 381372"/>
                <a:gd name="connsiteX10" fmla="*/ 1682626 w 1811982"/>
                <a:gd name="connsiteY10" fmla="*/ 130349 h 381372"/>
                <a:gd name="connsiteX11" fmla="*/ 130051 w 1811982"/>
                <a:gd name="connsiteY11" fmla="*/ 130349 h 38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1982" h="381372">
                  <a:moveTo>
                    <a:pt x="130051" y="382166"/>
                  </a:moveTo>
                  <a:lnTo>
                    <a:pt x="273" y="382166"/>
                  </a:lnTo>
                  <a:lnTo>
                    <a:pt x="273" y="64865"/>
                  </a:lnTo>
                  <a:cubicBezTo>
                    <a:pt x="272" y="29192"/>
                    <a:pt x="29190" y="273"/>
                    <a:pt x="64863" y="273"/>
                  </a:cubicBezTo>
                  <a:cubicBezTo>
                    <a:pt x="64963" y="273"/>
                    <a:pt x="65062" y="273"/>
                    <a:pt x="65162" y="273"/>
                  </a:cubicBezTo>
                  <a:lnTo>
                    <a:pt x="1747515" y="273"/>
                  </a:lnTo>
                  <a:cubicBezTo>
                    <a:pt x="1783187" y="109"/>
                    <a:pt x="1812239" y="28894"/>
                    <a:pt x="1812403" y="64566"/>
                  </a:cubicBezTo>
                  <a:cubicBezTo>
                    <a:pt x="1812404" y="64666"/>
                    <a:pt x="1812404" y="64765"/>
                    <a:pt x="1812404" y="64865"/>
                  </a:cubicBezTo>
                  <a:lnTo>
                    <a:pt x="1812404" y="324123"/>
                  </a:lnTo>
                  <a:lnTo>
                    <a:pt x="1682626" y="324123"/>
                  </a:lnTo>
                  <a:lnTo>
                    <a:pt x="1682626" y="130349"/>
                  </a:lnTo>
                  <a:lnTo>
                    <a:pt x="130051" y="1303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1E5D294-284C-498D-9CF5-F0CA732B7BCD}"/>
                </a:ext>
              </a:extLst>
            </p:cNvPr>
            <p:cNvSpPr/>
            <p:nvPr/>
          </p:nvSpPr>
          <p:spPr>
            <a:xfrm>
              <a:off x="10863641" y="3362052"/>
              <a:ext cx="130225" cy="399976"/>
            </a:xfrm>
            <a:custGeom>
              <a:avLst/>
              <a:gdLst>
                <a:gd name="connsiteX0" fmla="*/ 65162 w 130224"/>
                <a:gd name="connsiteY0" fmla="*/ 399727 h 399975"/>
                <a:gd name="connsiteX1" fmla="*/ 273 w 130224"/>
                <a:gd name="connsiteY1" fmla="*/ 334838 h 399975"/>
                <a:gd name="connsiteX2" fmla="*/ 273 w 130224"/>
                <a:gd name="connsiteY2" fmla="*/ 65162 h 399975"/>
                <a:gd name="connsiteX3" fmla="*/ 65162 w 130224"/>
                <a:gd name="connsiteY3" fmla="*/ 273 h 399975"/>
                <a:gd name="connsiteX4" fmla="*/ 130051 w 130224"/>
                <a:gd name="connsiteY4" fmla="*/ 65162 h 399975"/>
                <a:gd name="connsiteX5" fmla="*/ 130051 w 130224"/>
                <a:gd name="connsiteY5" fmla="*/ 334838 h 399975"/>
                <a:gd name="connsiteX6" fmla="*/ 65460 w 130224"/>
                <a:gd name="connsiteY6" fmla="*/ 400024 h 399975"/>
                <a:gd name="connsiteX7" fmla="*/ 65162 w 130224"/>
                <a:gd name="connsiteY7" fmla="*/ 400025 h 39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24" h="399975">
                  <a:moveTo>
                    <a:pt x="65162" y="399727"/>
                  </a:moveTo>
                  <a:cubicBezTo>
                    <a:pt x="29392" y="399564"/>
                    <a:pt x="436" y="370608"/>
                    <a:pt x="273" y="334838"/>
                  </a:cubicBezTo>
                  <a:lnTo>
                    <a:pt x="273" y="65162"/>
                  </a:lnTo>
                  <a:cubicBezTo>
                    <a:pt x="273" y="29324"/>
                    <a:pt x="29324" y="273"/>
                    <a:pt x="65162" y="273"/>
                  </a:cubicBezTo>
                  <a:cubicBezTo>
                    <a:pt x="100999" y="273"/>
                    <a:pt x="130051" y="29324"/>
                    <a:pt x="130051" y="65162"/>
                  </a:cubicBezTo>
                  <a:lnTo>
                    <a:pt x="130051" y="334838"/>
                  </a:lnTo>
                  <a:cubicBezTo>
                    <a:pt x="130215" y="370675"/>
                    <a:pt x="101297" y="399860"/>
                    <a:pt x="65460" y="400024"/>
                  </a:cubicBezTo>
                  <a:cubicBezTo>
                    <a:pt x="65360" y="400025"/>
                    <a:pt x="65261" y="400025"/>
                    <a:pt x="65162" y="4000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44" name="图形 10">
            <a:extLst>
              <a:ext uri="{FF2B5EF4-FFF2-40B4-BE49-F238E27FC236}">
                <a16:creationId xmlns:a16="http://schemas.microsoft.com/office/drawing/2014/main" id="{B35D80AF-667D-48E9-8940-A618D67ECF60}"/>
              </a:ext>
            </a:extLst>
          </p:cNvPr>
          <p:cNvGrpSpPr/>
          <p:nvPr/>
        </p:nvGrpSpPr>
        <p:grpSpPr>
          <a:xfrm>
            <a:off x="5432678" y="8035111"/>
            <a:ext cx="1326645" cy="1326645"/>
            <a:chOff x="12406992" y="2476500"/>
            <a:chExt cx="1905000" cy="1905000"/>
          </a:xfrm>
          <a:solidFill>
            <a:schemeClr val="tx1"/>
          </a:solidFill>
        </p:grpSpPr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D6733607-C3B6-4B98-8CA8-23EFA48F5875}"/>
                </a:ext>
              </a:extLst>
            </p:cNvPr>
            <p:cNvSpPr/>
            <p:nvPr/>
          </p:nvSpPr>
          <p:spPr>
            <a:xfrm>
              <a:off x="12960062" y="3289064"/>
              <a:ext cx="753442" cy="548804"/>
            </a:xfrm>
            <a:custGeom>
              <a:avLst/>
              <a:gdLst>
                <a:gd name="connsiteX0" fmla="*/ 705123 w 753442"/>
                <a:gd name="connsiteY0" fmla="*/ 548916 h 548803"/>
                <a:gd name="connsiteX1" fmla="*/ 656308 w 753442"/>
                <a:gd name="connsiteY1" fmla="*/ 500697 h 548803"/>
                <a:gd name="connsiteX2" fmla="*/ 656307 w 753442"/>
                <a:gd name="connsiteY2" fmla="*/ 500398 h 548803"/>
                <a:gd name="connsiteX3" fmla="*/ 656307 w 753442"/>
                <a:gd name="connsiteY3" fmla="*/ 45282 h 548803"/>
                <a:gd name="connsiteX4" fmla="*/ 708783 w 753442"/>
                <a:gd name="connsiteY4" fmla="*/ 424 h 548803"/>
                <a:gd name="connsiteX5" fmla="*/ 753641 w 753442"/>
                <a:gd name="connsiteY5" fmla="*/ 45282 h 548803"/>
                <a:gd name="connsiteX6" fmla="*/ 753641 w 753442"/>
                <a:gd name="connsiteY6" fmla="*/ 500398 h 548803"/>
                <a:gd name="connsiteX7" fmla="*/ 705123 w 753442"/>
                <a:gd name="connsiteY7" fmla="*/ 548916 h 548803"/>
                <a:gd name="connsiteX8" fmla="*/ 380677 w 753442"/>
                <a:gd name="connsiteY8" fmla="*/ 548916 h 548803"/>
                <a:gd name="connsiteX9" fmla="*/ 331863 w 753442"/>
                <a:gd name="connsiteY9" fmla="*/ 500697 h 548803"/>
                <a:gd name="connsiteX10" fmla="*/ 331862 w 753442"/>
                <a:gd name="connsiteY10" fmla="*/ 500398 h 548803"/>
                <a:gd name="connsiteX11" fmla="*/ 331862 w 753442"/>
                <a:gd name="connsiteY11" fmla="*/ 197384 h 548803"/>
                <a:gd name="connsiteX12" fmla="*/ 376719 w 753442"/>
                <a:gd name="connsiteY12" fmla="*/ 144908 h 548803"/>
                <a:gd name="connsiteX13" fmla="*/ 429195 w 753442"/>
                <a:gd name="connsiteY13" fmla="*/ 189766 h 548803"/>
                <a:gd name="connsiteX14" fmla="*/ 429195 w 753442"/>
                <a:gd name="connsiteY14" fmla="*/ 197384 h 548803"/>
                <a:gd name="connsiteX15" fmla="*/ 429195 w 753442"/>
                <a:gd name="connsiteY15" fmla="*/ 500398 h 548803"/>
                <a:gd name="connsiteX16" fmla="*/ 380677 w 753442"/>
                <a:gd name="connsiteY16" fmla="*/ 548916 h 548803"/>
                <a:gd name="connsiteX17" fmla="*/ 49088 w 753442"/>
                <a:gd name="connsiteY17" fmla="*/ 548916 h 548803"/>
                <a:gd name="connsiteX18" fmla="*/ 273 w 753442"/>
                <a:gd name="connsiteY18" fmla="*/ 500697 h 548803"/>
                <a:gd name="connsiteX19" fmla="*/ 273 w 753442"/>
                <a:gd name="connsiteY19" fmla="*/ 500398 h 548803"/>
                <a:gd name="connsiteX20" fmla="*/ 273 w 753442"/>
                <a:gd name="connsiteY20" fmla="*/ 237568 h 548803"/>
                <a:gd name="connsiteX21" fmla="*/ 49088 w 753442"/>
                <a:gd name="connsiteY21" fmla="*/ 188752 h 548803"/>
                <a:gd name="connsiteX22" fmla="*/ 97904 w 753442"/>
                <a:gd name="connsiteY22" fmla="*/ 237568 h 548803"/>
                <a:gd name="connsiteX23" fmla="*/ 97904 w 753442"/>
                <a:gd name="connsiteY23" fmla="*/ 500398 h 548803"/>
                <a:gd name="connsiteX24" fmla="*/ 49088 w 753442"/>
                <a:gd name="connsiteY24" fmla="*/ 548916 h 54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3442" h="548803">
                  <a:moveTo>
                    <a:pt x="705123" y="548916"/>
                  </a:moveTo>
                  <a:cubicBezTo>
                    <a:pt x="678327" y="549080"/>
                    <a:pt x="656472" y="527492"/>
                    <a:pt x="656308" y="500697"/>
                  </a:cubicBezTo>
                  <a:cubicBezTo>
                    <a:pt x="656307" y="500597"/>
                    <a:pt x="656307" y="500498"/>
                    <a:pt x="656307" y="500398"/>
                  </a:cubicBezTo>
                  <a:lnTo>
                    <a:pt x="656307" y="45282"/>
                  </a:lnTo>
                  <a:cubicBezTo>
                    <a:pt x="658411" y="18404"/>
                    <a:pt x="681905" y="-1680"/>
                    <a:pt x="708783" y="424"/>
                  </a:cubicBezTo>
                  <a:cubicBezTo>
                    <a:pt x="732737" y="2299"/>
                    <a:pt x="751766" y="21327"/>
                    <a:pt x="753641" y="45282"/>
                  </a:cubicBezTo>
                  <a:lnTo>
                    <a:pt x="753641" y="500398"/>
                  </a:lnTo>
                  <a:cubicBezTo>
                    <a:pt x="753641" y="527194"/>
                    <a:pt x="731918" y="548916"/>
                    <a:pt x="705123" y="548916"/>
                  </a:cubicBezTo>
                  <a:close/>
                  <a:moveTo>
                    <a:pt x="380677" y="548916"/>
                  </a:moveTo>
                  <a:cubicBezTo>
                    <a:pt x="353882" y="549080"/>
                    <a:pt x="332027" y="527492"/>
                    <a:pt x="331863" y="500697"/>
                  </a:cubicBezTo>
                  <a:cubicBezTo>
                    <a:pt x="331862" y="500597"/>
                    <a:pt x="331862" y="500498"/>
                    <a:pt x="331862" y="500398"/>
                  </a:cubicBezTo>
                  <a:lnTo>
                    <a:pt x="331862" y="197384"/>
                  </a:lnTo>
                  <a:cubicBezTo>
                    <a:pt x="329758" y="170506"/>
                    <a:pt x="349841" y="147012"/>
                    <a:pt x="376719" y="144908"/>
                  </a:cubicBezTo>
                  <a:cubicBezTo>
                    <a:pt x="403597" y="142804"/>
                    <a:pt x="427091" y="162888"/>
                    <a:pt x="429195" y="189766"/>
                  </a:cubicBezTo>
                  <a:cubicBezTo>
                    <a:pt x="429394" y="192301"/>
                    <a:pt x="429394" y="194848"/>
                    <a:pt x="429195" y="197384"/>
                  </a:cubicBezTo>
                  <a:lnTo>
                    <a:pt x="429195" y="500398"/>
                  </a:lnTo>
                  <a:cubicBezTo>
                    <a:pt x="429195" y="527194"/>
                    <a:pt x="407473" y="548916"/>
                    <a:pt x="380677" y="548916"/>
                  </a:cubicBezTo>
                  <a:close/>
                  <a:moveTo>
                    <a:pt x="49088" y="548916"/>
                  </a:moveTo>
                  <a:cubicBezTo>
                    <a:pt x="22293" y="549080"/>
                    <a:pt x="438" y="527492"/>
                    <a:pt x="273" y="500697"/>
                  </a:cubicBezTo>
                  <a:cubicBezTo>
                    <a:pt x="273" y="500597"/>
                    <a:pt x="273" y="500498"/>
                    <a:pt x="273" y="500398"/>
                  </a:cubicBezTo>
                  <a:lnTo>
                    <a:pt x="273" y="237568"/>
                  </a:lnTo>
                  <a:cubicBezTo>
                    <a:pt x="273" y="210607"/>
                    <a:pt x="22128" y="188752"/>
                    <a:pt x="49088" y="188752"/>
                  </a:cubicBezTo>
                  <a:cubicBezTo>
                    <a:pt x="76048" y="188752"/>
                    <a:pt x="97904" y="210607"/>
                    <a:pt x="97904" y="237568"/>
                  </a:cubicBezTo>
                  <a:lnTo>
                    <a:pt x="97904" y="500398"/>
                  </a:lnTo>
                  <a:cubicBezTo>
                    <a:pt x="97740" y="527242"/>
                    <a:pt x="75932" y="548917"/>
                    <a:pt x="49088" y="5489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1D806C0-8C7F-4AE0-A8A3-32175AF2817C}"/>
                </a:ext>
              </a:extLst>
            </p:cNvPr>
            <p:cNvSpPr/>
            <p:nvPr/>
          </p:nvSpPr>
          <p:spPr>
            <a:xfrm>
              <a:off x="13429466" y="2931343"/>
              <a:ext cx="329282" cy="329282"/>
            </a:xfrm>
            <a:custGeom>
              <a:avLst/>
              <a:gdLst>
                <a:gd name="connsiteX0" fmla="*/ 280367 w 329282"/>
                <a:gd name="connsiteY0" fmla="*/ 330374 h 329282"/>
                <a:gd name="connsiteX1" fmla="*/ 231551 w 329282"/>
                <a:gd name="connsiteY1" fmla="*/ 281559 h 329282"/>
                <a:gd name="connsiteX2" fmla="*/ 231551 w 329282"/>
                <a:gd name="connsiteY2" fmla="*/ 97905 h 329282"/>
                <a:gd name="connsiteX3" fmla="*/ 49088 w 329282"/>
                <a:gd name="connsiteY3" fmla="*/ 97905 h 329282"/>
                <a:gd name="connsiteX4" fmla="*/ 273 w 329282"/>
                <a:gd name="connsiteY4" fmla="*/ 49089 h 329282"/>
                <a:gd name="connsiteX5" fmla="*/ 49088 w 329282"/>
                <a:gd name="connsiteY5" fmla="*/ 273 h 329282"/>
                <a:gd name="connsiteX6" fmla="*/ 281558 w 329282"/>
                <a:gd name="connsiteY6" fmla="*/ 273 h 329282"/>
                <a:gd name="connsiteX7" fmla="*/ 330373 w 329282"/>
                <a:gd name="connsiteY7" fmla="*/ 48492 h 329282"/>
                <a:gd name="connsiteX8" fmla="*/ 330373 w 329282"/>
                <a:gd name="connsiteY8" fmla="*/ 49089 h 329282"/>
                <a:gd name="connsiteX9" fmla="*/ 330373 w 329282"/>
                <a:gd name="connsiteY9" fmla="*/ 281559 h 329282"/>
                <a:gd name="connsiteX10" fmla="*/ 282155 w 329282"/>
                <a:gd name="connsiteY10" fmla="*/ 330374 h 329282"/>
                <a:gd name="connsiteX11" fmla="*/ 281558 w 329282"/>
                <a:gd name="connsiteY11" fmla="*/ 330374 h 3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282" h="329282">
                  <a:moveTo>
                    <a:pt x="280367" y="330374"/>
                  </a:moveTo>
                  <a:cubicBezTo>
                    <a:pt x="253407" y="330374"/>
                    <a:pt x="231551" y="308519"/>
                    <a:pt x="231551" y="281559"/>
                  </a:cubicBezTo>
                  <a:lnTo>
                    <a:pt x="231551" y="97905"/>
                  </a:lnTo>
                  <a:lnTo>
                    <a:pt x="49088" y="97905"/>
                  </a:lnTo>
                  <a:cubicBezTo>
                    <a:pt x="22128" y="97905"/>
                    <a:pt x="273" y="76049"/>
                    <a:pt x="273" y="49089"/>
                  </a:cubicBezTo>
                  <a:cubicBezTo>
                    <a:pt x="273" y="22129"/>
                    <a:pt x="22128" y="273"/>
                    <a:pt x="49088" y="273"/>
                  </a:cubicBezTo>
                  <a:lnTo>
                    <a:pt x="281558" y="273"/>
                  </a:lnTo>
                  <a:cubicBezTo>
                    <a:pt x="308353" y="109"/>
                    <a:pt x="330208" y="21697"/>
                    <a:pt x="330373" y="48492"/>
                  </a:cubicBezTo>
                  <a:cubicBezTo>
                    <a:pt x="330375" y="48691"/>
                    <a:pt x="330375" y="48890"/>
                    <a:pt x="330373" y="49089"/>
                  </a:cubicBezTo>
                  <a:lnTo>
                    <a:pt x="330373" y="281559"/>
                  </a:lnTo>
                  <a:cubicBezTo>
                    <a:pt x="330538" y="308354"/>
                    <a:pt x="308950" y="330209"/>
                    <a:pt x="282155" y="330374"/>
                  </a:cubicBezTo>
                  <a:cubicBezTo>
                    <a:pt x="281956" y="330375"/>
                    <a:pt x="281757" y="330375"/>
                    <a:pt x="281558" y="3303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92915F3A-4195-44D0-866B-845D41AA3725}"/>
                </a:ext>
              </a:extLst>
            </p:cNvPr>
            <p:cNvSpPr/>
            <p:nvPr/>
          </p:nvSpPr>
          <p:spPr>
            <a:xfrm>
              <a:off x="12953585" y="2932232"/>
              <a:ext cx="812974" cy="466948"/>
            </a:xfrm>
            <a:custGeom>
              <a:avLst/>
              <a:gdLst>
                <a:gd name="connsiteX0" fmla="*/ 78485 w 812973"/>
                <a:gd name="connsiteY0" fmla="*/ 467002 h 466948"/>
                <a:gd name="connsiteX1" fmla="*/ 41576 w 812973"/>
                <a:gd name="connsiteY1" fmla="*/ 465514 h 466948"/>
                <a:gd name="connsiteX2" fmla="*/ 862 w 812973"/>
                <a:gd name="connsiteY2" fmla="*/ 409761 h 466948"/>
                <a:gd name="connsiteX3" fmla="*/ 50208 w 812973"/>
                <a:gd name="connsiteY3" fmla="*/ 368478 h 466948"/>
                <a:gd name="connsiteX4" fmla="*/ 724697 w 812973"/>
                <a:gd name="connsiteY4" fmla="*/ 20220 h 466948"/>
                <a:gd name="connsiteX5" fmla="*/ 756546 w 812973"/>
                <a:gd name="connsiteY5" fmla="*/ 872 h 466948"/>
                <a:gd name="connsiteX6" fmla="*/ 792860 w 812973"/>
                <a:gd name="connsiteY6" fmla="*/ 9504 h 466948"/>
                <a:gd name="connsiteX7" fmla="*/ 812208 w 812973"/>
                <a:gd name="connsiteY7" fmla="*/ 41354 h 466948"/>
                <a:gd name="connsiteX8" fmla="*/ 803278 w 812973"/>
                <a:gd name="connsiteY8" fmla="*/ 77668 h 466948"/>
                <a:gd name="connsiteX9" fmla="*/ 78485 w 812973"/>
                <a:gd name="connsiteY9" fmla="*/ 467002 h 4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973" h="466948">
                  <a:moveTo>
                    <a:pt x="78485" y="467002"/>
                  </a:moveTo>
                  <a:cubicBezTo>
                    <a:pt x="57351" y="467002"/>
                    <a:pt x="44552" y="467002"/>
                    <a:pt x="41576" y="465514"/>
                  </a:cubicBezTo>
                  <a:cubicBezTo>
                    <a:pt x="14937" y="461361"/>
                    <a:pt x="-3291" y="436400"/>
                    <a:pt x="862" y="409761"/>
                  </a:cubicBezTo>
                  <a:cubicBezTo>
                    <a:pt x="4633" y="385574"/>
                    <a:pt x="25735" y="367920"/>
                    <a:pt x="50208" y="368478"/>
                  </a:cubicBezTo>
                  <a:cubicBezTo>
                    <a:pt x="66579" y="368478"/>
                    <a:pt x="447876" y="398243"/>
                    <a:pt x="724697" y="20220"/>
                  </a:cubicBezTo>
                  <a:cubicBezTo>
                    <a:pt x="732291" y="9763"/>
                    <a:pt x="743766" y="2793"/>
                    <a:pt x="756546" y="872"/>
                  </a:cubicBezTo>
                  <a:cubicBezTo>
                    <a:pt x="769315" y="-1141"/>
                    <a:pt x="782363" y="1960"/>
                    <a:pt x="792860" y="9504"/>
                  </a:cubicBezTo>
                  <a:cubicBezTo>
                    <a:pt x="803172" y="17231"/>
                    <a:pt x="810103" y="28641"/>
                    <a:pt x="812208" y="41354"/>
                  </a:cubicBezTo>
                  <a:cubicBezTo>
                    <a:pt x="814272" y="54168"/>
                    <a:pt x="811049" y="67272"/>
                    <a:pt x="803278" y="77668"/>
                  </a:cubicBezTo>
                  <a:cubicBezTo>
                    <a:pt x="542233" y="435153"/>
                    <a:pt x="193083" y="467002"/>
                    <a:pt x="78485" y="4670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4E5ADBD-711D-406F-BEB4-FFEC533DBD5D}"/>
                </a:ext>
              </a:extLst>
            </p:cNvPr>
            <p:cNvSpPr/>
            <p:nvPr/>
          </p:nvSpPr>
          <p:spPr>
            <a:xfrm>
              <a:off x="12550487" y="2499975"/>
              <a:ext cx="1616646" cy="1856631"/>
            </a:xfrm>
            <a:custGeom>
              <a:avLst/>
              <a:gdLst>
                <a:gd name="connsiteX0" fmla="*/ 809005 w 1616645"/>
                <a:gd name="connsiteY0" fmla="*/ 1857712 h 1856630"/>
                <a:gd name="connsiteX1" fmla="*/ 696788 w 1616645"/>
                <a:gd name="connsiteY1" fmla="*/ 1827946 h 1856630"/>
                <a:gd name="connsiteX2" fmla="*/ 106833 w 1616645"/>
                <a:gd name="connsiteY2" fmla="*/ 1474331 h 1856630"/>
                <a:gd name="connsiteX3" fmla="*/ 273 w 1616645"/>
                <a:gd name="connsiteY3" fmla="*/ 1286212 h 1856630"/>
                <a:gd name="connsiteX4" fmla="*/ 273 w 1616645"/>
                <a:gd name="connsiteY4" fmla="*/ 571837 h 1856630"/>
                <a:gd name="connsiteX5" fmla="*/ 106833 w 1616645"/>
                <a:gd name="connsiteY5" fmla="*/ 384314 h 1856630"/>
                <a:gd name="connsiteX6" fmla="*/ 696788 w 1616645"/>
                <a:gd name="connsiteY6" fmla="*/ 31293 h 1856630"/>
                <a:gd name="connsiteX7" fmla="*/ 921221 w 1616645"/>
                <a:gd name="connsiteY7" fmla="*/ 31293 h 1856630"/>
                <a:gd name="connsiteX8" fmla="*/ 1511176 w 1616645"/>
                <a:gd name="connsiteY8" fmla="*/ 384016 h 1856630"/>
                <a:gd name="connsiteX9" fmla="*/ 1617737 w 1616645"/>
                <a:gd name="connsiteY9" fmla="*/ 571837 h 1856630"/>
                <a:gd name="connsiteX10" fmla="*/ 1617737 w 1616645"/>
                <a:gd name="connsiteY10" fmla="*/ 1286212 h 1856630"/>
                <a:gd name="connsiteX11" fmla="*/ 1511176 w 1616645"/>
                <a:gd name="connsiteY11" fmla="*/ 1474033 h 1856630"/>
                <a:gd name="connsiteX12" fmla="*/ 921221 w 1616645"/>
                <a:gd name="connsiteY12" fmla="*/ 1826756 h 1856630"/>
                <a:gd name="connsiteX13" fmla="*/ 809005 w 1616645"/>
                <a:gd name="connsiteY13" fmla="*/ 1857712 h 1856630"/>
                <a:gd name="connsiteX14" fmla="*/ 809005 w 1616645"/>
                <a:gd name="connsiteY14" fmla="*/ 119400 h 1856630"/>
                <a:gd name="connsiteX15" fmla="*/ 757808 w 1616645"/>
                <a:gd name="connsiteY15" fmla="*/ 133389 h 1856630"/>
                <a:gd name="connsiteX16" fmla="*/ 167853 w 1616645"/>
                <a:gd name="connsiteY16" fmla="*/ 486112 h 1856630"/>
                <a:gd name="connsiteX17" fmla="*/ 119335 w 1616645"/>
                <a:gd name="connsiteY17" fmla="*/ 571837 h 1856630"/>
                <a:gd name="connsiteX18" fmla="*/ 119335 w 1616645"/>
                <a:gd name="connsiteY18" fmla="*/ 1286212 h 1856630"/>
                <a:gd name="connsiteX19" fmla="*/ 167853 w 1616645"/>
                <a:gd name="connsiteY19" fmla="*/ 1371639 h 1856630"/>
                <a:gd name="connsiteX20" fmla="*/ 757808 w 1616645"/>
                <a:gd name="connsiteY20" fmla="*/ 1724660 h 1856630"/>
                <a:gd name="connsiteX21" fmla="*/ 860201 w 1616645"/>
                <a:gd name="connsiteY21" fmla="*/ 1724660 h 1856630"/>
                <a:gd name="connsiteX22" fmla="*/ 1450156 w 1616645"/>
                <a:gd name="connsiteY22" fmla="*/ 1371937 h 1856630"/>
                <a:gd name="connsiteX23" fmla="*/ 1498674 w 1616645"/>
                <a:gd name="connsiteY23" fmla="*/ 1286212 h 1856630"/>
                <a:gd name="connsiteX24" fmla="*/ 1498674 w 1616645"/>
                <a:gd name="connsiteY24" fmla="*/ 571837 h 1856630"/>
                <a:gd name="connsiteX25" fmla="*/ 1450156 w 1616645"/>
                <a:gd name="connsiteY25" fmla="*/ 486410 h 1856630"/>
                <a:gd name="connsiteX26" fmla="*/ 860201 w 1616645"/>
                <a:gd name="connsiteY26" fmla="*/ 133389 h 1856630"/>
                <a:gd name="connsiteX27" fmla="*/ 809005 w 1616645"/>
                <a:gd name="connsiteY27" fmla="*/ 119400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6645" h="1856630">
                  <a:moveTo>
                    <a:pt x="809005" y="1857712"/>
                  </a:moveTo>
                  <a:cubicBezTo>
                    <a:pt x="769590" y="1858167"/>
                    <a:pt x="730796" y="1847876"/>
                    <a:pt x="696788" y="1827946"/>
                  </a:cubicBezTo>
                  <a:lnTo>
                    <a:pt x="106833" y="1474331"/>
                  </a:lnTo>
                  <a:cubicBezTo>
                    <a:pt x="40821" y="1434612"/>
                    <a:pt x="399" y="1363252"/>
                    <a:pt x="273" y="1286212"/>
                  </a:cubicBezTo>
                  <a:lnTo>
                    <a:pt x="273" y="571837"/>
                  </a:lnTo>
                  <a:cubicBezTo>
                    <a:pt x="431" y="494962"/>
                    <a:pt x="40872" y="423795"/>
                    <a:pt x="106833" y="384314"/>
                  </a:cubicBezTo>
                  <a:lnTo>
                    <a:pt x="696788" y="31293"/>
                  </a:lnTo>
                  <a:cubicBezTo>
                    <a:pt x="765882" y="-10068"/>
                    <a:pt x="852127" y="-10068"/>
                    <a:pt x="921221" y="31293"/>
                  </a:cubicBezTo>
                  <a:lnTo>
                    <a:pt x="1511176" y="384016"/>
                  </a:lnTo>
                  <a:cubicBezTo>
                    <a:pt x="1577228" y="423552"/>
                    <a:pt x="1617683" y="494856"/>
                    <a:pt x="1617737" y="571837"/>
                  </a:cubicBezTo>
                  <a:lnTo>
                    <a:pt x="1617737" y="1286212"/>
                  </a:lnTo>
                  <a:cubicBezTo>
                    <a:pt x="1617506" y="1363146"/>
                    <a:pt x="1577097" y="1434369"/>
                    <a:pt x="1511176" y="1474033"/>
                  </a:cubicBezTo>
                  <a:lnTo>
                    <a:pt x="921221" y="1826756"/>
                  </a:lnTo>
                  <a:cubicBezTo>
                    <a:pt x="887333" y="1847103"/>
                    <a:pt x="848531" y="1857807"/>
                    <a:pt x="809005" y="1857712"/>
                  </a:cubicBezTo>
                  <a:close/>
                  <a:moveTo>
                    <a:pt x="809005" y="119400"/>
                  </a:moveTo>
                  <a:cubicBezTo>
                    <a:pt x="791002" y="119454"/>
                    <a:pt x="773336" y="124281"/>
                    <a:pt x="757808" y="133389"/>
                  </a:cubicBezTo>
                  <a:lnTo>
                    <a:pt x="167853" y="486112"/>
                  </a:lnTo>
                  <a:cubicBezTo>
                    <a:pt x="137798" y="504232"/>
                    <a:pt x="119398" y="536742"/>
                    <a:pt x="119335" y="571837"/>
                  </a:cubicBezTo>
                  <a:lnTo>
                    <a:pt x="119335" y="1286212"/>
                  </a:lnTo>
                  <a:cubicBezTo>
                    <a:pt x="119502" y="1321201"/>
                    <a:pt x="137888" y="1353574"/>
                    <a:pt x="167853" y="1371639"/>
                  </a:cubicBezTo>
                  <a:lnTo>
                    <a:pt x="757808" y="1724660"/>
                  </a:lnTo>
                  <a:cubicBezTo>
                    <a:pt x="789369" y="1743392"/>
                    <a:pt x="828640" y="1743392"/>
                    <a:pt x="860201" y="1724660"/>
                  </a:cubicBezTo>
                  <a:lnTo>
                    <a:pt x="1450156" y="1371937"/>
                  </a:lnTo>
                  <a:cubicBezTo>
                    <a:pt x="1480211" y="1353817"/>
                    <a:pt x="1498611" y="1321307"/>
                    <a:pt x="1498674" y="1286212"/>
                  </a:cubicBezTo>
                  <a:lnTo>
                    <a:pt x="1498674" y="571837"/>
                  </a:lnTo>
                  <a:cubicBezTo>
                    <a:pt x="1498507" y="536848"/>
                    <a:pt x="1480121" y="504475"/>
                    <a:pt x="1450156" y="486410"/>
                  </a:cubicBezTo>
                  <a:lnTo>
                    <a:pt x="860201" y="133389"/>
                  </a:lnTo>
                  <a:cubicBezTo>
                    <a:pt x="844673" y="124281"/>
                    <a:pt x="827007" y="119454"/>
                    <a:pt x="809005" y="1194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49" name="图形 12">
            <a:extLst>
              <a:ext uri="{FF2B5EF4-FFF2-40B4-BE49-F238E27FC236}">
                <a16:creationId xmlns:a16="http://schemas.microsoft.com/office/drawing/2014/main" id="{06446249-0EFB-4EFB-9DB4-74A68A752244}"/>
              </a:ext>
            </a:extLst>
          </p:cNvPr>
          <p:cNvGrpSpPr/>
          <p:nvPr/>
        </p:nvGrpSpPr>
        <p:grpSpPr>
          <a:xfrm>
            <a:off x="7118780" y="8035111"/>
            <a:ext cx="1326645" cy="1326645"/>
            <a:chOff x="14828156" y="2476500"/>
            <a:chExt cx="1905000" cy="1905000"/>
          </a:xfrm>
          <a:solidFill>
            <a:schemeClr val="tx1"/>
          </a:solidFill>
        </p:grpSpPr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C1B2748-A604-40ED-93A2-77564679810D}"/>
                </a:ext>
              </a:extLst>
            </p:cNvPr>
            <p:cNvSpPr/>
            <p:nvPr/>
          </p:nvSpPr>
          <p:spPr>
            <a:xfrm>
              <a:off x="14870060" y="2518495"/>
              <a:ext cx="1819424" cy="1819424"/>
            </a:xfrm>
            <a:custGeom>
              <a:avLst/>
              <a:gdLst>
                <a:gd name="connsiteX0" fmla="*/ 910596 w 1819423"/>
                <a:gd name="connsiteY0" fmla="*/ 1820738 h 1819423"/>
                <a:gd name="connsiteX1" fmla="*/ 273 w 1819423"/>
                <a:gd name="connsiteY1" fmla="*/ 910596 h 1819423"/>
                <a:gd name="connsiteX2" fmla="*/ 910415 w 1819423"/>
                <a:gd name="connsiteY2" fmla="*/ 273 h 1819423"/>
                <a:gd name="connsiteX3" fmla="*/ 1419588 w 1819423"/>
                <a:gd name="connsiteY3" fmla="*/ 155947 h 1819423"/>
                <a:gd name="connsiteX4" fmla="*/ 1443588 w 1819423"/>
                <a:gd name="connsiteY4" fmla="*/ 232241 h 1819423"/>
                <a:gd name="connsiteX5" fmla="*/ 1367294 w 1819423"/>
                <a:gd name="connsiteY5" fmla="*/ 256241 h 1819423"/>
                <a:gd name="connsiteX6" fmla="*/ 1357080 w 1819423"/>
                <a:gd name="connsiteY6" fmla="*/ 249411 h 1819423"/>
                <a:gd name="connsiteX7" fmla="*/ 250953 w 1819423"/>
                <a:gd name="connsiteY7" fmla="*/ 462478 h 1819423"/>
                <a:gd name="connsiteX8" fmla="*/ 464021 w 1819423"/>
                <a:gd name="connsiteY8" fmla="*/ 1568605 h 1819423"/>
                <a:gd name="connsiteX9" fmla="*/ 1570148 w 1819423"/>
                <a:gd name="connsiteY9" fmla="*/ 1355538 h 1819423"/>
                <a:gd name="connsiteX10" fmla="*/ 1649974 w 1819423"/>
                <a:gd name="connsiteY10" fmla="*/ 612849 h 1819423"/>
                <a:gd name="connsiteX11" fmla="*/ 1681377 w 1819423"/>
                <a:gd name="connsiteY11" fmla="*/ 539179 h 1819423"/>
                <a:gd name="connsiteX12" fmla="*/ 1755047 w 1819423"/>
                <a:gd name="connsiteY12" fmla="*/ 570582 h 1819423"/>
                <a:gd name="connsiteX13" fmla="*/ 1249115 w 1819423"/>
                <a:gd name="connsiteY13" fmla="*/ 1755170 h 1819423"/>
                <a:gd name="connsiteX14" fmla="*/ 910596 w 1819423"/>
                <a:gd name="connsiteY14" fmla="*/ 1820738 h 18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423" h="1819423">
                  <a:moveTo>
                    <a:pt x="910596" y="1820738"/>
                  </a:moveTo>
                  <a:cubicBezTo>
                    <a:pt x="407888" y="1820788"/>
                    <a:pt x="322" y="1413303"/>
                    <a:pt x="273" y="910596"/>
                  </a:cubicBezTo>
                  <a:cubicBezTo>
                    <a:pt x="223" y="407888"/>
                    <a:pt x="407707" y="322"/>
                    <a:pt x="910415" y="273"/>
                  </a:cubicBezTo>
                  <a:cubicBezTo>
                    <a:pt x="1091862" y="254"/>
                    <a:pt x="1269173" y="54466"/>
                    <a:pt x="1419588" y="155947"/>
                  </a:cubicBezTo>
                  <a:cubicBezTo>
                    <a:pt x="1447284" y="170387"/>
                    <a:pt x="1458029" y="204546"/>
                    <a:pt x="1443588" y="232241"/>
                  </a:cubicBezTo>
                  <a:cubicBezTo>
                    <a:pt x="1429147" y="259937"/>
                    <a:pt x="1394989" y="270682"/>
                    <a:pt x="1367294" y="256241"/>
                  </a:cubicBezTo>
                  <a:cubicBezTo>
                    <a:pt x="1363651" y="254342"/>
                    <a:pt x="1360226" y="252052"/>
                    <a:pt x="1357080" y="249411"/>
                  </a:cubicBezTo>
                  <a:cubicBezTo>
                    <a:pt x="992795" y="2799"/>
                    <a:pt x="497565" y="98193"/>
                    <a:pt x="250953" y="462478"/>
                  </a:cubicBezTo>
                  <a:cubicBezTo>
                    <a:pt x="4342" y="826764"/>
                    <a:pt x="99735" y="1321993"/>
                    <a:pt x="464021" y="1568605"/>
                  </a:cubicBezTo>
                  <a:cubicBezTo>
                    <a:pt x="828306" y="1815217"/>
                    <a:pt x="1323536" y="1719823"/>
                    <a:pt x="1570148" y="1355538"/>
                  </a:cubicBezTo>
                  <a:cubicBezTo>
                    <a:pt x="1718382" y="1136571"/>
                    <a:pt x="1748290" y="858316"/>
                    <a:pt x="1649974" y="612849"/>
                  </a:cubicBezTo>
                  <a:cubicBezTo>
                    <a:pt x="1638302" y="583834"/>
                    <a:pt x="1652362" y="550851"/>
                    <a:pt x="1681377" y="539179"/>
                  </a:cubicBezTo>
                  <a:cubicBezTo>
                    <a:pt x="1710392" y="527507"/>
                    <a:pt x="1743375" y="541567"/>
                    <a:pt x="1755047" y="570582"/>
                  </a:cubicBezTo>
                  <a:cubicBezTo>
                    <a:pt x="1942453" y="1037406"/>
                    <a:pt x="1715939" y="1567764"/>
                    <a:pt x="1249115" y="1755170"/>
                  </a:cubicBezTo>
                  <a:cubicBezTo>
                    <a:pt x="1141479" y="1798380"/>
                    <a:pt x="1026581" y="1820635"/>
                    <a:pt x="910596" y="18207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1020F291-6005-4FA3-A51F-04718840DBEB}"/>
                </a:ext>
              </a:extLst>
            </p:cNvPr>
            <p:cNvSpPr/>
            <p:nvPr/>
          </p:nvSpPr>
          <p:spPr>
            <a:xfrm>
              <a:off x="15132879" y="2781921"/>
              <a:ext cx="1294805" cy="1292944"/>
            </a:xfrm>
            <a:custGeom>
              <a:avLst/>
              <a:gdLst>
                <a:gd name="connsiteX0" fmla="*/ 647777 w 1294804"/>
                <a:gd name="connsiteY0" fmla="*/ 1293886 h 1292944"/>
                <a:gd name="connsiteX1" fmla="*/ 273 w 1294804"/>
                <a:gd name="connsiteY1" fmla="*/ 647777 h 1292944"/>
                <a:gd name="connsiteX2" fmla="*/ 646382 w 1294804"/>
                <a:gd name="connsiteY2" fmla="*/ 273 h 1292944"/>
                <a:gd name="connsiteX3" fmla="*/ 1009429 w 1294804"/>
                <a:gd name="connsiteY3" fmla="*/ 111298 h 1292944"/>
                <a:gd name="connsiteX4" fmla="*/ 1026985 w 1294804"/>
                <a:gd name="connsiteY4" fmla="*/ 189328 h 1292944"/>
                <a:gd name="connsiteX5" fmla="*/ 948955 w 1294804"/>
                <a:gd name="connsiteY5" fmla="*/ 206883 h 1292944"/>
                <a:gd name="connsiteX6" fmla="*/ 945433 w 1294804"/>
                <a:gd name="connsiteY6" fmla="*/ 204464 h 1292944"/>
                <a:gd name="connsiteX7" fmla="*/ 204794 w 1294804"/>
                <a:gd name="connsiteY7" fmla="*/ 349791 h 1292944"/>
                <a:gd name="connsiteX8" fmla="*/ 350121 w 1294804"/>
                <a:gd name="connsiteY8" fmla="*/ 1090431 h 1292944"/>
                <a:gd name="connsiteX9" fmla="*/ 1090760 w 1294804"/>
                <a:gd name="connsiteY9" fmla="*/ 945104 h 1292944"/>
                <a:gd name="connsiteX10" fmla="*/ 1181475 w 1294804"/>
                <a:gd name="connsiteY10" fmla="*/ 647079 h 1292944"/>
                <a:gd name="connsiteX11" fmla="*/ 1143077 w 1294804"/>
                <a:gd name="connsiteY11" fmla="*/ 447352 h 1292944"/>
                <a:gd name="connsiteX12" fmla="*/ 1177860 w 1294804"/>
                <a:gd name="connsiteY12" fmla="*/ 375331 h 1292944"/>
                <a:gd name="connsiteX13" fmla="*/ 1247852 w 1294804"/>
                <a:gd name="connsiteY13" fmla="*/ 405085 h 1292944"/>
                <a:gd name="connsiteX14" fmla="*/ 888539 w 1294804"/>
                <a:gd name="connsiteY14" fmla="*/ 1247197 h 1292944"/>
                <a:gd name="connsiteX15" fmla="*/ 647777 w 1294804"/>
                <a:gd name="connsiteY15" fmla="*/ 1293886 h 12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4804" h="1292944">
                  <a:moveTo>
                    <a:pt x="647777" y="1293886"/>
                  </a:moveTo>
                  <a:cubicBezTo>
                    <a:pt x="290556" y="1294271"/>
                    <a:pt x="658" y="1004998"/>
                    <a:pt x="273" y="647777"/>
                  </a:cubicBezTo>
                  <a:cubicBezTo>
                    <a:pt x="-112" y="290556"/>
                    <a:pt x="289161" y="658"/>
                    <a:pt x="646382" y="273"/>
                  </a:cubicBezTo>
                  <a:cubicBezTo>
                    <a:pt x="775779" y="133"/>
                    <a:pt x="902244" y="38808"/>
                    <a:pt x="1009429" y="111298"/>
                  </a:cubicBezTo>
                  <a:cubicBezTo>
                    <a:pt x="1035825" y="127998"/>
                    <a:pt x="1043684" y="162933"/>
                    <a:pt x="1026985" y="189328"/>
                  </a:cubicBezTo>
                  <a:cubicBezTo>
                    <a:pt x="1010285" y="215723"/>
                    <a:pt x="975350" y="223583"/>
                    <a:pt x="948955" y="206883"/>
                  </a:cubicBezTo>
                  <a:cubicBezTo>
                    <a:pt x="947751" y="206122"/>
                    <a:pt x="946576" y="205315"/>
                    <a:pt x="945433" y="204464"/>
                  </a:cubicBezTo>
                  <a:cubicBezTo>
                    <a:pt x="700781" y="40073"/>
                    <a:pt x="369185" y="105138"/>
                    <a:pt x="204794" y="349791"/>
                  </a:cubicBezTo>
                  <a:cubicBezTo>
                    <a:pt x="40403" y="594444"/>
                    <a:pt x="105468" y="926040"/>
                    <a:pt x="350121" y="1090431"/>
                  </a:cubicBezTo>
                  <a:cubicBezTo>
                    <a:pt x="594774" y="1254822"/>
                    <a:pt x="926369" y="1189756"/>
                    <a:pt x="1090760" y="945104"/>
                  </a:cubicBezTo>
                  <a:cubicBezTo>
                    <a:pt x="1149964" y="856994"/>
                    <a:pt x="1181548" y="753232"/>
                    <a:pt x="1181475" y="647079"/>
                  </a:cubicBezTo>
                  <a:cubicBezTo>
                    <a:pt x="1181545" y="578662"/>
                    <a:pt x="1168511" y="510865"/>
                    <a:pt x="1143077" y="447352"/>
                  </a:cubicBezTo>
                  <a:cubicBezTo>
                    <a:pt x="1132794" y="417859"/>
                    <a:pt x="1148367" y="385614"/>
                    <a:pt x="1177860" y="375331"/>
                  </a:cubicBezTo>
                  <a:cubicBezTo>
                    <a:pt x="1205372" y="365739"/>
                    <a:pt x="1235669" y="378618"/>
                    <a:pt x="1247852" y="405085"/>
                  </a:cubicBezTo>
                  <a:cubicBezTo>
                    <a:pt x="1381173" y="736849"/>
                    <a:pt x="1220303" y="1113876"/>
                    <a:pt x="888539" y="1247197"/>
                  </a:cubicBezTo>
                  <a:cubicBezTo>
                    <a:pt x="811992" y="1277958"/>
                    <a:pt x="730273" y="1293805"/>
                    <a:pt x="647777" y="129388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F573C4CC-6616-4A1D-9585-2F4BE1FDF8BA}"/>
                </a:ext>
              </a:extLst>
            </p:cNvPr>
            <p:cNvSpPr/>
            <p:nvPr/>
          </p:nvSpPr>
          <p:spPr>
            <a:xfrm>
              <a:off x="15725615" y="3323655"/>
              <a:ext cx="230684" cy="230684"/>
            </a:xfrm>
            <a:custGeom>
              <a:avLst/>
              <a:gdLst>
                <a:gd name="connsiteX0" fmla="*/ 273 w 230683"/>
                <a:gd name="connsiteY0" fmla="*/ 115763 h 230683"/>
                <a:gd name="connsiteX1" fmla="*/ 115763 w 230683"/>
                <a:gd name="connsiteY1" fmla="*/ 231254 h 230683"/>
                <a:gd name="connsiteX2" fmla="*/ 231254 w 230683"/>
                <a:gd name="connsiteY2" fmla="*/ 115763 h 230683"/>
                <a:gd name="connsiteX3" fmla="*/ 115763 w 230683"/>
                <a:gd name="connsiteY3" fmla="*/ 273 h 230683"/>
                <a:gd name="connsiteX4" fmla="*/ 273 w 230683"/>
                <a:gd name="connsiteY4" fmla="*/ 115763 h 23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83" h="230683">
                  <a:moveTo>
                    <a:pt x="273" y="115763"/>
                  </a:moveTo>
                  <a:cubicBezTo>
                    <a:pt x="273" y="179547"/>
                    <a:pt x="51979" y="231254"/>
                    <a:pt x="115763" y="231254"/>
                  </a:cubicBezTo>
                  <a:cubicBezTo>
                    <a:pt x="179547" y="231254"/>
                    <a:pt x="231254" y="179547"/>
                    <a:pt x="231254" y="115763"/>
                  </a:cubicBezTo>
                  <a:cubicBezTo>
                    <a:pt x="231254" y="51979"/>
                    <a:pt x="179547" y="273"/>
                    <a:pt x="115763" y="273"/>
                  </a:cubicBezTo>
                  <a:cubicBezTo>
                    <a:pt x="51979" y="273"/>
                    <a:pt x="273" y="51979"/>
                    <a:pt x="273" y="1157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D9FB3E47-5582-4DED-AFF3-9D4285B1CC98}"/>
                </a:ext>
              </a:extLst>
            </p:cNvPr>
            <p:cNvSpPr/>
            <p:nvPr/>
          </p:nvSpPr>
          <p:spPr>
            <a:xfrm>
              <a:off x="15844796" y="2621199"/>
              <a:ext cx="812974" cy="812974"/>
            </a:xfrm>
            <a:custGeom>
              <a:avLst/>
              <a:gdLst>
                <a:gd name="connsiteX0" fmla="*/ 796979 w 812973"/>
                <a:gd name="connsiteY0" fmla="*/ 17702 h 812973"/>
                <a:gd name="connsiteX1" fmla="*/ 796996 w 812973"/>
                <a:gd name="connsiteY1" fmla="*/ 101892 h 812973"/>
                <a:gd name="connsiteX2" fmla="*/ 796979 w 812973"/>
                <a:gd name="connsiteY2" fmla="*/ 101909 h 812973"/>
                <a:gd name="connsiteX3" fmla="*/ 84479 w 812973"/>
                <a:gd name="connsiteY3" fmla="*/ 814350 h 812973"/>
                <a:gd name="connsiteX4" fmla="*/ 273 w 812973"/>
                <a:gd name="connsiteY4" fmla="*/ 730173 h 812973"/>
                <a:gd name="connsiteX5" fmla="*/ 712772 w 812973"/>
                <a:gd name="connsiteY5" fmla="*/ 17702 h 812973"/>
                <a:gd name="connsiteX6" fmla="*/ 796949 w 812973"/>
                <a:gd name="connsiteY6" fmla="*/ 17702 h 8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973" h="812973">
                  <a:moveTo>
                    <a:pt x="796979" y="17702"/>
                  </a:moveTo>
                  <a:cubicBezTo>
                    <a:pt x="820232" y="40946"/>
                    <a:pt x="820240" y="78639"/>
                    <a:pt x="796996" y="101892"/>
                  </a:cubicBezTo>
                  <a:cubicBezTo>
                    <a:pt x="796991" y="101898"/>
                    <a:pt x="796985" y="101904"/>
                    <a:pt x="796979" y="101909"/>
                  </a:cubicBezTo>
                  <a:lnTo>
                    <a:pt x="84479" y="814350"/>
                  </a:lnTo>
                  <a:lnTo>
                    <a:pt x="273" y="730173"/>
                  </a:lnTo>
                  <a:lnTo>
                    <a:pt x="712772" y="17702"/>
                  </a:lnTo>
                  <a:cubicBezTo>
                    <a:pt x="736019" y="-5537"/>
                    <a:pt x="773703" y="-5537"/>
                    <a:pt x="796949" y="177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54" name="图形 14">
            <a:extLst>
              <a:ext uri="{FF2B5EF4-FFF2-40B4-BE49-F238E27FC236}">
                <a16:creationId xmlns:a16="http://schemas.microsoft.com/office/drawing/2014/main" id="{FF8426D1-830C-41F3-9857-5E97B84A30B8}"/>
              </a:ext>
            </a:extLst>
          </p:cNvPr>
          <p:cNvGrpSpPr/>
          <p:nvPr/>
        </p:nvGrpSpPr>
        <p:grpSpPr>
          <a:xfrm>
            <a:off x="8804883" y="8035111"/>
            <a:ext cx="1326645" cy="1326645"/>
            <a:chOff x="17249320" y="2476500"/>
            <a:chExt cx="1905000" cy="1905000"/>
          </a:xfrm>
          <a:solidFill>
            <a:schemeClr val="tx1"/>
          </a:solidFill>
        </p:grpSpPr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EDB8E38A-452E-42DE-992B-23FB5AAE8E6C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4EC71757-A3A5-4BF9-90A3-B5DBF304FCDC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57" name="图形 16">
            <a:extLst>
              <a:ext uri="{FF2B5EF4-FFF2-40B4-BE49-F238E27FC236}">
                <a16:creationId xmlns:a16="http://schemas.microsoft.com/office/drawing/2014/main" id="{624AB5AB-D79D-4F96-AC5F-7A92929F5388}"/>
              </a:ext>
            </a:extLst>
          </p:cNvPr>
          <p:cNvGrpSpPr/>
          <p:nvPr/>
        </p:nvGrpSpPr>
        <p:grpSpPr>
          <a:xfrm>
            <a:off x="10490986" y="8035111"/>
            <a:ext cx="1326645" cy="1326645"/>
            <a:chOff x="19670485" y="2476500"/>
            <a:chExt cx="1905000" cy="1905000"/>
          </a:xfrm>
          <a:solidFill>
            <a:schemeClr val="tx1"/>
          </a:solidFill>
        </p:grpSpPr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AA4575F2-0DAF-4578-959D-613089356346}"/>
                </a:ext>
              </a:extLst>
            </p:cNvPr>
            <p:cNvSpPr/>
            <p:nvPr/>
          </p:nvSpPr>
          <p:spPr>
            <a:xfrm>
              <a:off x="19704145" y="3059336"/>
              <a:ext cx="1836167" cy="1274341"/>
            </a:xfrm>
            <a:custGeom>
              <a:avLst/>
              <a:gdLst>
                <a:gd name="connsiteX0" fmla="*/ 1665362 w 1836166"/>
                <a:gd name="connsiteY0" fmla="*/ 1274539 h 1274340"/>
                <a:gd name="connsiteX1" fmla="*/ 172318 w 1836166"/>
                <a:gd name="connsiteY1" fmla="*/ 1274539 h 1274340"/>
                <a:gd name="connsiteX2" fmla="*/ 273 w 1836166"/>
                <a:gd name="connsiteY2" fmla="*/ 1102196 h 1274340"/>
                <a:gd name="connsiteX3" fmla="*/ 273 w 1836166"/>
                <a:gd name="connsiteY3" fmla="*/ 172616 h 1274340"/>
                <a:gd name="connsiteX4" fmla="*/ 172318 w 1836166"/>
                <a:gd name="connsiteY4" fmla="*/ 273 h 1274340"/>
                <a:gd name="connsiteX5" fmla="*/ 1665362 w 1836166"/>
                <a:gd name="connsiteY5" fmla="*/ 273 h 1274340"/>
                <a:gd name="connsiteX6" fmla="*/ 1837407 w 1836166"/>
                <a:gd name="connsiteY6" fmla="*/ 172616 h 1274340"/>
                <a:gd name="connsiteX7" fmla="*/ 1837407 w 1836166"/>
                <a:gd name="connsiteY7" fmla="*/ 1102196 h 1274340"/>
                <a:gd name="connsiteX8" fmla="*/ 1665362 w 1836166"/>
                <a:gd name="connsiteY8" fmla="*/ 1274539 h 1274340"/>
                <a:gd name="connsiteX9" fmla="*/ 172318 w 1836166"/>
                <a:gd name="connsiteY9" fmla="*/ 115168 h 1274340"/>
                <a:gd name="connsiteX10" fmla="*/ 115167 w 1836166"/>
                <a:gd name="connsiteY10" fmla="*/ 172317 h 1274340"/>
                <a:gd name="connsiteX11" fmla="*/ 115168 w 1836166"/>
                <a:gd name="connsiteY11" fmla="*/ 172616 h 1274340"/>
                <a:gd name="connsiteX12" fmla="*/ 115168 w 1836166"/>
                <a:gd name="connsiteY12" fmla="*/ 1102196 h 1274340"/>
                <a:gd name="connsiteX13" fmla="*/ 172019 w 1836166"/>
                <a:gd name="connsiteY13" fmla="*/ 1159643 h 1274340"/>
                <a:gd name="connsiteX14" fmla="*/ 172318 w 1836166"/>
                <a:gd name="connsiteY14" fmla="*/ 1159644 h 1274340"/>
                <a:gd name="connsiteX15" fmla="*/ 1665362 w 1836166"/>
                <a:gd name="connsiteY15" fmla="*/ 1159644 h 1274340"/>
                <a:gd name="connsiteX16" fmla="*/ 1722512 w 1836166"/>
                <a:gd name="connsiteY16" fmla="*/ 1102494 h 1274340"/>
                <a:gd name="connsiteX17" fmla="*/ 1722512 w 1836166"/>
                <a:gd name="connsiteY17" fmla="*/ 1102196 h 1274340"/>
                <a:gd name="connsiteX18" fmla="*/ 1722512 w 1836166"/>
                <a:gd name="connsiteY18" fmla="*/ 172616 h 1274340"/>
                <a:gd name="connsiteX19" fmla="*/ 1665660 w 1836166"/>
                <a:gd name="connsiteY19" fmla="*/ 115169 h 1274340"/>
                <a:gd name="connsiteX20" fmla="*/ 1665362 w 1836166"/>
                <a:gd name="connsiteY20" fmla="*/ 115168 h 127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36166" h="1274340">
                  <a:moveTo>
                    <a:pt x="1665362" y="1274539"/>
                  </a:moveTo>
                  <a:lnTo>
                    <a:pt x="172318" y="1274539"/>
                  </a:lnTo>
                  <a:cubicBezTo>
                    <a:pt x="77252" y="1274375"/>
                    <a:pt x="272" y="1197262"/>
                    <a:pt x="273" y="1102196"/>
                  </a:cubicBezTo>
                  <a:lnTo>
                    <a:pt x="273" y="172616"/>
                  </a:lnTo>
                  <a:cubicBezTo>
                    <a:pt x="272" y="77549"/>
                    <a:pt x="77252" y="437"/>
                    <a:pt x="172318" y="273"/>
                  </a:cubicBezTo>
                  <a:lnTo>
                    <a:pt x="1665362" y="273"/>
                  </a:lnTo>
                  <a:cubicBezTo>
                    <a:pt x="1760428" y="437"/>
                    <a:pt x="1837407" y="77549"/>
                    <a:pt x="1837407" y="172616"/>
                  </a:cubicBezTo>
                  <a:lnTo>
                    <a:pt x="1837407" y="1102196"/>
                  </a:lnTo>
                  <a:cubicBezTo>
                    <a:pt x="1837407" y="1197262"/>
                    <a:pt x="1760428" y="1274375"/>
                    <a:pt x="1665362" y="1274539"/>
                  </a:cubicBezTo>
                  <a:close/>
                  <a:moveTo>
                    <a:pt x="172318" y="115168"/>
                  </a:moveTo>
                  <a:cubicBezTo>
                    <a:pt x="140755" y="115167"/>
                    <a:pt x="115167" y="140754"/>
                    <a:pt x="115167" y="172317"/>
                  </a:cubicBezTo>
                  <a:cubicBezTo>
                    <a:pt x="115167" y="172417"/>
                    <a:pt x="115167" y="172516"/>
                    <a:pt x="115168" y="172616"/>
                  </a:cubicBezTo>
                  <a:lnTo>
                    <a:pt x="115168" y="1102196"/>
                  </a:lnTo>
                  <a:cubicBezTo>
                    <a:pt x="115003" y="1133759"/>
                    <a:pt x="140457" y="1159479"/>
                    <a:pt x="172019" y="1159643"/>
                  </a:cubicBezTo>
                  <a:cubicBezTo>
                    <a:pt x="172119" y="1159644"/>
                    <a:pt x="172218" y="1159644"/>
                    <a:pt x="172318" y="1159644"/>
                  </a:cubicBezTo>
                  <a:lnTo>
                    <a:pt x="1665362" y="1159644"/>
                  </a:lnTo>
                  <a:cubicBezTo>
                    <a:pt x="1696925" y="1159644"/>
                    <a:pt x="1722512" y="1134058"/>
                    <a:pt x="1722512" y="1102494"/>
                  </a:cubicBezTo>
                  <a:cubicBezTo>
                    <a:pt x="1722512" y="1102395"/>
                    <a:pt x="1722512" y="1102296"/>
                    <a:pt x="1722512" y="1102196"/>
                  </a:cubicBezTo>
                  <a:lnTo>
                    <a:pt x="1722512" y="172616"/>
                  </a:lnTo>
                  <a:cubicBezTo>
                    <a:pt x="1722676" y="141053"/>
                    <a:pt x="1697223" y="115333"/>
                    <a:pt x="1665660" y="115169"/>
                  </a:cubicBezTo>
                  <a:cubicBezTo>
                    <a:pt x="1665561" y="115168"/>
                    <a:pt x="1665461" y="115168"/>
                    <a:pt x="1665362" y="11516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0FC16687-68B2-4C53-AFDF-2647A8DBB6DF}"/>
                </a:ext>
              </a:extLst>
            </p:cNvPr>
            <p:cNvSpPr/>
            <p:nvPr/>
          </p:nvSpPr>
          <p:spPr>
            <a:xfrm>
              <a:off x="19846425" y="2782218"/>
              <a:ext cx="1551533" cy="388813"/>
            </a:xfrm>
            <a:custGeom>
              <a:avLst/>
              <a:gdLst>
                <a:gd name="connsiteX0" fmla="*/ 1513855 w 1551533"/>
                <a:gd name="connsiteY0" fmla="*/ 389012 h 388813"/>
                <a:gd name="connsiteX1" fmla="*/ 773583 w 1551533"/>
                <a:gd name="connsiteY1" fmla="*/ 122312 h 388813"/>
                <a:gd name="connsiteX2" fmla="*/ 39563 w 1551533"/>
                <a:gd name="connsiteY2" fmla="*/ 388714 h 388813"/>
                <a:gd name="connsiteX3" fmla="*/ 273 w 1551533"/>
                <a:gd name="connsiteY3" fmla="*/ 280962 h 388813"/>
                <a:gd name="connsiteX4" fmla="*/ 773286 w 1551533"/>
                <a:gd name="connsiteY4" fmla="*/ 273 h 388813"/>
                <a:gd name="connsiteX5" fmla="*/ 1552848 w 1551533"/>
                <a:gd name="connsiteY5" fmla="*/ 280962 h 388813"/>
                <a:gd name="connsiteX6" fmla="*/ 1513855 w 1551533"/>
                <a:gd name="connsiteY6" fmla="*/ 389012 h 38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1533" h="388813">
                  <a:moveTo>
                    <a:pt x="1513855" y="389012"/>
                  </a:moveTo>
                  <a:lnTo>
                    <a:pt x="773583" y="122312"/>
                  </a:lnTo>
                  <a:lnTo>
                    <a:pt x="39563" y="388714"/>
                  </a:lnTo>
                  <a:lnTo>
                    <a:pt x="273" y="280962"/>
                  </a:lnTo>
                  <a:lnTo>
                    <a:pt x="773286" y="273"/>
                  </a:lnTo>
                  <a:lnTo>
                    <a:pt x="1552848" y="280962"/>
                  </a:lnTo>
                  <a:lnTo>
                    <a:pt x="1513855" y="38901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7525005E-BB5B-4553-A458-8BEF254D1D3D}"/>
                </a:ext>
              </a:extLst>
            </p:cNvPr>
            <p:cNvSpPr/>
            <p:nvPr/>
          </p:nvSpPr>
          <p:spPr>
            <a:xfrm>
              <a:off x="20437280" y="2523853"/>
              <a:ext cx="370210" cy="370210"/>
            </a:xfrm>
            <a:custGeom>
              <a:avLst/>
              <a:gdLst>
                <a:gd name="connsiteX0" fmla="*/ 185705 w 370209"/>
                <a:gd name="connsiteY0" fmla="*/ 371152 h 370209"/>
                <a:gd name="connsiteX1" fmla="*/ 273 w 370209"/>
                <a:gd name="connsiteY1" fmla="*/ 185705 h 370209"/>
                <a:gd name="connsiteX2" fmla="*/ 185720 w 370209"/>
                <a:gd name="connsiteY2" fmla="*/ 273 h 370209"/>
                <a:gd name="connsiteX3" fmla="*/ 371152 w 370209"/>
                <a:gd name="connsiteY3" fmla="*/ 185720 h 370209"/>
                <a:gd name="connsiteX4" fmla="*/ 254166 w 370209"/>
                <a:gd name="connsiteY4" fmla="*/ 358055 h 370209"/>
                <a:gd name="connsiteX5" fmla="*/ 185705 w 370209"/>
                <a:gd name="connsiteY5" fmla="*/ 371152 h 370209"/>
                <a:gd name="connsiteX6" fmla="*/ 185705 w 370209"/>
                <a:gd name="connsiteY6" fmla="*/ 115168 h 370209"/>
                <a:gd name="connsiteX7" fmla="*/ 159808 w 370209"/>
                <a:gd name="connsiteY7" fmla="*/ 120228 h 370209"/>
                <a:gd name="connsiteX8" fmla="*/ 120094 w 370209"/>
                <a:gd name="connsiteY8" fmla="*/ 211288 h 370209"/>
                <a:gd name="connsiteX9" fmla="*/ 120220 w 370209"/>
                <a:gd name="connsiteY9" fmla="*/ 211608 h 370209"/>
                <a:gd name="connsiteX10" fmla="*/ 207032 w 370209"/>
                <a:gd name="connsiteY10" fmla="*/ 260770 h 370209"/>
                <a:gd name="connsiteX11" fmla="*/ 256193 w 370209"/>
                <a:gd name="connsiteY11" fmla="*/ 173959 h 370209"/>
                <a:gd name="connsiteX12" fmla="*/ 251189 w 370209"/>
                <a:gd name="connsiteY12" fmla="*/ 161007 h 370209"/>
                <a:gd name="connsiteX13" fmla="*/ 185705 w 370209"/>
                <a:gd name="connsiteY13" fmla="*/ 115168 h 37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209" h="370209">
                  <a:moveTo>
                    <a:pt x="185705" y="371152"/>
                  </a:moveTo>
                  <a:cubicBezTo>
                    <a:pt x="83289" y="371148"/>
                    <a:pt x="268" y="288120"/>
                    <a:pt x="273" y="185705"/>
                  </a:cubicBezTo>
                  <a:cubicBezTo>
                    <a:pt x="277" y="83289"/>
                    <a:pt x="83305" y="268"/>
                    <a:pt x="185720" y="273"/>
                  </a:cubicBezTo>
                  <a:cubicBezTo>
                    <a:pt x="288136" y="277"/>
                    <a:pt x="371157" y="83305"/>
                    <a:pt x="371152" y="185720"/>
                  </a:cubicBezTo>
                  <a:cubicBezTo>
                    <a:pt x="371149" y="261708"/>
                    <a:pt x="324787" y="330005"/>
                    <a:pt x="254166" y="358055"/>
                  </a:cubicBezTo>
                  <a:cubicBezTo>
                    <a:pt x="232355" y="366627"/>
                    <a:pt x="209140" y="371068"/>
                    <a:pt x="185705" y="371152"/>
                  </a:cubicBezTo>
                  <a:close/>
                  <a:moveTo>
                    <a:pt x="185705" y="115168"/>
                  </a:moveTo>
                  <a:cubicBezTo>
                    <a:pt x="176819" y="115088"/>
                    <a:pt x="168010" y="116810"/>
                    <a:pt x="159808" y="120228"/>
                  </a:cubicBezTo>
                  <a:cubicBezTo>
                    <a:pt x="123696" y="134407"/>
                    <a:pt x="105915" y="175176"/>
                    <a:pt x="120094" y="211288"/>
                  </a:cubicBezTo>
                  <a:cubicBezTo>
                    <a:pt x="120136" y="211395"/>
                    <a:pt x="120178" y="211502"/>
                    <a:pt x="120220" y="211608"/>
                  </a:cubicBezTo>
                  <a:cubicBezTo>
                    <a:pt x="130617" y="249156"/>
                    <a:pt x="169484" y="271167"/>
                    <a:pt x="207032" y="260770"/>
                  </a:cubicBezTo>
                  <a:cubicBezTo>
                    <a:pt x="244579" y="250373"/>
                    <a:pt x="266590" y="211507"/>
                    <a:pt x="256193" y="173959"/>
                  </a:cubicBezTo>
                  <a:cubicBezTo>
                    <a:pt x="254955" y="169487"/>
                    <a:pt x="253279" y="165149"/>
                    <a:pt x="251189" y="161007"/>
                  </a:cubicBezTo>
                  <a:cubicBezTo>
                    <a:pt x="241101" y="133532"/>
                    <a:pt x="214973" y="115242"/>
                    <a:pt x="185705" y="11516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84956B63-DA2A-44B0-9013-DB9332191D7A}"/>
                </a:ext>
              </a:extLst>
            </p:cNvPr>
            <p:cNvSpPr/>
            <p:nvPr/>
          </p:nvSpPr>
          <p:spPr>
            <a:xfrm>
              <a:off x="20058356" y="3472483"/>
              <a:ext cx="243706" cy="115342"/>
            </a:xfrm>
            <a:custGeom>
              <a:avLst/>
              <a:gdLst>
                <a:gd name="connsiteX0" fmla="*/ 57720 w 243706"/>
                <a:gd name="connsiteY0" fmla="*/ 273 h 115341"/>
                <a:gd name="connsiteX1" fmla="*/ 186605 w 243706"/>
                <a:gd name="connsiteY1" fmla="*/ 273 h 115341"/>
                <a:gd name="connsiteX2" fmla="*/ 244053 w 243706"/>
                <a:gd name="connsiteY2" fmla="*/ 57720 h 115341"/>
                <a:gd name="connsiteX3" fmla="*/ 244053 w 243706"/>
                <a:gd name="connsiteY3" fmla="*/ 57720 h 115341"/>
                <a:gd name="connsiteX4" fmla="*/ 186605 w 243706"/>
                <a:gd name="connsiteY4" fmla="*/ 115168 h 115341"/>
                <a:gd name="connsiteX5" fmla="*/ 57720 w 243706"/>
                <a:gd name="connsiteY5" fmla="*/ 115168 h 115341"/>
                <a:gd name="connsiteX6" fmla="*/ 273 w 243706"/>
                <a:gd name="connsiteY6" fmla="*/ 57720 h 115341"/>
                <a:gd name="connsiteX7" fmla="*/ 273 w 243706"/>
                <a:gd name="connsiteY7" fmla="*/ 57720 h 115341"/>
                <a:gd name="connsiteX8" fmla="*/ 57720 w 243706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706" h="115341">
                  <a:moveTo>
                    <a:pt x="57720" y="273"/>
                  </a:moveTo>
                  <a:lnTo>
                    <a:pt x="186605" y="273"/>
                  </a:lnTo>
                  <a:cubicBezTo>
                    <a:pt x="224904" y="273"/>
                    <a:pt x="244053" y="19422"/>
                    <a:pt x="244053" y="57720"/>
                  </a:cubicBezTo>
                  <a:lnTo>
                    <a:pt x="244053" y="57720"/>
                  </a:lnTo>
                  <a:cubicBezTo>
                    <a:pt x="244053" y="96019"/>
                    <a:pt x="224904" y="115168"/>
                    <a:pt x="186605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07A7DDD7-19D0-425B-AB57-0C2750BFDF94}"/>
                </a:ext>
              </a:extLst>
            </p:cNvPr>
            <p:cNvSpPr/>
            <p:nvPr/>
          </p:nvSpPr>
          <p:spPr>
            <a:xfrm>
              <a:off x="20058356" y="3813597"/>
              <a:ext cx="243706" cy="115342"/>
            </a:xfrm>
            <a:custGeom>
              <a:avLst/>
              <a:gdLst>
                <a:gd name="connsiteX0" fmla="*/ 57720 w 243706"/>
                <a:gd name="connsiteY0" fmla="*/ 273 h 115341"/>
                <a:gd name="connsiteX1" fmla="*/ 186605 w 243706"/>
                <a:gd name="connsiteY1" fmla="*/ 273 h 115341"/>
                <a:gd name="connsiteX2" fmla="*/ 244053 w 243706"/>
                <a:gd name="connsiteY2" fmla="*/ 57720 h 115341"/>
                <a:gd name="connsiteX3" fmla="*/ 244053 w 243706"/>
                <a:gd name="connsiteY3" fmla="*/ 57720 h 115341"/>
                <a:gd name="connsiteX4" fmla="*/ 186605 w 243706"/>
                <a:gd name="connsiteY4" fmla="*/ 115168 h 115341"/>
                <a:gd name="connsiteX5" fmla="*/ 57720 w 243706"/>
                <a:gd name="connsiteY5" fmla="*/ 115168 h 115341"/>
                <a:gd name="connsiteX6" fmla="*/ 273 w 243706"/>
                <a:gd name="connsiteY6" fmla="*/ 57720 h 115341"/>
                <a:gd name="connsiteX7" fmla="*/ 273 w 243706"/>
                <a:gd name="connsiteY7" fmla="*/ 57720 h 115341"/>
                <a:gd name="connsiteX8" fmla="*/ 57720 w 243706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706" h="115341">
                  <a:moveTo>
                    <a:pt x="57720" y="273"/>
                  </a:moveTo>
                  <a:lnTo>
                    <a:pt x="186605" y="273"/>
                  </a:lnTo>
                  <a:cubicBezTo>
                    <a:pt x="224904" y="273"/>
                    <a:pt x="244053" y="19422"/>
                    <a:pt x="244053" y="57720"/>
                  </a:cubicBezTo>
                  <a:lnTo>
                    <a:pt x="244053" y="57720"/>
                  </a:lnTo>
                  <a:cubicBezTo>
                    <a:pt x="244053" y="96019"/>
                    <a:pt x="224904" y="115168"/>
                    <a:pt x="186605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20EF4196-B8BE-4126-99E8-A38DF0199203}"/>
                </a:ext>
              </a:extLst>
            </p:cNvPr>
            <p:cNvSpPr/>
            <p:nvPr/>
          </p:nvSpPr>
          <p:spPr>
            <a:xfrm>
              <a:off x="20395303" y="3472483"/>
              <a:ext cx="898550" cy="115342"/>
            </a:xfrm>
            <a:custGeom>
              <a:avLst/>
              <a:gdLst>
                <a:gd name="connsiteX0" fmla="*/ 57720 w 898549"/>
                <a:gd name="connsiteY0" fmla="*/ 273 h 115341"/>
                <a:gd name="connsiteX1" fmla="*/ 842044 w 898549"/>
                <a:gd name="connsiteY1" fmla="*/ 273 h 115341"/>
                <a:gd name="connsiteX2" fmla="*/ 899492 w 898549"/>
                <a:gd name="connsiteY2" fmla="*/ 57720 h 115341"/>
                <a:gd name="connsiteX3" fmla="*/ 899492 w 898549"/>
                <a:gd name="connsiteY3" fmla="*/ 57720 h 115341"/>
                <a:gd name="connsiteX4" fmla="*/ 842044 w 898549"/>
                <a:gd name="connsiteY4" fmla="*/ 115168 h 115341"/>
                <a:gd name="connsiteX5" fmla="*/ 57720 w 898549"/>
                <a:gd name="connsiteY5" fmla="*/ 115168 h 115341"/>
                <a:gd name="connsiteX6" fmla="*/ 273 w 898549"/>
                <a:gd name="connsiteY6" fmla="*/ 57720 h 115341"/>
                <a:gd name="connsiteX7" fmla="*/ 273 w 898549"/>
                <a:gd name="connsiteY7" fmla="*/ 57720 h 115341"/>
                <a:gd name="connsiteX8" fmla="*/ 57720 w 898549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8549" h="115341">
                  <a:moveTo>
                    <a:pt x="57720" y="273"/>
                  </a:moveTo>
                  <a:lnTo>
                    <a:pt x="842044" y="273"/>
                  </a:lnTo>
                  <a:cubicBezTo>
                    <a:pt x="880343" y="273"/>
                    <a:pt x="899492" y="19422"/>
                    <a:pt x="899492" y="57720"/>
                  </a:cubicBezTo>
                  <a:lnTo>
                    <a:pt x="899492" y="57720"/>
                  </a:lnTo>
                  <a:cubicBezTo>
                    <a:pt x="899492" y="96019"/>
                    <a:pt x="880343" y="115168"/>
                    <a:pt x="842044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8055B9B9-BE3D-412D-957B-E85976D92F67}"/>
                </a:ext>
              </a:extLst>
            </p:cNvPr>
            <p:cNvSpPr/>
            <p:nvPr/>
          </p:nvSpPr>
          <p:spPr>
            <a:xfrm>
              <a:off x="20395303" y="3813597"/>
              <a:ext cx="898550" cy="115342"/>
            </a:xfrm>
            <a:custGeom>
              <a:avLst/>
              <a:gdLst>
                <a:gd name="connsiteX0" fmla="*/ 57720 w 898549"/>
                <a:gd name="connsiteY0" fmla="*/ 273 h 115341"/>
                <a:gd name="connsiteX1" fmla="*/ 842044 w 898549"/>
                <a:gd name="connsiteY1" fmla="*/ 273 h 115341"/>
                <a:gd name="connsiteX2" fmla="*/ 899492 w 898549"/>
                <a:gd name="connsiteY2" fmla="*/ 57720 h 115341"/>
                <a:gd name="connsiteX3" fmla="*/ 899492 w 898549"/>
                <a:gd name="connsiteY3" fmla="*/ 57720 h 115341"/>
                <a:gd name="connsiteX4" fmla="*/ 842044 w 898549"/>
                <a:gd name="connsiteY4" fmla="*/ 115168 h 115341"/>
                <a:gd name="connsiteX5" fmla="*/ 57720 w 898549"/>
                <a:gd name="connsiteY5" fmla="*/ 115168 h 115341"/>
                <a:gd name="connsiteX6" fmla="*/ 273 w 898549"/>
                <a:gd name="connsiteY6" fmla="*/ 57720 h 115341"/>
                <a:gd name="connsiteX7" fmla="*/ 273 w 898549"/>
                <a:gd name="connsiteY7" fmla="*/ 57720 h 115341"/>
                <a:gd name="connsiteX8" fmla="*/ 57720 w 898549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8549" h="115341">
                  <a:moveTo>
                    <a:pt x="57720" y="273"/>
                  </a:moveTo>
                  <a:lnTo>
                    <a:pt x="842044" y="273"/>
                  </a:lnTo>
                  <a:cubicBezTo>
                    <a:pt x="880343" y="273"/>
                    <a:pt x="899492" y="19422"/>
                    <a:pt x="899492" y="57720"/>
                  </a:cubicBezTo>
                  <a:lnTo>
                    <a:pt x="899492" y="57720"/>
                  </a:lnTo>
                  <a:cubicBezTo>
                    <a:pt x="899492" y="96019"/>
                    <a:pt x="880343" y="115168"/>
                    <a:pt x="842044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233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奖项设置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02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AWARD SETTING</a:t>
            </a:r>
          </a:p>
        </p:txBody>
      </p:sp>
      <p:sp>
        <p:nvSpPr>
          <p:cNvPr id="88" name="梯形 87">
            <a:extLst>
              <a:ext uri="{FF2B5EF4-FFF2-40B4-BE49-F238E27FC236}">
                <a16:creationId xmlns:a16="http://schemas.microsoft.com/office/drawing/2014/main" id="{5C640E76-CE5D-4FB7-96D4-7EB5C8E878BF}"/>
              </a:ext>
            </a:extLst>
          </p:cNvPr>
          <p:cNvSpPr/>
          <p:nvPr/>
        </p:nvSpPr>
        <p:spPr>
          <a:xfrm>
            <a:off x="3140" y="5475417"/>
            <a:ext cx="12192000" cy="1382583"/>
          </a:xfrm>
          <a:prstGeom prst="trapezoid">
            <a:avLst>
              <a:gd name="adj" fmla="val 85892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90500" dist="139700" dir="2700000" sx="95000" sy="95000" algn="tl" rotWithShape="0">
              <a:schemeClr val="accent3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46160675-0C85-404D-A967-9054CEF3BB19}"/>
              </a:ext>
            </a:extLst>
          </p:cNvPr>
          <p:cNvSpPr/>
          <p:nvPr/>
        </p:nvSpPr>
        <p:spPr>
          <a:xfrm>
            <a:off x="1647984" y="2891991"/>
            <a:ext cx="4267916" cy="307167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0B5312AC-44E7-4A04-8990-0506392996D0}"/>
              </a:ext>
            </a:extLst>
          </p:cNvPr>
          <p:cNvSpPr/>
          <p:nvPr/>
        </p:nvSpPr>
        <p:spPr>
          <a:xfrm>
            <a:off x="1802141" y="3057000"/>
            <a:ext cx="3959602" cy="274165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5" name="梯形 94">
            <a:extLst>
              <a:ext uri="{FF2B5EF4-FFF2-40B4-BE49-F238E27FC236}">
                <a16:creationId xmlns:a16="http://schemas.microsoft.com/office/drawing/2014/main" id="{1FEEA39A-F986-45B0-8D83-35728F67B538}"/>
              </a:ext>
            </a:extLst>
          </p:cNvPr>
          <p:cNvSpPr/>
          <p:nvPr/>
        </p:nvSpPr>
        <p:spPr>
          <a:xfrm rot="8100000" flipH="1" flipV="1">
            <a:off x="1438358" y="3064923"/>
            <a:ext cx="944880" cy="187413"/>
          </a:xfrm>
          <a:prstGeom prst="trapezoid">
            <a:avLst>
              <a:gd name="adj" fmla="val 100130"/>
            </a:avLst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6" name="梯形 95">
            <a:extLst>
              <a:ext uri="{FF2B5EF4-FFF2-40B4-BE49-F238E27FC236}">
                <a16:creationId xmlns:a16="http://schemas.microsoft.com/office/drawing/2014/main" id="{FBDFBEC6-361B-4FCA-B422-F2C807B8A705}"/>
              </a:ext>
            </a:extLst>
          </p:cNvPr>
          <p:cNvSpPr/>
          <p:nvPr/>
        </p:nvSpPr>
        <p:spPr>
          <a:xfrm rot="13500000" flipV="1">
            <a:off x="5182051" y="3064924"/>
            <a:ext cx="944880" cy="187413"/>
          </a:xfrm>
          <a:prstGeom prst="trapezoid">
            <a:avLst>
              <a:gd name="adj" fmla="val 100130"/>
            </a:avLst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7" name="梯形 96">
            <a:extLst>
              <a:ext uri="{FF2B5EF4-FFF2-40B4-BE49-F238E27FC236}">
                <a16:creationId xmlns:a16="http://schemas.microsoft.com/office/drawing/2014/main" id="{24C8E7FA-9D1F-4E98-BFCB-2764359E657B}"/>
              </a:ext>
            </a:extLst>
          </p:cNvPr>
          <p:cNvSpPr/>
          <p:nvPr/>
        </p:nvSpPr>
        <p:spPr>
          <a:xfrm rot="13500000" flipH="1">
            <a:off x="1444708" y="5602371"/>
            <a:ext cx="944880" cy="187413"/>
          </a:xfrm>
          <a:prstGeom prst="trapezoid">
            <a:avLst>
              <a:gd name="adj" fmla="val 100130"/>
            </a:avLst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8" name="梯形 97">
            <a:extLst>
              <a:ext uri="{FF2B5EF4-FFF2-40B4-BE49-F238E27FC236}">
                <a16:creationId xmlns:a16="http://schemas.microsoft.com/office/drawing/2014/main" id="{FCFB6BEB-2051-4CD6-9DED-9BA2BD4E5CBC}"/>
              </a:ext>
            </a:extLst>
          </p:cNvPr>
          <p:cNvSpPr/>
          <p:nvPr/>
        </p:nvSpPr>
        <p:spPr>
          <a:xfrm rot="8100000">
            <a:off x="5174297" y="5602371"/>
            <a:ext cx="944880" cy="187413"/>
          </a:xfrm>
          <a:prstGeom prst="trapezoid">
            <a:avLst>
              <a:gd name="adj" fmla="val 100130"/>
            </a:avLst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A2510D5-6E73-4683-89BD-91F9831D63DD}"/>
              </a:ext>
            </a:extLst>
          </p:cNvPr>
          <p:cNvGrpSpPr/>
          <p:nvPr/>
        </p:nvGrpSpPr>
        <p:grpSpPr>
          <a:xfrm>
            <a:off x="3562606" y="3057000"/>
            <a:ext cx="438672" cy="2741658"/>
            <a:chOff x="8260250" y="3432531"/>
            <a:chExt cx="584896" cy="2741658"/>
          </a:xfrm>
        </p:grpSpPr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A21D778A-0457-481D-BAFC-211D24CD66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3632" t="8443" b="11155"/>
            <a:stretch/>
          </p:blipFill>
          <p:spPr>
            <a:xfrm>
              <a:off x="8552698" y="3432531"/>
              <a:ext cx="292448" cy="2741658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95302A2E-6C00-432B-99A6-1BABCD25B9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3632" t="8443" b="11155"/>
            <a:stretch/>
          </p:blipFill>
          <p:spPr>
            <a:xfrm flipH="1">
              <a:off x="8260250" y="3432531"/>
              <a:ext cx="292448" cy="2741658"/>
            </a:xfrm>
            <a:prstGeom prst="rect">
              <a:avLst/>
            </a:prstGeom>
          </p:spPr>
        </p:pic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id="{E3A23504-9E96-420A-AA90-1C501364EF7B}"/>
              </a:ext>
            </a:extLst>
          </p:cNvPr>
          <p:cNvSpPr/>
          <p:nvPr/>
        </p:nvSpPr>
        <p:spPr>
          <a:xfrm>
            <a:off x="7036251" y="1984470"/>
            <a:ext cx="2519730" cy="356131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5A4FF875-B9EA-4A74-B1CD-BF6C3EF9775A}"/>
              </a:ext>
            </a:extLst>
          </p:cNvPr>
          <p:cNvSpPr/>
          <p:nvPr/>
        </p:nvSpPr>
        <p:spPr>
          <a:xfrm>
            <a:off x="7095007" y="1984469"/>
            <a:ext cx="2442766" cy="3568088"/>
          </a:xfrm>
          <a:prstGeom prst="rect">
            <a:avLst/>
          </a:prstGeom>
          <a:gradFill flip="none" rotWithShape="1">
            <a:gsLst>
              <a:gs pos="95000">
                <a:sysClr val="window" lastClr="FFFFFF">
                  <a:alpha val="0"/>
                </a:sysClr>
              </a:gs>
              <a:gs pos="100000">
                <a:sysClr val="window" lastClr="FFFFFF"/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innerShdw blurRad="317500">
              <a:prstClr val="black">
                <a:alpha val="6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1" name="等腰三角形 90">
            <a:extLst>
              <a:ext uri="{FF2B5EF4-FFF2-40B4-BE49-F238E27FC236}">
                <a16:creationId xmlns:a16="http://schemas.microsoft.com/office/drawing/2014/main" id="{8FD7A406-0649-46D3-9A35-7CBA0CAB5448}"/>
              </a:ext>
            </a:extLst>
          </p:cNvPr>
          <p:cNvSpPr/>
          <p:nvPr/>
        </p:nvSpPr>
        <p:spPr>
          <a:xfrm rot="16200000">
            <a:off x="6306909" y="1603195"/>
            <a:ext cx="325926" cy="340369"/>
          </a:xfrm>
          <a:prstGeom prst="triangle">
            <a:avLst>
              <a:gd name="adj" fmla="val 49949"/>
            </a:avLst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pic>
        <p:nvPicPr>
          <p:cNvPr id="92" name="图片 91" descr="窗户旁的电视&#10;&#10;描述已自动生成">
            <a:extLst>
              <a:ext uri="{FF2B5EF4-FFF2-40B4-BE49-F238E27FC236}">
                <a16:creationId xmlns:a16="http://schemas.microsoft.com/office/drawing/2014/main" id="{C2F533AB-E0B4-4C3D-A039-95144C743C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"/>
          <a:stretch/>
        </p:blipFill>
        <p:spPr>
          <a:xfrm>
            <a:off x="6589937" y="1562152"/>
            <a:ext cx="3459523" cy="439628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02" name="矩形: 剪去单角 101">
            <a:extLst>
              <a:ext uri="{FF2B5EF4-FFF2-40B4-BE49-F238E27FC236}">
                <a16:creationId xmlns:a16="http://schemas.microsoft.com/office/drawing/2014/main" id="{3A01788F-E530-4AFD-84DC-72943C292C8F}"/>
              </a:ext>
            </a:extLst>
          </p:cNvPr>
          <p:cNvSpPr/>
          <p:nvPr/>
        </p:nvSpPr>
        <p:spPr>
          <a:xfrm>
            <a:off x="6317454" y="1775088"/>
            <a:ext cx="2200854" cy="562072"/>
          </a:xfrm>
          <a:prstGeom prst="snip1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03" name="等腰三角形 102">
            <a:extLst>
              <a:ext uri="{FF2B5EF4-FFF2-40B4-BE49-F238E27FC236}">
                <a16:creationId xmlns:a16="http://schemas.microsoft.com/office/drawing/2014/main" id="{8A8291A0-C274-4F1A-AAF9-4385A141C26B}"/>
              </a:ext>
            </a:extLst>
          </p:cNvPr>
          <p:cNvSpPr/>
          <p:nvPr/>
        </p:nvSpPr>
        <p:spPr>
          <a:xfrm rot="13527293">
            <a:off x="8369131" y="1808430"/>
            <a:ext cx="142454" cy="90687"/>
          </a:xfrm>
          <a:prstGeom prst="triangle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88900" dist="38100" dir="10800000" algn="r" rotWithShape="0">
              <a:srgbClr val="2290FC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C4E1398-697C-4A79-A4C0-03448035ECD6}"/>
              </a:ext>
            </a:extLst>
          </p:cNvPr>
          <p:cNvSpPr txBox="1"/>
          <p:nvPr/>
        </p:nvSpPr>
        <p:spPr>
          <a:xfrm>
            <a:off x="6394511" y="1818547"/>
            <a:ext cx="2088916" cy="47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DBFB32E0-9B0F-45F8-9D50-57220FC93351}"/>
              </a:ext>
            </a:extLst>
          </p:cNvPr>
          <p:cNvCxnSpPr>
            <a:cxnSpLocks/>
          </p:cNvCxnSpPr>
          <p:nvPr/>
        </p:nvCxnSpPr>
        <p:spPr>
          <a:xfrm>
            <a:off x="6317454" y="1773283"/>
            <a:ext cx="0" cy="566161"/>
          </a:xfrm>
          <a:prstGeom prst="line">
            <a:avLst/>
          </a:prstGeom>
          <a:noFill/>
          <a:ln w="38100" cap="flat" cmpd="sng" algn="ctr">
            <a:gradFill>
              <a:gsLst>
                <a:gs pos="25000">
                  <a:schemeClr val="accent5"/>
                </a:gs>
                <a:gs pos="10000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106" name="矩形: 剪去单角 105">
            <a:extLst>
              <a:ext uri="{FF2B5EF4-FFF2-40B4-BE49-F238E27FC236}">
                <a16:creationId xmlns:a16="http://schemas.microsoft.com/office/drawing/2014/main" id="{D3E51D82-5D21-4C31-B951-28D5B0DDC19A}"/>
              </a:ext>
            </a:extLst>
          </p:cNvPr>
          <p:cNvSpPr/>
          <p:nvPr/>
        </p:nvSpPr>
        <p:spPr>
          <a:xfrm>
            <a:off x="2058325" y="1828495"/>
            <a:ext cx="3549260" cy="643321"/>
          </a:xfrm>
          <a:prstGeom prst="snip1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07" name="等腰三角形 106">
            <a:extLst>
              <a:ext uri="{FF2B5EF4-FFF2-40B4-BE49-F238E27FC236}">
                <a16:creationId xmlns:a16="http://schemas.microsoft.com/office/drawing/2014/main" id="{7BD13049-B41F-400F-8C8B-0AC435F3A151}"/>
              </a:ext>
            </a:extLst>
          </p:cNvPr>
          <p:cNvSpPr/>
          <p:nvPr/>
        </p:nvSpPr>
        <p:spPr>
          <a:xfrm rot="13527293">
            <a:off x="5435064" y="1866657"/>
            <a:ext cx="163046" cy="103796"/>
          </a:xfrm>
          <a:prstGeom prst="triangle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88900" dist="38100" dir="10800000" algn="r" rotWithShape="0">
              <a:srgbClr val="2290FC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2A9CAE0-DE7E-4501-B451-D274C238D408}"/>
              </a:ext>
            </a:extLst>
          </p:cNvPr>
          <p:cNvSpPr txBox="1"/>
          <p:nvPr/>
        </p:nvSpPr>
        <p:spPr>
          <a:xfrm>
            <a:off x="2663404" y="187823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8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6B254E05-03D3-40D7-8954-30616B2EA0AA}"/>
              </a:ext>
            </a:extLst>
          </p:cNvPr>
          <p:cNvCxnSpPr>
            <a:cxnSpLocks/>
          </p:cNvCxnSpPr>
          <p:nvPr/>
        </p:nvCxnSpPr>
        <p:spPr>
          <a:xfrm>
            <a:off x="2058325" y="2471816"/>
            <a:ext cx="3549260" cy="2613"/>
          </a:xfrm>
          <a:prstGeom prst="line">
            <a:avLst/>
          </a:prstGeom>
          <a:noFill/>
          <a:ln w="38100" cap="flat" cmpd="sng" algn="ctr">
            <a:gradFill>
              <a:gsLst>
                <a:gs pos="25000">
                  <a:schemeClr val="accent5"/>
                </a:gs>
                <a:gs pos="10000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646544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3" name="梯形 322">
            <a:extLst>
              <a:ext uri="{FF2B5EF4-FFF2-40B4-BE49-F238E27FC236}">
                <a16:creationId xmlns:a16="http://schemas.microsoft.com/office/drawing/2014/main" id="{FCB47FDF-E1DE-4E96-A986-9CB452AC7C45}"/>
              </a:ext>
            </a:extLst>
          </p:cNvPr>
          <p:cNvSpPr/>
          <p:nvPr/>
        </p:nvSpPr>
        <p:spPr>
          <a:xfrm rot="5400000" flipH="1">
            <a:off x="114848" y="1361302"/>
            <a:ext cx="4168610" cy="279353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0" name="梯形 319">
            <a:extLst>
              <a:ext uri="{FF2B5EF4-FFF2-40B4-BE49-F238E27FC236}">
                <a16:creationId xmlns:a16="http://schemas.microsoft.com/office/drawing/2014/main" id="{931C6600-67C8-40F9-ABAA-D291D19FD4C2}"/>
              </a:ext>
            </a:extLst>
          </p:cNvPr>
          <p:cNvSpPr/>
          <p:nvPr/>
        </p:nvSpPr>
        <p:spPr>
          <a:xfrm rot="16200000">
            <a:off x="8400044" y="2377597"/>
            <a:ext cx="3862781" cy="2998231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1" name="梯形 320">
            <a:extLst>
              <a:ext uri="{FF2B5EF4-FFF2-40B4-BE49-F238E27FC236}">
                <a16:creationId xmlns:a16="http://schemas.microsoft.com/office/drawing/2014/main" id="{AA03992E-3E72-4005-A5AD-51CE9082C3F9}"/>
              </a:ext>
            </a:extLst>
          </p:cNvPr>
          <p:cNvSpPr/>
          <p:nvPr/>
        </p:nvSpPr>
        <p:spPr>
          <a:xfrm rot="16200000">
            <a:off x="7375570" y="2189325"/>
            <a:ext cx="4347907" cy="3374781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2" name="梯形 321">
            <a:extLst>
              <a:ext uri="{FF2B5EF4-FFF2-40B4-BE49-F238E27FC236}">
                <a16:creationId xmlns:a16="http://schemas.microsoft.com/office/drawing/2014/main" id="{0C919C63-6E9E-427F-A1E9-F0FC51895031}"/>
              </a:ext>
            </a:extLst>
          </p:cNvPr>
          <p:cNvSpPr/>
          <p:nvPr/>
        </p:nvSpPr>
        <p:spPr>
          <a:xfrm rot="16200000">
            <a:off x="6656650" y="2336987"/>
            <a:ext cx="4812703" cy="3079458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782" name="图片 781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EA898FEC-C4EA-41D9-9D86-52DE478F1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47" y="412974"/>
            <a:ext cx="1402828" cy="260791"/>
          </a:xfrm>
          <a:prstGeom prst="rect">
            <a:avLst/>
          </a:prstGeom>
        </p:spPr>
      </p:pic>
      <p:sp>
        <p:nvSpPr>
          <p:cNvPr id="319" name="椭圆 318">
            <a:extLst>
              <a:ext uri="{FF2B5EF4-FFF2-40B4-BE49-F238E27FC236}">
                <a16:creationId xmlns:a16="http://schemas.microsoft.com/office/drawing/2014/main" id="{B8D1598A-CCEC-41D2-8D98-AB85929209A0}"/>
              </a:ext>
            </a:extLst>
          </p:cNvPr>
          <p:cNvSpPr/>
          <p:nvPr/>
        </p:nvSpPr>
        <p:spPr>
          <a:xfrm>
            <a:off x="2675314" y="1766755"/>
            <a:ext cx="2321400" cy="2321398"/>
          </a:xfrm>
          <a:prstGeom prst="ellipse">
            <a:avLst/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16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3" name="文本框 732">
            <a:extLst>
              <a:ext uri="{FF2B5EF4-FFF2-40B4-BE49-F238E27FC236}">
                <a16:creationId xmlns:a16="http://schemas.microsoft.com/office/drawing/2014/main" id="{0572E1EE-3989-4063-AEC1-62DE0861FF76}"/>
              </a:ext>
            </a:extLst>
          </p:cNvPr>
          <p:cNvSpPr txBox="1"/>
          <p:nvPr/>
        </p:nvSpPr>
        <p:spPr>
          <a:xfrm>
            <a:off x="5350199" y="2927454"/>
            <a:ext cx="3229227" cy="83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活动评审</a:t>
            </a:r>
          </a:p>
        </p:txBody>
      </p:sp>
      <p:sp>
        <p:nvSpPr>
          <p:cNvPr id="734" name="文本框 733">
            <a:extLst>
              <a:ext uri="{FF2B5EF4-FFF2-40B4-BE49-F238E27FC236}">
                <a16:creationId xmlns:a16="http://schemas.microsoft.com/office/drawing/2014/main" id="{140D56BD-FC42-40BA-9FC5-D154916DD50C}"/>
              </a:ext>
            </a:extLst>
          </p:cNvPr>
          <p:cNvSpPr txBox="1"/>
          <p:nvPr/>
        </p:nvSpPr>
        <p:spPr>
          <a:xfrm>
            <a:off x="3373376" y="2226105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03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36" name="文本框 735">
            <a:extLst>
              <a:ext uri="{FF2B5EF4-FFF2-40B4-BE49-F238E27FC236}">
                <a16:creationId xmlns:a16="http://schemas.microsoft.com/office/drawing/2014/main" id="{702AACBA-0592-4054-AB2E-B9E10D98D5D9}"/>
              </a:ext>
            </a:extLst>
          </p:cNvPr>
          <p:cNvSpPr txBox="1"/>
          <p:nvPr/>
        </p:nvSpPr>
        <p:spPr>
          <a:xfrm>
            <a:off x="5350200" y="3786908"/>
            <a:ext cx="37128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05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ACTIVITY REVIEW</a:t>
            </a:r>
          </a:p>
        </p:txBody>
      </p:sp>
      <p:pic>
        <p:nvPicPr>
          <p:cNvPr id="326" name="图片 325">
            <a:extLst>
              <a:ext uri="{FF2B5EF4-FFF2-40B4-BE49-F238E27FC236}">
                <a16:creationId xmlns:a16="http://schemas.microsoft.com/office/drawing/2014/main" id="{D2550DA5-5EBE-4E84-B463-8E62463D1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3549583" y="2677283"/>
            <a:ext cx="1226260" cy="919696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CE046D6E-25C1-4ED1-847E-4EE8717736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7560757" y="3184727"/>
            <a:ext cx="494487" cy="370866"/>
          </a:xfrm>
          <a:prstGeom prst="rect">
            <a:avLst/>
          </a:prstGeom>
        </p:spPr>
      </p:pic>
      <p:pic>
        <p:nvPicPr>
          <p:cNvPr id="329" name="图片 328">
            <a:extLst>
              <a:ext uri="{FF2B5EF4-FFF2-40B4-BE49-F238E27FC236}">
                <a16:creationId xmlns:a16="http://schemas.microsoft.com/office/drawing/2014/main" id="{6F0118C1-E211-4B09-8896-740E7E6BEE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537833" y="3188038"/>
            <a:ext cx="494487" cy="370866"/>
          </a:xfrm>
          <a:prstGeom prst="rect">
            <a:avLst/>
          </a:prstGeom>
        </p:spPr>
      </p:pic>
      <p:pic>
        <p:nvPicPr>
          <p:cNvPr id="330" name="图片 329">
            <a:extLst>
              <a:ext uri="{FF2B5EF4-FFF2-40B4-BE49-F238E27FC236}">
                <a16:creationId xmlns:a16="http://schemas.microsoft.com/office/drawing/2014/main" id="{C21797C6-0081-4C27-A1FA-C99A1730B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279920" y="3101238"/>
            <a:ext cx="494487" cy="370866"/>
          </a:xfrm>
          <a:prstGeom prst="rect">
            <a:avLst/>
          </a:prstGeom>
        </p:spPr>
      </p:pic>
      <p:pic>
        <p:nvPicPr>
          <p:cNvPr id="331" name="图片 330">
            <a:extLst>
              <a:ext uri="{FF2B5EF4-FFF2-40B4-BE49-F238E27FC236}">
                <a16:creationId xmlns:a16="http://schemas.microsoft.com/office/drawing/2014/main" id="{8048C3DF-D05C-44CA-A38B-B6F0EB15C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5436221" y="3268540"/>
            <a:ext cx="494487" cy="370866"/>
          </a:xfrm>
          <a:prstGeom prst="rect">
            <a:avLst/>
          </a:prstGeom>
        </p:spPr>
      </p:pic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031EB429-4BC3-4FB7-B6BA-DFB48D3E9B64}"/>
              </a:ext>
            </a:extLst>
          </p:cNvPr>
          <p:cNvGrpSpPr/>
          <p:nvPr/>
        </p:nvGrpSpPr>
        <p:grpSpPr>
          <a:xfrm>
            <a:off x="2403479" y="3314758"/>
            <a:ext cx="1526601" cy="986421"/>
            <a:chOff x="2403479" y="3187772"/>
            <a:chExt cx="1526601" cy="986421"/>
          </a:xfrm>
        </p:grpSpPr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CDDF99E0-68A3-4C99-9476-76FC04A46784}"/>
                </a:ext>
              </a:extLst>
            </p:cNvPr>
            <p:cNvSpPr/>
            <p:nvPr/>
          </p:nvSpPr>
          <p:spPr>
            <a:xfrm>
              <a:off x="2403479" y="318777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450458CD-1E5B-49C8-8D4F-8AA584843B40}"/>
                </a:ext>
              </a:extLst>
            </p:cNvPr>
            <p:cNvSpPr/>
            <p:nvPr/>
          </p:nvSpPr>
          <p:spPr>
            <a:xfrm>
              <a:off x="2538715" y="318887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3BD80F49-0F08-4A6D-8607-075E1D8E2E69}"/>
                </a:ext>
              </a:extLst>
            </p:cNvPr>
            <p:cNvSpPr/>
            <p:nvPr/>
          </p:nvSpPr>
          <p:spPr>
            <a:xfrm>
              <a:off x="2673950" y="318998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114956BB-FBFD-4673-B8DD-C92F76E8470D}"/>
                </a:ext>
              </a:extLst>
            </p:cNvPr>
            <p:cNvSpPr/>
            <p:nvPr/>
          </p:nvSpPr>
          <p:spPr>
            <a:xfrm>
              <a:off x="2809186" y="319108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60C8C9B7-AC4A-4E07-B166-38174E6A6076}"/>
                </a:ext>
              </a:extLst>
            </p:cNvPr>
            <p:cNvSpPr/>
            <p:nvPr/>
          </p:nvSpPr>
          <p:spPr>
            <a:xfrm>
              <a:off x="2944423" y="319219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39FE386E-831A-4B1F-BDF0-3A7E4026959C}"/>
                </a:ext>
              </a:extLst>
            </p:cNvPr>
            <p:cNvSpPr/>
            <p:nvPr/>
          </p:nvSpPr>
          <p:spPr>
            <a:xfrm>
              <a:off x="3079658" y="3193294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40193368-3FCE-427F-899A-956A226A12D2}"/>
                </a:ext>
              </a:extLst>
            </p:cNvPr>
            <p:cNvSpPr/>
            <p:nvPr/>
          </p:nvSpPr>
          <p:spPr>
            <a:xfrm>
              <a:off x="3214894" y="3194399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FFD4834D-F55B-473C-9CAB-E935E708550C}"/>
                </a:ext>
              </a:extLst>
            </p:cNvPr>
            <p:cNvSpPr/>
            <p:nvPr/>
          </p:nvSpPr>
          <p:spPr>
            <a:xfrm>
              <a:off x="3350130" y="319550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3D00DC8E-1CFF-408D-AE01-7C810302A1BD}"/>
                </a:ext>
              </a:extLst>
            </p:cNvPr>
            <p:cNvSpPr/>
            <p:nvPr/>
          </p:nvSpPr>
          <p:spPr>
            <a:xfrm>
              <a:off x="3485365" y="319660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6793E5B4-D054-4A98-906D-6C0DA43F0343}"/>
                </a:ext>
              </a:extLst>
            </p:cNvPr>
            <p:cNvSpPr/>
            <p:nvPr/>
          </p:nvSpPr>
          <p:spPr>
            <a:xfrm>
              <a:off x="3620601" y="319771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E2D10B64-C34D-45DF-929E-649968DA8F37}"/>
                </a:ext>
              </a:extLst>
            </p:cNvPr>
            <p:cNvSpPr/>
            <p:nvPr/>
          </p:nvSpPr>
          <p:spPr>
            <a:xfrm>
              <a:off x="3755837" y="319881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77F936E2-CBB0-4CA0-B948-ABB8FA9097C2}"/>
                </a:ext>
              </a:extLst>
            </p:cNvPr>
            <p:cNvSpPr/>
            <p:nvPr/>
          </p:nvSpPr>
          <p:spPr>
            <a:xfrm>
              <a:off x="3891072" y="319992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6FD5919-9550-42EF-BF5F-AF2E8A154422}"/>
                </a:ext>
              </a:extLst>
            </p:cNvPr>
            <p:cNvSpPr/>
            <p:nvPr/>
          </p:nvSpPr>
          <p:spPr>
            <a:xfrm>
              <a:off x="2403479" y="3341624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2045CED6-531F-42F3-957D-602AC6BC3411}"/>
                </a:ext>
              </a:extLst>
            </p:cNvPr>
            <p:cNvSpPr/>
            <p:nvPr/>
          </p:nvSpPr>
          <p:spPr>
            <a:xfrm>
              <a:off x="2538715" y="334272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FFF5FA56-805F-4D5D-AB0D-74EFCE82613D}"/>
                </a:ext>
              </a:extLst>
            </p:cNvPr>
            <p:cNvSpPr/>
            <p:nvPr/>
          </p:nvSpPr>
          <p:spPr>
            <a:xfrm>
              <a:off x="2673950" y="334383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5DCEAFB2-4FF7-4BDF-8843-5B6EF5F9CA35}"/>
                </a:ext>
              </a:extLst>
            </p:cNvPr>
            <p:cNvSpPr/>
            <p:nvPr/>
          </p:nvSpPr>
          <p:spPr>
            <a:xfrm>
              <a:off x="2809186" y="334493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6B35899D-45CA-4A66-8527-D25B2A7E34D8}"/>
                </a:ext>
              </a:extLst>
            </p:cNvPr>
            <p:cNvSpPr/>
            <p:nvPr/>
          </p:nvSpPr>
          <p:spPr>
            <a:xfrm>
              <a:off x="2944423" y="334604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926616BA-E324-4ACF-9F2D-1ED00586A648}"/>
                </a:ext>
              </a:extLst>
            </p:cNvPr>
            <p:cNvSpPr/>
            <p:nvPr/>
          </p:nvSpPr>
          <p:spPr>
            <a:xfrm>
              <a:off x="3079658" y="334714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7127F1E3-2D65-4D03-A479-2D79AD782DD4}"/>
                </a:ext>
              </a:extLst>
            </p:cNvPr>
            <p:cNvSpPr/>
            <p:nvPr/>
          </p:nvSpPr>
          <p:spPr>
            <a:xfrm>
              <a:off x="3214894" y="334825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5892055C-4820-4FEA-9F42-334A8960BC64}"/>
                </a:ext>
              </a:extLst>
            </p:cNvPr>
            <p:cNvSpPr/>
            <p:nvPr/>
          </p:nvSpPr>
          <p:spPr>
            <a:xfrm>
              <a:off x="3350130" y="334935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E973443A-042D-4AE3-8E16-37DBDACB47A1}"/>
                </a:ext>
              </a:extLst>
            </p:cNvPr>
            <p:cNvSpPr/>
            <p:nvPr/>
          </p:nvSpPr>
          <p:spPr>
            <a:xfrm>
              <a:off x="3485365" y="3350460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BB641B75-78CC-4469-A3A5-278078D181F9}"/>
                </a:ext>
              </a:extLst>
            </p:cNvPr>
            <p:cNvSpPr/>
            <p:nvPr/>
          </p:nvSpPr>
          <p:spPr>
            <a:xfrm>
              <a:off x="3620601" y="3351564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FE123AEA-AC55-4402-9F96-515C47338737}"/>
                </a:ext>
              </a:extLst>
            </p:cNvPr>
            <p:cNvSpPr/>
            <p:nvPr/>
          </p:nvSpPr>
          <p:spPr>
            <a:xfrm>
              <a:off x="3755837" y="335266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D0CEE46C-CBEA-46F3-ADD6-E06787C0B846}"/>
                </a:ext>
              </a:extLst>
            </p:cNvPr>
            <p:cNvSpPr/>
            <p:nvPr/>
          </p:nvSpPr>
          <p:spPr>
            <a:xfrm>
              <a:off x="3891072" y="335377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EF986C4B-0DEC-4720-8B05-FBE971E5B076}"/>
                </a:ext>
              </a:extLst>
            </p:cNvPr>
            <p:cNvSpPr/>
            <p:nvPr/>
          </p:nvSpPr>
          <p:spPr>
            <a:xfrm>
              <a:off x="2403479" y="349547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4FD0D78-FE85-4243-A995-233D2E40FE8C}"/>
                </a:ext>
              </a:extLst>
            </p:cNvPr>
            <p:cNvSpPr/>
            <p:nvPr/>
          </p:nvSpPr>
          <p:spPr>
            <a:xfrm>
              <a:off x="2538715" y="349658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4DB08AD1-5263-4C36-9739-D3EAE8FFF29B}"/>
                </a:ext>
              </a:extLst>
            </p:cNvPr>
            <p:cNvSpPr/>
            <p:nvPr/>
          </p:nvSpPr>
          <p:spPr>
            <a:xfrm>
              <a:off x="2673950" y="3497685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04A9CB63-C305-4485-BE9B-8BAA8292CC34}"/>
                </a:ext>
              </a:extLst>
            </p:cNvPr>
            <p:cNvSpPr/>
            <p:nvPr/>
          </p:nvSpPr>
          <p:spPr>
            <a:xfrm>
              <a:off x="2809186" y="3498790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3DCBD430-DA7A-42C5-83B0-44236FFA7580}"/>
                </a:ext>
              </a:extLst>
            </p:cNvPr>
            <p:cNvSpPr/>
            <p:nvPr/>
          </p:nvSpPr>
          <p:spPr>
            <a:xfrm>
              <a:off x="2944423" y="349989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3621FE19-D9D1-4808-B9C3-68E13F970835}"/>
                </a:ext>
              </a:extLst>
            </p:cNvPr>
            <p:cNvSpPr/>
            <p:nvPr/>
          </p:nvSpPr>
          <p:spPr>
            <a:xfrm>
              <a:off x="3079658" y="350099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C1AF00F0-2DB7-46CF-89F6-BAAEECC7000A}"/>
                </a:ext>
              </a:extLst>
            </p:cNvPr>
            <p:cNvSpPr/>
            <p:nvPr/>
          </p:nvSpPr>
          <p:spPr>
            <a:xfrm>
              <a:off x="3214894" y="350210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C34C5BD1-A99D-4E34-93D3-2140BB67256F}"/>
                </a:ext>
              </a:extLst>
            </p:cNvPr>
            <p:cNvSpPr/>
            <p:nvPr/>
          </p:nvSpPr>
          <p:spPr>
            <a:xfrm>
              <a:off x="3350130" y="350320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68AE754C-5A87-47F3-9955-8F2869C300DB}"/>
                </a:ext>
              </a:extLst>
            </p:cNvPr>
            <p:cNvSpPr/>
            <p:nvPr/>
          </p:nvSpPr>
          <p:spPr>
            <a:xfrm>
              <a:off x="3485365" y="350431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235E0197-6AC6-4180-B962-08A9CB720B0B}"/>
                </a:ext>
              </a:extLst>
            </p:cNvPr>
            <p:cNvSpPr/>
            <p:nvPr/>
          </p:nvSpPr>
          <p:spPr>
            <a:xfrm>
              <a:off x="3620601" y="350541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2C52933B-47B3-4904-8A75-696396388729}"/>
                </a:ext>
              </a:extLst>
            </p:cNvPr>
            <p:cNvSpPr/>
            <p:nvPr/>
          </p:nvSpPr>
          <p:spPr>
            <a:xfrm>
              <a:off x="3755837" y="3506521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38FD35C4-B9D4-4D2A-98F7-70C5DBA956D4}"/>
                </a:ext>
              </a:extLst>
            </p:cNvPr>
            <p:cNvSpPr/>
            <p:nvPr/>
          </p:nvSpPr>
          <p:spPr>
            <a:xfrm>
              <a:off x="3891072" y="3507626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8D0D12BB-00A4-412C-B22B-3462F097911F}"/>
                </a:ext>
              </a:extLst>
            </p:cNvPr>
            <p:cNvSpPr/>
            <p:nvPr/>
          </p:nvSpPr>
          <p:spPr>
            <a:xfrm>
              <a:off x="2403479" y="3649330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15F002CA-D286-4EB2-9350-727BB679D2D3}"/>
                </a:ext>
              </a:extLst>
            </p:cNvPr>
            <p:cNvSpPr/>
            <p:nvPr/>
          </p:nvSpPr>
          <p:spPr>
            <a:xfrm>
              <a:off x="2538715" y="3650435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76A0AD50-FEA3-4F9C-8EBA-41EA43CDEB25}"/>
                </a:ext>
              </a:extLst>
            </p:cNvPr>
            <p:cNvSpPr/>
            <p:nvPr/>
          </p:nvSpPr>
          <p:spPr>
            <a:xfrm>
              <a:off x="2673950" y="3651539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7F81F39-CB94-4753-B382-2F3334B8DCB7}"/>
                </a:ext>
              </a:extLst>
            </p:cNvPr>
            <p:cNvSpPr/>
            <p:nvPr/>
          </p:nvSpPr>
          <p:spPr>
            <a:xfrm>
              <a:off x="2809186" y="3652644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464F9364-0B90-411B-9A08-B8F080B5B164}"/>
                </a:ext>
              </a:extLst>
            </p:cNvPr>
            <p:cNvSpPr/>
            <p:nvPr/>
          </p:nvSpPr>
          <p:spPr>
            <a:xfrm>
              <a:off x="2944423" y="3653747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FA3FEB40-CFE1-4AF9-B435-8AA23E50A82F}"/>
                </a:ext>
              </a:extLst>
            </p:cNvPr>
            <p:cNvSpPr/>
            <p:nvPr/>
          </p:nvSpPr>
          <p:spPr>
            <a:xfrm>
              <a:off x="3079658" y="365485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514587CA-24A7-473E-84AA-BC1EBE43F788}"/>
                </a:ext>
              </a:extLst>
            </p:cNvPr>
            <p:cNvSpPr/>
            <p:nvPr/>
          </p:nvSpPr>
          <p:spPr>
            <a:xfrm>
              <a:off x="3214894" y="3655957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30819F88-1AD8-49D4-AB83-73FC70BE578B}"/>
                </a:ext>
              </a:extLst>
            </p:cNvPr>
            <p:cNvSpPr/>
            <p:nvPr/>
          </p:nvSpPr>
          <p:spPr>
            <a:xfrm>
              <a:off x="3350130" y="3657061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86E6AED0-03D4-45A8-BA77-C8B4AAE32323}"/>
                </a:ext>
              </a:extLst>
            </p:cNvPr>
            <p:cNvSpPr/>
            <p:nvPr/>
          </p:nvSpPr>
          <p:spPr>
            <a:xfrm>
              <a:off x="3485365" y="3658166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97DEA06F-9E17-4396-8778-53EA1DDC6542}"/>
                </a:ext>
              </a:extLst>
            </p:cNvPr>
            <p:cNvSpPr/>
            <p:nvPr/>
          </p:nvSpPr>
          <p:spPr>
            <a:xfrm>
              <a:off x="3620601" y="3659270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FDF71FBB-9138-4261-B80E-CB3F20AF0B11}"/>
                </a:ext>
              </a:extLst>
            </p:cNvPr>
            <p:cNvSpPr/>
            <p:nvPr/>
          </p:nvSpPr>
          <p:spPr>
            <a:xfrm>
              <a:off x="3755837" y="3660375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39748BF4-8D58-4C7E-BFA1-5060875CAF7A}"/>
                </a:ext>
              </a:extLst>
            </p:cNvPr>
            <p:cNvSpPr/>
            <p:nvPr/>
          </p:nvSpPr>
          <p:spPr>
            <a:xfrm>
              <a:off x="3891072" y="3661480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0A2A3AD0-9F33-4FA0-B9DA-BFB5347B72D4}"/>
                </a:ext>
              </a:extLst>
            </p:cNvPr>
            <p:cNvSpPr/>
            <p:nvPr/>
          </p:nvSpPr>
          <p:spPr>
            <a:xfrm>
              <a:off x="2403479" y="380318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8704E129-F09C-4C3B-B6EC-150BBFC4A0EF}"/>
                </a:ext>
              </a:extLst>
            </p:cNvPr>
            <p:cNvSpPr/>
            <p:nvPr/>
          </p:nvSpPr>
          <p:spPr>
            <a:xfrm>
              <a:off x="2538715" y="380428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E8F702AE-22F1-486B-A8CF-8977EAB23762}"/>
                </a:ext>
              </a:extLst>
            </p:cNvPr>
            <p:cNvSpPr/>
            <p:nvPr/>
          </p:nvSpPr>
          <p:spPr>
            <a:xfrm>
              <a:off x="2673950" y="380539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E5BC6A37-ACA0-4BBB-B712-B52438806026}"/>
                </a:ext>
              </a:extLst>
            </p:cNvPr>
            <p:cNvSpPr/>
            <p:nvPr/>
          </p:nvSpPr>
          <p:spPr>
            <a:xfrm>
              <a:off x="2809186" y="380649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DCA80C15-2090-4169-A32A-CBDB0A965A66}"/>
                </a:ext>
              </a:extLst>
            </p:cNvPr>
            <p:cNvSpPr/>
            <p:nvPr/>
          </p:nvSpPr>
          <p:spPr>
            <a:xfrm>
              <a:off x="2944423" y="380760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60F3CB52-0A6B-4EAA-8696-FF9C47754756}"/>
                </a:ext>
              </a:extLst>
            </p:cNvPr>
            <p:cNvSpPr/>
            <p:nvPr/>
          </p:nvSpPr>
          <p:spPr>
            <a:xfrm>
              <a:off x="3079658" y="3808705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FF0AD4C-FA40-4328-9B20-E34B9E991619}"/>
                </a:ext>
              </a:extLst>
            </p:cNvPr>
            <p:cNvSpPr/>
            <p:nvPr/>
          </p:nvSpPr>
          <p:spPr>
            <a:xfrm>
              <a:off x="3214894" y="3809810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CB1352BA-F50B-4F8B-9F3C-84331DC53A87}"/>
                </a:ext>
              </a:extLst>
            </p:cNvPr>
            <p:cNvSpPr/>
            <p:nvPr/>
          </p:nvSpPr>
          <p:spPr>
            <a:xfrm>
              <a:off x="3350130" y="381091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25082468-1D2B-4856-8B15-D10E10E4448E}"/>
                </a:ext>
              </a:extLst>
            </p:cNvPr>
            <p:cNvSpPr/>
            <p:nvPr/>
          </p:nvSpPr>
          <p:spPr>
            <a:xfrm>
              <a:off x="3485365" y="381201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4AD431AC-19C0-44D7-AEEF-87D453499264}"/>
                </a:ext>
              </a:extLst>
            </p:cNvPr>
            <p:cNvSpPr/>
            <p:nvPr/>
          </p:nvSpPr>
          <p:spPr>
            <a:xfrm>
              <a:off x="3620601" y="381312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E6542691-F098-4081-865F-ECB89E436D50}"/>
                </a:ext>
              </a:extLst>
            </p:cNvPr>
            <p:cNvSpPr/>
            <p:nvPr/>
          </p:nvSpPr>
          <p:spPr>
            <a:xfrm>
              <a:off x="3755837" y="381422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A757ECA6-0FFC-419E-BB0D-F4BFF9A7CC3A}"/>
                </a:ext>
              </a:extLst>
            </p:cNvPr>
            <p:cNvSpPr/>
            <p:nvPr/>
          </p:nvSpPr>
          <p:spPr>
            <a:xfrm>
              <a:off x="3891072" y="381533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CBE34628-6957-43C4-9F1A-9C93760627EE}"/>
                </a:ext>
              </a:extLst>
            </p:cNvPr>
            <p:cNvSpPr/>
            <p:nvPr/>
          </p:nvSpPr>
          <p:spPr>
            <a:xfrm>
              <a:off x="2403479" y="3957035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A35B4959-8A0B-41CC-A466-AFD8A2A3A815}"/>
                </a:ext>
              </a:extLst>
            </p:cNvPr>
            <p:cNvSpPr/>
            <p:nvPr/>
          </p:nvSpPr>
          <p:spPr>
            <a:xfrm>
              <a:off x="2538715" y="395813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CEC23532-C6BD-4EE5-BBD4-D64B01BB2B42}"/>
                </a:ext>
              </a:extLst>
            </p:cNvPr>
            <p:cNvSpPr/>
            <p:nvPr/>
          </p:nvSpPr>
          <p:spPr>
            <a:xfrm>
              <a:off x="2673950" y="395924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FD3CF3EF-EDC2-4984-9240-C3F1842CA627}"/>
                </a:ext>
              </a:extLst>
            </p:cNvPr>
            <p:cNvSpPr/>
            <p:nvPr/>
          </p:nvSpPr>
          <p:spPr>
            <a:xfrm>
              <a:off x="2809186" y="396034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C35EE308-B0EA-43C6-BE68-93D2CED2E549}"/>
                </a:ext>
              </a:extLst>
            </p:cNvPr>
            <p:cNvSpPr/>
            <p:nvPr/>
          </p:nvSpPr>
          <p:spPr>
            <a:xfrm>
              <a:off x="2944423" y="396145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A1DB5C5E-8702-4088-AAB2-7C17820826D0}"/>
                </a:ext>
              </a:extLst>
            </p:cNvPr>
            <p:cNvSpPr/>
            <p:nvPr/>
          </p:nvSpPr>
          <p:spPr>
            <a:xfrm>
              <a:off x="3079658" y="396255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175A511A-A49F-4BD4-A7D9-72027EED78F7}"/>
                </a:ext>
              </a:extLst>
            </p:cNvPr>
            <p:cNvSpPr/>
            <p:nvPr/>
          </p:nvSpPr>
          <p:spPr>
            <a:xfrm>
              <a:off x="3214894" y="396366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BCB64758-6A7C-4103-B510-9D0B38BACA78}"/>
                </a:ext>
              </a:extLst>
            </p:cNvPr>
            <p:cNvSpPr/>
            <p:nvPr/>
          </p:nvSpPr>
          <p:spPr>
            <a:xfrm>
              <a:off x="3350130" y="396476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E2F01C57-936C-47CC-93CB-256C0FEBCF81}"/>
                </a:ext>
              </a:extLst>
            </p:cNvPr>
            <p:cNvSpPr/>
            <p:nvPr/>
          </p:nvSpPr>
          <p:spPr>
            <a:xfrm>
              <a:off x="3485365" y="3965871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C6BE3A22-B182-45EA-B070-1695454A0C9C}"/>
                </a:ext>
              </a:extLst>
            </p:cNvPr>
            <p:cNvSpPr/>
            <p:nvPr/>
          </p:nvSpPr>
          <p:spPr>
            <a:xfrm>
              <a:off x="3620601" y="3966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5D478DD5-F4F7-44C5-8B45-34B98BD27DFC}"/>
                </a:ext>
              </a:extLst>
            </p:cNvPr>
            <p:cNvSpPr/>
            <p:nvPr/>
          </p:nvSpPr>
          <p:spPr>
            <a:xfrm>
              <a:off x="3755837" y="396807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3B4CA9CF-7976-4944-B637-1056C6A05B88}"/>
                </a:ext>
              </a:extLst>
            </p:cNvPr>
            <p:cNvSpPr/>
            <p:nvPr/>
          </p:nvSpPr>
          <p:spPr>
            <a:xfrm>
              <a:off x="3891072" y="396918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B2E3C48E-352C-4664-A29E-6DA82D22FABB}"/>
                </a:ext>
              </a:extLst>
            </p:cNvPr>
            <p:cNvSpPr/>
            <p:nvPr/>
          </p:nvSpPr>
          <p:spPr>
            <a:xfrm>
              <a:off x="2403479" y="411088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B651D80D-FD19-4FDB-AC57-23FCACB159D7}"/>
                </a:ext>
              </a:extLst>
            </p:cNvPr>
            <p:cNvSpPr/>
            <p:nvPr/>
          </p:nvSpPr>
          <p:spPr>
            <a:xfrm>
              <a:off x="2538715" y="411199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E48AE172-2EFD-4870-B9FC-F5DC3CBFD894}"/>
                </a:ext>
              </a:extLst>
            </p:cNvPr>
            <p:cNvSpPr/>
            <p:nvPr/>
          </p:nvSpPr>
          <p:spPr>
            <a:xfrm>
              <a:off x="2673950" y="4113096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7598DA51-434E-42D0-932D-E04B0E585BA7}"/>
                </a:ext>
              </a:extLst>
            </p:cNvPr>
            <p:cNvSpPr/>
            <p:nvPr/>
          </p:nvSpPr>
          <p:spPr>
            <a:xfrm>
              <a:off x="2809186" y="4114201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8C7C940E-12EF-472A-8741-1CCF5D00895F}"/>
                </a:ext>
              </a:extLst>
            </p:cNvPr>
            <p:cNvSpPr/>
            <p:nvPr/>
          </p:nvSpPr>
          <p:spPr>
            <a:xfrm>
              <a:off x="2944423" y="411530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691CA437-3100-49D8-8441-54A26418E451}"/>
                </a:ext>
              </a:extLst>
            </p:cNvPr>
            <p:cNvSpPr/>
            <p:nvPr/>
          </p:nvSpPr>
          <p:spPr>
            <a:xfrm>
              <a:off x="3079658" y="411640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DFB17AA3-4D45-4BA9-8066-A20EBA8634B8}"/>
                </a:ext>
              </a:extLst>
            </p:cNvPr>
            <p:cNvSpPr/>
            <p:nvPr/>
          </p:nvSpPr>
          <p:spPr>
            <a:xfrm>
              <a:off x="3214894" y="411751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95A377C1-CC1C-4A4E-BE9D-476316FF1D0F}"/>
                </a:ext>
              </a:extLst>
            </p:cNvPr>
            <p:cNvSpPr/>
            <p:nvPr/>
          </p:nvSpPr>
          <p:spPr>
            <a:xfrm>
              <a:off x="3350130" y="411861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1B54AF50-4715-4448-8788-889B6F06BA09}"/>
                </a:ext>
              </a:extLst>
            </p:cNvPr>
            <p:cNvSpPr/>
            <p:nvPr/>
          </p:nvSpPr>
          <p:spPr>
            <a:xfrm>
              <a:off x="3485365" y="411972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50E28F72-2DCD-43BA-BE67-542B8AD48AD2}"/>
                </a:ext>
              </a:extLst>
            </p:cNvPr>
            <p:cNvSpPr/>
            <p:nvPr/>
          </p:nvSpPr>
          <p:spPr>
            <a:xfrm>
              <a:off x="3620601" y="412082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31CF9E2B-DF9B-4D1A-BC30-3616636B8586}"/>
                </a:ext>
              </a:extLst>
            </p:cNvPr>
            <p:cNvSpPr/>
            <p:nvPr/>
          </p:nvSpPr>
          <p:spPr>
            <a:xfrm>
              <a:off x="3755837" y="4121932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CE7E0CF9-CC35-4149-AC5E-9F23CBB90BCB}"/>
                </a:ext>
              </a:extLst>
            </p:cNvPr>
            <p:cNvSpPr/>
            <p:nvPr/>
          </p:nvSpPr>
          <p:spPr>
            <a:xfrm>
              <a:off x="3891072" y="4123037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5ABADAE5-C70D-487A-9ABF-D205A1E27B94}"/>
              </a:ext>
            </a:extLst>
          </p:cNvPr>
          <p:cNvGrpSpPr/>
          <p:nvPr/>
        </p:nvGrpSpPr>
        <p:grpSpPr>
          <a:xfrm>
            <a:off x="7329653" y="4598963"/>
            <a:ext cx="986421" cy="1526601"/>
            <a:chOff x="9701867" y="4958921"/>
            <a:chExt cx="986421" cy="1526601"/>
          </a:xfrm>
        </p:grpSpPr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E7963574-15BB-4A9A-89CB-7F78ACEB9EA0}"/>
                </a:ext>
              </a:extLst>
            </p:cNvPr>
            <p:cNvSpPr/>
            <p:nvPr/>
          </p:nvSpPr>
          <p:spPr>
            <a:xfrm rot="16200000" flipV="1">
              <a:off x="1062498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AA77EA3C-28FB-4348-A154-39D97B58B5A7}"/>
                </a:ext>
              </a:extLst>
            </p:cNvPr>
            <p:cNvSpPr/>
            <p:nvPr/>
          </p:nvSpPr>
          <p:spPr>
            <a:xfrm rot="16200000" flipV="1">
              <a:off x="10626086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B6C14EDF-B4EF-4686-BB4D-039B992CB4F2}"/>
                </a:ext>
              </a:extLst>
            </p:cNvPr>
            <p:cNvSpPr/>
            <p:nvPr/>
          </p:nvSpPr>
          <p:spPr>
            <a:xfrm rot="16200000" flipV="1">
              <a:off x="1062719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C8951457-0708-4B89-B5F8-34C9441941E9}"/>
                </a:ext>
              </a:extLst>
            </p:cNvPr>
            <p:cNvSpPr/>
            <p:nvPr/>
          </p:nvSpPr>
          <p:spPr>
            <a:xfrm rot="16200000" flipV="1">
              <a:off x="1062829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B49B85D2-8E6C-4973-9A60-8B07F171B2B4}"/>
                </a:ext>
              </a:extLst>
            </p:cNvPr>
            <p:cNvSpPr/>
            <p:nvPr/>
          </p:nvSpPr>
          <p:spPr>
            <a:xfrm rot="16200000" flipV="1">
              <a:off x="1062940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2" name="椭圆 521">
              <a:extLst>
                <a:ext uri="{FF2B5EF4-FFF2-40B4-BE49-F238E27FC236}">
                  <a16:creationId xmlns:a16="http://schemas.microsoft.com/office/drawing/2014/main" id="{7F09489D-416A-4C9E-9940-05F2D4994447}"/>
                </a:ext>
              </a:extLst>
            </p:cNvPr>
            <p:cNvSpPr/>
            <p:nvPr/>
          </p:nvSpPr>
          <p:spPr>
            <a:xfrm rot="16200000" flipV="1">
              <a:off x="1063050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8" name="椭圆 527">
              <a:extLst>
                <a:ext uri="{FF2B5EF4-FFF2-40B4-BE49-F238E27FC236}">
                  <a16:creationId xmlns:a16="http://schemas.microsoft.com/office/drawing/2014/main" id="{3296BA63-0DE4-4B18-BD9C-1582E5B5CA23}"/>
                </a:ext>
              </a:extLst>
            </p:cNvPr>
            <p:cNvSpPr/>
            <p:nvPr/>
          </p:nvSpPr>
          <p:spPr>
            <a:xfrm rot="16200000" flipV="1">
              <a:off x="1063160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0" name="椭圆 529">
              <a:extLst>
                <a:ext uri="{FF2B5EF4-FFF2-40B4-BE49-F238E27FC236}">
                  <a16:creationId xmlns:a16="http://schemas.microsoft.com/office/drawing/2014/main" id="{C01EA285-0A98-44BC-B2CF-805C5F86767A}"/>
                </a:ext>
              </a:extLst>
            </p:cNvPr>
            <p:cNvSpPr/>
            <p:nvPr/>
          </p:nvSpPr>
          <p:spPr>
            <a:xfrm rot="16200000" flipV="1">
              <a:off x="1063271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1" name="椭圆 530">
              <a:extLst>
                <a:ext uri="{FF2B5EF4-FFF2-40B4-BE49-F238E27FC236}">
                  <a16:creationId xmlns:a16="http://schemas.microsoft.com/office/drawing/2014/main" id="{C19E857D-ABF9-479E-B79B-34887D5C464E}"/>
                </a:ext>
              </a:extLst>
            </p:cNvPr>
            <p:cNvSpPr/>
            <p:nvPr/>
          </p:nvSpPr>
          <p:spPr>
            <a:xfrm rot="16200000" flipV="1">
              <a:off x="1063381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2" name="椭圆 531">
              <a:extLst>
                <a:ext uri="{FF2B5EF4-FFF2-40B4-BE49-F238E27FC236}">
                  <a16:creationId xmlns:a16="http://schemas.microsoft.com/office/drawing/2014/main" id="{58A027A9-4837-40AD-858F-4C847554CB98}"/>
                </a:ext>
              </a:extLst>
            </p:cNvPr>
            <p:cNvSpPr/>
            <p:nvPr/>
          </p:nvSpPr>
          <p:spPr>
            <a:xfrm rot="16200000" flipV="1">
              <a:off x="1063492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3" name="椭圆 532">
              <a:extLst>
                <a:ext uri="{FF2B5EF4-FFF2-40B4-BE49-F238E27FC236}">
                  <a16:creationId xmlns:a16="http://schemas.microsoft.com/office/drawing/2014/main" id="{1434F4FA-FD6A-46B3-8E12-6897B593D951}"/>
                </a:ext>
              </a:extLst>
            </p:cNvPr>
            <p:cNvSpPr/>
            <p:nvPr/>
          </p:nvSpPr>
          <p:spPr>
            <a:xfrm rot="16200000" flipV="1">
              <a:off x="10636027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4" name="椭圆 533">
              <a:extLst>
                <a:ext uri="{FF2B5EF4-FFF2-40B4-BE49-F238E27FC236}">
                  <a16:creationId xmlns:a16="http://schemas.microsoft.com/office/drawing/2014/main" id="{FFE06F8C-D768-4D36-AA10-9B730E2E2B83}"/>
                </a:ext>
              </a:extLst>
            </p:cNvPr>
            <p:cNvSpPr/>
            <p:nvPr/>
          </p:nvSpPr>
          <p:spPr>
            <a:xfrm rot="16200000" flipV="1">
              <a:off x="10637131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5" name="椭圆 534">
              <a:extLst>
                <a:ext uri="{FF2B5EF4-FFF2-40B4-BE49-F238E27FC236}">
                  <a16:creationId xmlns:a16="http://schemas.microsoft.com/office/drawing/2014/main" id="{EFF60F9F-B295-461A-A268-39C634FA67C4}"/>
                </a:ext>
              </a:extLst>
            </p:cNvPr>
            <p:cNvSpPr/>
            <p:nvPr/>
          </p:nvSpPr>
          <p:spPr>
            <a:xfrm rot="16200000" flipV="1">
              <a:off x="10471130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6" name="椭圆 535">
              <a:extLst>
                <a:ext uri="{FF2B5EF4-FFF2-40B4-BE49-F238E27FC236}">
                  <a16:creationId xmlns:a16="http://schemas.microsoft.com/office/drawing/2014/main" id="{508937C4-DF96-4B17-8AE9-73D73484F4AD}"/>
                </a:ext>
              </a:extLst>
            </p:cNvPr>
            <p:cNvSpPr/>
            <p:nvPr/>
          </p:nvSpPr>
          <p:spPr>
            <a:xfrm rot="16200000" flipV="1">
              <a:off x="1047223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7" name="椭圆 536">
              <a:extLst>
                <a:ext uri="{FF2B5EF4-FFF2-40B4-BE49-F238E27FC236}">
                  <a16:creationId xmlns:a16="http://schemas.microsoft.com/office/drawing/2014/main" id="{014177D7-4D11-49B8-87BA-C66A15A971CC}"/>
                </a:ext>
              </a:extLst>
            </p:cNvPr>
            <p:cNvSpPr/>
            <p:nvPr/>
          </p:nvSpPr>
          <p:spPr>
            <a:xfrm rot="16200000" flipV="1">
              <a:off x="1047333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6" name="椭圆 615">
              <a:extLst>
                <a:ext uri="{FF2B5EF4-FFF2-40B4-BE49-F238E27FC236}">
                  <a16:creationId xmlns:a16="http://schemas.microsoft.com/office/drawing/2014/main" id="{F7CB072E-2E1A-460E-B473-6675D001DF89}"/>
                </a:ext>
              </a:extLst>
            </p:cNvPr>
            <p:cNvSpPr/>
            <p:nvPr/>
          </p:nvSpPr>
          <p:spPr>
            <a:xfrm rot="16200000" flipV="1">
              <a:off x="1047444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2" name="椭圆 731">
              <a:extLst>
                <a:ext uri="{FF2B5EF4-FFF2-40B4-BE49-F238E27FC236}">
                  <a16:creationId xmlns:a16="http://schemas.microsoft.com/office/drawing/2014/main" id="{000B2DC5-2C72-4BC6-B815-DB9E27BF003A}"/>
                </a:ext>
              </a:extLst>
            </p:cNvPr>
            <p:cNvSpPr/>
            <p:nvPr/>
          </p:nvSpPr>
          <p:spPr>
            <a:xfrm rot="16200000" flipV="1">
              <a:off x="1047554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5" name="椭圆 734">
              <a:extLst>
                <a:ext uri="{FF2B5EF4-FFF2-40B4-BE49-F238E27FC236}">
                  <a16:creationId xmlns:a16="http://schemas.microsoft.com/office/drawing/2014/main" id="{433C7CDD-16E6-431B-B4E2-5FB49357F11D}"/>
                </a:ext>
              </a:extLst>
            </p:cNvPr>
            <p:cNvSpPr/>
            <p:nvPr/>
          </p:nvSpPr>
          <p:spPr>
            <a:xfrm rot="16200000" flipV="1">
              <a:off x="1047665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7" name="椭圆 736">
              <a:extLst>
                <a:ext uri="{FF2B5EF4-FFF2-40B4-BE49-F238E27FC236}">
                  <a16:creationId xmlns:a16="http://schemas.microsoft.com/office/drawing/2014/main" id="{7120573A-7C6F-4ADC-BB6A-021E84E3E9FE}"/>
                </a:ext>
              </a:extLst>
            </p:cNvPr>
            <p:cNvSpPr/>
            <p:nvPr/>
          </p:nvSpPr>
          <p:spPr>
            <a:xfrm rot="16200000" flipV="1">
              <a:off x="1047775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8" name="椭圆 737">
              <a:extLst>
                <a:ext uri="{FF2B5EF4-FFF2-40B4-BE49-F238E27FC236}">
                  <a16:creationId xmlns:a16="http://schemas.microsoft.com/office/drawing/2014/main" id="{9F7232DE-3884-4332-A79A-2E9924113958}"/>
                </a:ext>
              </a:extLst>
            </p:cNvPr>
            <p:cNvSpPr/>
            <p:nvPr/>
          </p:nvSpPr>
          <p:spPr>
            <a:xfrm rot="16200000" flipV="1">
              <a:off x="10478861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9" name="椭圆 738">
              <a:extLst>
                <a:ext uri="{FF2B5EF4-FFF2-40B4-BE49-F238E27FC236}">
                  <a16:creationId xmlns:a16="http://schemas.microsoft.com/office/drawing/2014/main" id="{522D9C9E-8A88-41D7-903E-B2A4C7D87A3D}"/>
                </a:ext>
              </a:extLst>
            </p:cNvPr>
            <p:cNvSpPr/>
            <p:nvPr/>
          </p:nvSpPr>
          <p:spPr>
            <a:xfrm rot="16200000" flipV="1">
              <a:off x="10479966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0" name="椭圆 739">
              <a:extLst>
                <a:ext uri="{FF2B5EF4-FFF2-40B4-BE49-F238E27FC236}">
                  <a16:creationId xmlns:a16="http://schemas.microsoft.com/office/drawing/2014/main" id="{B5C98CE5-86C4-4CBB-92EE-37C1116ECC04}"/>
                </a:ext>
              </a:extLst>
            </p:cNvPr>
            <p:cNvSpPr/>
            <p:nvPr/>
          </p:nvSpPr>
          <p:spPr>
            <a:xfrm rot="16200000" flipV="1">
              <a:off x="10481071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1" name="椭圆 740">
              <a:extLst>
                <a:ext uri="{FF2B5EF4-FFF2-40B4-BE49-F238E27FC236}">
                  <a16:creationId xmlns:a16="http://schemas.microsoft.com/office/drawing/2014/main" id="{DF0D6D16-A81A-487C-B53E-E05ABEEEEAF8}"/>
                </a:ext>
              </a:extLst>
            </p:cNvPr>
            <p:cNvSpPr/>
            <p:nvPr/>
          </p:nvSpPr>
          <p:spPr>
            <a:xfrm rot="16200000" flipV="1">
              <a:off x="1048217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2" name="椭圆 741">
              <a:extLst>
                <a:ext uri="{FF2B5EF4-FFF2-40B4-BE49-F238E27FC236}">
                  <a16:creationId xmlns:a16="http://schemas.microsoft.com/office/drawing/2014/main" id="{E38F5AF5-4E44-427C-B896-2790590E9C3F}"/>
                </a:ext>
              </a:extLst>
            </p:cNvPr>
            <p:cNvSpPr/>
            <p:nvPr/>
          </p:nvSpPr>
          <p:spPr>
            <a:xfrm rot="16200000" flipV="1">
              <a:off x="1048327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3" name="椭圆 742">
              <a:extLst>
                <a:ext uri="{FF2B5EF4-FFF2-40B4-BE49-F238E27FC236}">
                  <a16:creationId xmlns:a16="http://schemas.microsoft.com/office/drawing/2014/main" id="{F673CE1E-1A78-4AE2-9AB0-FEC538D73EA1}"/>
                </a:ext>
              </a:extLst>
            </p:cNvPr>
            <p:cNvSpPr/>
            <p:nvPr/>
          </p:nvSpPr>
          <p:spPr>
            <a:xfrm rot="16200000" flipV="1">
              <a:off x="1031727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4" name="椭圆 743">
              <a:extLst>
                <a:ext uri="{FF2B5EF4-FFF2-40B4-BE49-F238E27FC236}">
                  <a16:creationId xmlns:a16="http://schemas.microsoft.com/office/drawing/2014/main" id="{F1193D9E-B2B5-43AE-8D00-57FFB0E19CF4}"/>
                </a:ext>
              </a:extLst>
            </p:cNvPr>
            <p:cNvSpPr/>
            <p:nvPr/>
          </p:nvSpPr>
          <p:spPr>
            <a:xfrm rot="16200000" flipV="1">
              <a:off x="1031838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5" name="椭圆 744">
              <a:extLst>
                <a:ext uri="{FF2B5EF4-FFF2-40B4-BE49-F238E27FC236}">
                  <a16:creationId xmlns:a16="http://schemas.microsoft.com/office/drawing/2014/main" id="{1B6ECEE2-D5FC-4621-8430-CCCD996AB494}"/>
                </a:ext>
              </a:extLst>
            </p:cNvPr>
            <p:cNvSpPr/>
            <p:nvPr/>
          </p:nvSpPr>
          <p:spPr>
            <a:xfrm rot="16200000" flipV="1">
              <a:off x="10319487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6" name="椭圆 745">
              <a:extLst>
                <a:ext uri="{FF2B5EF4-FFF2-40B4-BE49-F238E27FC236}">
                  <a16:creationId xmlns:a16="http://schemas.microsoft.com/office/drawing/2014/main" id="{47081F68-9803-4EE8-B6B4-DAAEE6471CD4}"/>
                </a:ext>
              </a:extLst>
            </p:cNvPr>
            <p:cNvSpPr/>
            <p:nvPr/>
          </p:nvSpPr>
          <p:spPr>
            <a:xfrm rot="16200000" flipV="1">
              <a:off x="1032059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7" name="椭圆 746">
              <a:extLst>
                <a:ext uri="{FF2B5EF4-FFF2-40B4-BE49-F238E27FC236}">
                  <a16:creationId xmlns:a16="http://schemas.microsoft.com/office/drawing/2014/main" id="{049B2154-0427-471C-8FD1-5EEBCE9B4B58}"/>
                </a:ext>
              </a:extLst>
            </p:cNvPr>
            <p:cNvSpPr/>
            <p:nvPr/>
          </p:nvSpPr>
          <p:spPr>
            <a:xfrm rot="16200000" flipV="1">
              <a:off x="1032169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8" name="椭圆 747">
              <a:extLst>
                <a:ext uri="{FF2B5EF4-FFF2-40B4-BE49-F238E27FC236}">
                  <a16:creationId xmlns:a16="http://schemas.microsoft.com/office/drawing/2014/main" id="{EEAEA2BA-E5A5-4545-B327-EC6469863533}"/>
                </a:ext>
              </a:extLst>
            </p:cNvPr>
            <p:cNvSpPr/>
            <p:nvPr/>
          </p:nvSpPr>
          <p:spPr>
            <a:xfrm rot="16200000" flipV="1">
              <a:off x="10322800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9" name="椭圆 748">
              <a:extLst>
                <a:ext uri="{FF2B5EF4-FFF2-40B4-BE49-F238E27FC236}">
                  <a16:creationId xmlns:a16="http://schemas.microsoft.com/office/drawing/2014/main" id="{9BB807DB-78D5-4303-80FD-78ABC5E64EAD}"/>
                </a:ext>
              </a:extLst>
            </p:cNvPr>
            <p:cNvSpPr/>
            <p:nvPr/>
          </p:nvSpPr>
          <p:spPr>
            <a:xfrm rot="16200000" flipV="1">
              <a:off x="10323904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0" name="椭圆 749">
              <a:extLst>
                <a:ext uri="{FF2B5EF4-FFF2-40B4-BE49-F238E27FC236}">
                  <a16:creationId xmlns:a16="http://schemas.microsoft.com/office/drawing/2014/main" id="{7ECC4C13-B44E-40DC-A576-B97E3CFE96CD}"/>
                </a:ext>
              </a:extLst>
            </p:cNvPr>
            <p:cNvSpPr/>
            <p:nvPr/>
          </p:nvSpPr>
          <p:spPr>
            <a:xfrm rot="16200000" flipV="1">
              <a:off x="1032500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1" name="椭圆 750">
              <a:extLst>
                <a:ext uri="{FF2B5EF4-FFF2-40B4-BE49-F238E27FC236}">
                  <a16:creationId xmlns:a16="http://schemas.microsoft.com/office/drawing/2014/main" id="{8F6A3015-FF46-4B3E-A2CA-511492A9A030}"/>
                </a:ext>
              </a:extLst>
            </p:cNvPr>
            <p:cNvSpPr/>
            <p:nvPr/>
          </p:nvSpPr>
          <p:spPr>
            <a:xfrm rot="16200000" flipV="1">
              <a:off x="1032611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2" name="椭圆 751">
              <a:extLst>
                <a:ext uri="{FF2B5EF4-FFF2-40B4-BE49-F238E27FC236}">
                  <a16:creationId xmlns:a16="http://schemas.microsoft.com/office/drawing/2014/main" id="{1FB30EB4-A5F5-4977-9916-DB9745031417}"/>
                </a:ext>
              </a:extLst>
            </p:cNvPr>
            <p:cNvSpPr/>
            <p:nvPr/>
          </p:nvSpPr>
          <p:spPr>
            <a:xfrm rot="16200000" flipV="1">
              <a:off x="1032721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3" name="椭圆 752">
              <a:extLst>
                <a:ext uri="{FF2B5EF4-FFF2-40B4-BE49-F238E27FC236}">
                  <a16:creationId xmlns:a16="http://schemas.microsoft.com/office/drawing/2014/main" id="{2BA9B24F-4C81-4B19-B641-D6889723C323}"/>
                </a:ext>
              </a:extLst>
            </p:cNvPr>
            <p:cNvSpPr/>
            <p:nvPr/>
          </p:nvSpPr>
          <p:spPr>
            <a:xfrm rot="16200000" flipV="1">
              <a:off x="1032832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4" name="椭圆 753">
              <a:extLst>
                <a:ext uri="{FF2B5EF4-FFF2-40B4-BE49-F238E27FC236}">
                  <a16:creationId xmlns:a16="http://schemas.microsoft.com/office/drawing/2014/main" id="{6EFAB39C-E913-4A13-8CC9-3CD70174EE30}"/>
                </a:ext>
              </a:extLst>
            </p:cNvPr>
            <p:cNvSpPr/>
            <p:nvPr/>
          </p:nvSpPr>
          <p:spPr>
            <a:xfrm rot="16200000" flipV="1">
              <a:off x="1032942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5" name="椭圆 754">
              <a:extLst>
                <a:ext uri="{FF2B5EF4-FFF2-40B4-BE49-F238E27FC236}">
                  <a16:creationId xmlns:a16="http://schemas.microsoft.com/office/drawing/2014/main" id="{32953EA9-A189-4148-89BD-EF85298BEEA3}"/>
                </a:ext>
              </a:extLst>
            </p:cNvPr>
            <p:cNvSpPr/>
            <p:nvPr/>
          </p:nvSpPr>
          <p:spPr>
            <a:xfrm rot="16200000" flipV="1">
              <a:off x="10163424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6" name="椭圆 755">
              <a:extLst>
                <a:ext uri="{FF2B5EF4-FFF2-40B4-BE49-F238E27FC236}">
                  <a16:creationId xmlns:a16="http://schemas.microsoft.com/office/drawing/2014/main" id="{A9786379-D67E-4353-9B96-FD334AED7A93}"/>
                </a:ext>
              </a:extLst>
            </p:cNvPr>
            <p:cNvSpPr/>
            <p:nvPr/>
          </p:nvSpPr>
          <p:spPr>
            <a:xfrm rot="16200000" flipV="1">
              <a:off x="10164528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7" name="椭圆 756">
              <a:extLst>
                <a:ext uri="{FF2B5EF4-FFF2-40B4-BE49-F238E27FC236}">
                  <a16:creationId xmlns:a16="http://schemas.microsoft.com/office/drawing/2014/main" id="{A44329EF-169A-487F-B9D1-4DEE1A2215B4}"/>
                </a:ext>
              </a:extLst>
            </p:cNvPr>
            <p:cNvSpPr/>
            <p:nvPr/>
          </p:nvSpPr>
          <p:spPr>
            <a:xfrm rot="16200000" flipV="1">
              <a:off x="10165633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8" name="椭圆 757">
              <a:extLst>
                <a:ext uri="{FF2B5EF4-FFF2-40B4-BE49-F238E27FC236}">
                  <a16:creationId xmlns:a16="http://schemas.microsoft.com/office/drawing/2014/main" id="{7639D681-C50A-4BF1-81A0-CD99E882BB1E}"/>
                </a:ext>
              </a:extLst>
            </p:cNvPr>
            <p:cNvSpPr/>
            <p:nvPr/>
          </p:nvSpPr>
          <p:spPr>
            <a:xfrm rot="16200000" flipV="1">
              <a:off x="10166738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9" name="椭圆 758">
              <a:extLst>
                <a:ext uri="{FF2B5EF4-FFF2-40B4-BE49-F238E27FC236}">
                  <a16:creationId xmlns:a16="http://schemas.microsoft.com/office/drawing/2014/main" id="{0620F323-BFEB-411E-AD3C-867E94996008}"/>
                </a:ext>
              </a:extLst>
            </p:cNvPr>
            <p:cNvSpPr/>
            <p:nvPr/>
          </p:nvSpPr>
          <p:spPr>
            <a:xfrm rot="16200000" flipV="1">
              <a:off x="10167842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0" name="椭圆 759">
              <a:extLst>
                <a:ext uri="{FF2B5EF4-FFF2-40B4-BE49-F238E27FC236}">
                  <a16:creationId xmlns:a16="http://schemas.microsoft.com/office/drawing/2014/main" id="{76E36D3A-CE89-4F39-BF23-800646C95BF2}"/>
                </a:ext>
              </a:extLst>
            </p:cNvPr>
            <p:cNvSpPr/>
            <p:nvPr/>
          </p:nvSpPr>
          <p:spPr>
            <a:xfrm rot="16200000" flipV="1">
              <a:off x="10168946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4" name="椭圆 763">
              <a:extLst>
                <a:ext uri="{FF2B5EF4-FFF2-40B4-BE49-F238E27FC236}">
                  <a16:creationId xmlns:a16="http://schemas.microsoft.com/office/drawing/2014/main" id="{36F120F2-5ED9-4CF7-9B95-85EF7D40FA36}"/>
                </a:ext>
              </a:extLst>
            </p:cNvPr>
            <p:cNvSpPr/>
            <p:nvPr/>
          </p:nvSpPr>
          <p:spPr>
            <a:xfrm rot="16200000" flipV="1">
              <a:off x="10170050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8" name="椭圆 767">
              <a:extLst>
                <a:ext uri="{FF2B5EF4-FFF2-40B4-BE49-F238E27FC236}">
                  <a16:creationId xmlns:a16="http://schemas.microsoft.com/office/drawing/2014/main" id="{4A31C959-40A8-4DE1-A86C-7FEA26D59BDB}"/>
                </a:ext>
              </a:extLst>
            </p:cNvPr>
            <p:cNvSpPr/>
            <p:nvPr/>
          </p:nvSpPr>
          <p:spPr>
            <a:xfrm rot="16200000" flipV="1">
              <a:off x="10171155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2" name="椭圆 771">
              <a:extLst>
                <a:ext uri="{FF2B5EF4-FFF2-40B4-BE49-F238E27FC236}">
                  <a16:creationId xmlns:a16="http://schemas.microsoft.com/office/drawing/2014/main" id="{C815A7B8-B4CB-4AEE-9C83-9B442F476C04}"/>
                </a:ext>
              </a:extLst>
            </p:cNvPr>
            <p:cNvSpPr/>
            <p:nvPr/>
          </p:nvSpPr>
          <p:spPr>
            <a:xfrm rot="16200000" flipV="1">
              <a:off x="10172260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7" name="椭圆 776">
              <a:extLst>
                <a:ext uri="{FF2B5EF4-FFF2-40B4-BE49-F238E27FC236}">
                  <a16:creationId xmlns:a16="http://schemas.microsoft.com/office/drawing/2014/main" id="{BB33C6F0-0D1D-4AC9-94F7-CB28B63648A2}"/>
                </a:ext>
              </a:extLst>
            </p:cNvPr>
            <p:cNvSpPr/>
            <p:nvPr/>
          </p:nvSpPr>
          <p:spPr>
            <a:xfrm rot="16200000" flipV="1">
              <a:off x="10173365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8" name="椭圆 777">
              <a:extLst>
                <a:ext uri="{FF2B5EF4-FFF2-40B4-BE49-F238E27FC236}">
                  <a16:creationId xmlns:a16="http://schemas.microsoft.com/office/drawing/2014/main" id="{153C9F24-6854-448A-9800-259628037F13}"/>
                </a:ext>
              </a:extLst>
            </p:cNvPr>
            <p:cNvSpPr/>
            <p:nvPr/>
          </p:nvSpPr>
          <p:spPr>
            <a:xfrm rot="16200000" flipV="1">
              <a:off x="10174469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9" name="椭圆 778">
              <a:extLst>
                <a:ext uri="{FF2B5EF4-FFF2-40B4-BE49-F238E27FC236}">
                  <a16:creationId xmlns:a16="http://schemas.microsoft.com/office/drawing/2014/main" id="{D0CF3F82-8076-4E25-A060-69BAC87F3F12}"/>
                </a:ext>
              </a:extLst>
            </p:cNvPr>
            <p:cNvSpPr/>
            <p:nvPr/>
          </p:nvSpPr>
          <p:spPr>
            <a:xfrm rot="16200000" flipV="1">
              <a:off x="10175573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0" name="椭圆 779">
              <a:extLst>
                <a:ext uri="{FF2B5EF4-FFF2-40B4-BE49-F238E27FC236}">
                  <a16:creationId xmlns:a16="http://schemas.microsoft.com/office/drawing/2014/main" id="{56CA0C8E-0BBA-4155-AE05-C10C8CA4E84A}"/>
                </a:ext>
              </a:extLst>
            </p:cNvPr>
            <p:cNvSpPr/>
            <p:nvPr/>
          </p:nvSpPr>
          <p:spPr>
            <a:xfrm rot="16200000" flipV="1">
              <a:off x="1000957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1" name="椭圆 780">
              <a:extLst>
                <a:ext uri="{FF2B5EF4-FFF2-40B4-BE49-F238E27FC236}">
                  <a16:creationId xmlns:a16="http://schemas.microsoft.com/office/drawing/2014/main" id="{F39DEEB9-CFA4-4712-91BB-A537B388B277}"/>
                </a:ext>
              </a:extLst>
            </p:cNvPr>
            <p:cNvSpPr/>
            <p:nvPr/>
          </p:nvSpPr>
          <p:spPr>
            <a:xfrm rot="16200000" flipV="1">
              <a:off x="10010675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3" name="椭圆 782">
              <a:extLst>
                <a:ext uri="{FF2B5EF4-FFF2-40B4-BE49-F238E27FC236}">
                  <a16:creationId xmlns:a16="http://schemas.microsoft.com/office/drawing/2014/main" id="{63059AFC-5663-499D-9E92-45D26CD59A2A}"/>
                </a:ext>
              </a:extLst>
            </p:cNvPr>
            <p:cNvSpPr/>
            <p:nvPr/>
          </p:nvSpPr>
          <p:spPr>
            <a:xfrm rot="16200000" flipV="1">
              <a:off x="1001178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4" name="椭圆 783">
              <a:extLst>
                <a:ext uri="{FF2B5EF4-FFF2-40B4-BE49-F238E27FC236}">
                  <a16:creationId xmlns:a16="http://schemas.microsoft.com/office/drawing/2014/main" id="{FF6A3C00-A655-412E-B566-3F822D4D4D95}"/>
                </a:ext>
              </a:extLst>
            </p:cNvPr>
            <p:cNvSpPr/>
            <p:nvPr/>
          </p:nvSpPr>
          <p:spPr>
            <a:xfrm rot="16200000" flipV="1">
              <a:off x="1001288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5" name="椭圆 784">
              <a:extLst>
                <a:ext uri="{FF2B5EF4-FFF2-40B4-BE49-F238E27FC236}">
                  <a16:creationId xmlns:a16="http://schemas.microsoft.com/office/drawing/2014/main" id="{FA41F611-34B9-4DB9-8867-00E955BB2445}"/>
                </a:ext>
              </a:extLst>
            </p:cNvPr>
            <p:cNvSpPr/>
            <p:nvPr/>
          </p:nvSpPr>
          <p:spPr>
            <a:xfrm rot="16200000" flipV="1">
              <a:off x="1001399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6" name="椭圆 785">
              <a:extLst>
                <a:ext uri="{FF2B5EF4-FFF2-40B4-BE49-F238E27FC236}">
                  <a16:creationId xmlns:a16="http://schemas.microsoft.com/office/drawing/2014/main" id="{12E3DF33-4A1D-4FF6-8BAF-689100EA4F6B}"/>
                </a:ext>
              </a:extLst>
            </p:cNvPr>
            <p:cNvSpPr/>
            <p:nvPr/>
          </p:nvSpPr>
          <p:spPr>
            <a:xfrm rot="16200000" flipV="1">
              <a:off x="1001509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7" name="椭圆 786">
              <a:extLst>
                <a:ext uri="{FF2B5EF4-FFF2-40B4-BE49-F238E27FC236}">
                  <a16:creationId xmlns:a16="http://schemas.microsoft.com/office/drawing/2014/main" id="{123E00A0-705E-4C30-AD63-8969EB3076B7}"/>
                </a:ext>
              </a:extLst>
            </p:cNvPr>
            <p:cNvSpPr/>
            <p:nvPr/>
          </p:nvSpPr>
          <p:spPr>
            <a:xfrm rot="16200000" flipV="1">
              <a:off x="1001619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8" name="椭圆 787">
              <a:extLst>
                <a:ext uri="{FF2B5EF4-FFF2-40B4-BE49-F238E27FC236}">
                  <a16:creationId xmlns:a16="http://schemas.microsoft.com/office/drawing/2014/main" id="{DC6B106C-FA1A-46CA-A8D1-BB9086FAC1D9}"/>
                </a:ext>
              </a:extLst>
            </p:cNvPr>
            <p:cNvSpPr/>
            <p:nvPr/>
          </p:nvSpPr>
          <p:spPr>
            <a:xfrm rot="16200000" flipV="1">
              <a:off x="1001730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9" name="椭圆 788">
              <a:extLst>
                <a:ext uri="{FF2B5EF4-FFF2-40B4-BE49-F238E27FC236}">
                  <a16:creationId xmlns:a16="http://schemas.microsoft.com/office/drawing/2014/main" id="{CF948427-93E5-4A03-A358-99EE7EAA2EAD}"/>
                </a:ext>
              </a:extLst>
            </p:cNvPr>
            <p:cNvSpPr/>
            <p:nvPr/>
          </p:nvSpPr>
          <p:spPr>
            <a:xfrm rot="16200000" flipV="1">
              <a:off x="1001840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0" name="椭圆 789">
              <a:extLst>
                <a:ext uri="{FF2B5EF4-FFF2-40B4-BE49-F238E27FC236}">
                  <a16:creationId xmlns:a16="http://schemas.microsoft.com/office/drawing/2014/main" id="{73641263-3A5A-4963-BD29-9EB8D625619E}"/>
                </a:ext>
              </a:extLst>
            </p:cNvPr>
            <p:cNvSpPr/>
            <p:nvPr/>
          </p:nvSpPr>
          <p:spPr>
            <a:xfrm rot="16200000" flipV="1">
              <a:off x="1001951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1" name="椭圆 790">
              <a:extLst>
                <a:ext uri="{FF2B5EF4-FFF2-40B4-BE49-F238E27FC236}">
                  <a16:creationId xmlns:a16="http://schemas.microsoft.com/office/drawing/2014/main" id="{D2F0FE45-1C3C-46FD-B999-4641B05DF7D9}"/>
                </a:ext>
              </a:extLst>
            </p:cNvPr>
            <p:cNvSpPr/>
            <p:nvPr/>
          </p:nvSpPr>
          <p:spPr>
            <a:xfrm rot="16200000" flipV="1">
              <a:off x="10020616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2" name="椭圆 791">
              <a:extLst>
                <a:ext uri="{FF2B5EF4-FFF2-40B4-BE49-F238E27FC236}">
                  <a16:creationId xmlns:a16="http://schemas.microsoft.com/office/drawing/2014/main" id="{F95B51A6-1A81-4315-A174-B46BF707DA66}"/>
                </a:ext>
              </a:extLst>
            </p:cNvPr>
            <p:cNvSpPr/>
            <p:nvPr/>
          </p:nvSpPr>
          <p:spPr>
            <a:xfrm rot="16200000" flipV="1">
              <a:off x="10021720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3" name="椭圆 792">
              <a:extLst>
                <a:ext uri="{FF2B5EF4-FFF2-40B4-BE49-F238E27FC236}">
                  <a16:creationId xmlns:a16="http://schemas.microsoft.com/office/drawing/2014/main" id="{4C0F67D7-6F8D-4931-848F-339A8B0D0B9A}"/>
                </a:ext>
              </a:extLst>
            </p:cNvPr>
            <p:cNvSpPr/>
            <p:nvPr/>
          </p:nvSpPr>
          <p:spPr>
            <a:xfrm rot="16200000" flipV="1">
              <a:off x="9855719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4" name="椭圆 793">
              <a:extLst>
                <a:ext uri="{FF2B5EF4-FFF2-40B4-BE49-F238E27FC236}">
                  <a16:creationId xmlns:a16="http://schemas.microsoft.com/office/drawing/2014/main" id="{2D4C1996-6491-46F2-8D23-82F62C97F0BA}"/>
                </a:ext>
              </a:extLst>
            </p:cNvPr>
            <p:cNvSpPr/>
            <p:nvPr/>
          </p:nvSpPr>
          <p:spPr>
            <a:xfrm rot="16200000" flipV="1">
              <a:off x="985682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5" name="椭圆 794">
              <a:extLst>
                <a:ext uri="{FF2B5EF4-FFF2-40B4-BE49-F238E27FC236}">
                  <a16:creationId xmlns:a16="http://schemas.microsoft.com/office/drawing/2014/main" id="{591E11A1-868A-4AC0-89B2-9434EA36F81E}"/>
                </a:ext>
              </a:extLst>
            </p:cNvPr>
            <p:cNvSpPr/>
            <p:nvPr/>
          </p:nvSpPr>
          <p:spPr>
            <a:xfrm rot="16200000" flipV="1">
              <a:off x="985792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6" name="椭圆 795">
              <a:extLst>
                <a:ext uri="{FF2B5EF4-FFF2-40B4-BE49-F238E27FC236}">
                  <a16:creationId xmlns:a16="http://schemas.microsoft.com/office/drawing/2014/main" id="{F3AEF6EF-C822-4F82-B2BE-FB368FB0062B}"/>
                </a:ext>
              </a:extLst>
            </p:cNvPr>
            <p:cNvSpPr/>
            <p:nvPr/>
          </p:nvSpPr>
          <p:spPr>
            <a:xfrm rot="16200000" flipV="1">
              <a:off x="985903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7" name="椭圆 796">
              <a:extLst>
                <a:ext uri="{FF2B5EF4-FFF2-40B4-BE49-F238E27FC236}">
                  <a16:creationId xmlns:a16="http://schemas.microsoft.com/office/drawing/2014/main" id="{73B07DC3-F861-4963-A454-638284FD9DBF}"/>
                </a:ext>
              </a:extLst>
            </p:cNvPr>
            <p:cNvSpPr/>
            <p:nvPr/>
          </p:nvSpPr>
          <p:spPr>
            <a:xfrm rot="16200000" flipV="1">
              <a:off x="986013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8BC7EDE8-31F4-47A0-9F7E-5A869CCD04CD}"/>
                </a:ext>
              </a:extLst>
            </p:cNvPr>
            <p:cNvSpPr/>
            <p:nvPr/>
          </p:nvSpPr>
          <p:spPr>
            <a:xfrm rot="16200000" flipV="1">
              <a:off x="986124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D9A37908-8BD4-4F56-833D-6DAAF61D7A1A}"/>
                </a:ext>
              </a:extLst>
            </p:cNvPr>
            <p:cNvSpPr/>
            <p:nvPr/>
          </p:nvSpPr>
          <p:spPr>
            <a:xfrm rot="16200000" flipV="1">
              <a:off x="986234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2F649C7C-3600-4CB3-9BAD-9943AB2E4592}"/>
                </a:ext>
              </a:extLst>
            </p:cNvPr>
            <p:cNvSpPr/>
            <p:nvPr/>
          </p:nvSpPr>
          <p:spPr>
            <a:xfrm rot="16200000" flipV="1">
              <a:off x="9863450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1" name="椭圆 800">
              <a:extLst>
                <a:ext uri="{FF2B5EF4-FFF2-40B4-BE49-F238E27FC236}">
                  <a16:creationId xmlns:a16="http://schemas.microsoft.com/office/drawing/2014/main" id="{864F9CE1-883A-4E54-8F3F-6447F1845D2E}"/>
                </a:ext>
              </a:extLst>
            </p:cNvPr>
            <p:cNvSpPr/>
            <p:nvPr/>
          </p:nvSpPr>
          <p:spPr>
            <a:xfrm rot="16200000" flipV="1">
              <a:off x="9864555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2" name="椭圆 801">
              <a:extLst>
                <a:ext uri="{FF2B5EF4-FFF2-40B4-BE49-F238E27FC236}">
                  <a16:creationId xmlns:a16="http://schemas.microsoft.com/office/drawing/2014/main" id="{EBB753C7-2392-41EE-8B73-46546D14202A}"/>
                </a:ext>
              </a:extLst>
            </p:cNvPr>
            <p:cNvSpPr/>
            <p:nvPr/>
          </p:nvSpPr>
          <p:spPr>
            <a:xfrm rot="16200000" flipV="1">
              <a:off x="9865660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3" name="椭圆 802">
              <a:extLst>
                <a:ext uri="{FF2B5EF4-FFF2-40B4-BE49-F238E27FC236}">
                  <a16:creationId xmlns:a16="http://schemas.microsoft.com/office/drawing/2014/main" id="{4E4939E2-EC13-43A2-A361-AD33B18D1A9F}"/>
                </a:ext>
              </a:extLst>
            </p:cNvPr>
            <p:cNvSpPr/>
            <p:nvPr/>
          </p:nvSpPr>
          <p:spPr>
            <a:xfrm rot="16200000" flipV="1">
              <a:off x="986676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4" name="椭圆 803">
              <a:extLst>
                <a:ext uri="{FF2B5EF4-FFF2-40B4-BE49-F238E27FC236}">
                  <a16:creationId xmlns:a16="http://schemas.microsoft.com/office/drawing/2014/main" id="{590E34D8-4A63-4F0A-9B4A-7830E2CFB287}"/>
                </a:ext>
              </a:extLst>
            </p:cNvPr>
            <p:cNvSpPr/>
            <p:nvPr/>
          </p:nvSpPr>
          <p:spPr>
            <a:xfrm rot="16200000" flipV="1">
              <a:off x="986786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5" name="椭圆 804">
              <a:extLst>
                <a:ext uri="{FF2B5EF4-FFF2-40B4-BE49-F238E27FC236}">
                  <a16:creationId xmlns:a16="http://schemas.microsoft.com/office/drawing/2014/main" id="{7E6C5743-4196-4BC9-B373-4451643681C0}"/>
                </a:ext>
              </a:extLst>
            </p:cNvPr>
            <p:cNvSpPr/>
            <p:nvPr/>
          </p:nvSpPr>
          <p:spPr>
            <a:xfrm rot="16200000" flipV="1">
              <a:off x="970186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6" name="椭圆 805">
              <a:extLst>
                <a:ext uri="{FF2B5EF4-FFF2-40B4-BE49-F238E27FC236}">
                  <a16:creationId xmlns:a16="http://schemas.microsoft.com/office/drawing/2014/main" id="{233353B2-B8C2-460C-839C-0E3610DB42B7}"/>
                </a:ext>
              </a:extLst>
            </p:cNvPr>
            <p:cNvSpPr/>
            <p:nvPr/>
          </p:nvSpPr>
          <p:spPr>
            <a:xfrm rot="16200000" flipV="1">
              <a:off x="970297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7" name="椭圆 806">
              <a:extLst>
                <a:ext uri="{FF2B5EF4-FFF2-40B4-BE49-F238E27FC236}">
                  <a16:creationId xmlns:a16="http://schemas.microsoft.com/office/drawing/2014/main" id="{5428158D-4FFA-465F-BCEC-36F30EFF5951}"/>
                </a:ext>
              </a:extLst>
            </p:cNvPr>
            <p:cNvSpPr/>
            <p:nvPr/>
          </p:nvSpPr>
          <p:spPr>
            <a:xfrm rot="16200000" flipV="1">
              <a:off x="9704076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8" name="椭圆 807">
              <a:extLst>
                <a:ext uri="{FF2B5EF4-FFF2-40B4-BE49-F238E27FC236}">
                  <a16:creationId xmlns:a16="http://schemas.microsoft.com/office/drawing/2014/main" id="{46F0CED1-1F8E-4433-B6CE-4FEBAA07E2E0}"/>
                </a:ext>
              </a:extLst>
            </p:cNvPr>
            <p:cNvSpPr/>
            <p:nvPr/>
          </p:nvSpPr>
          <p:spPr>
            <a:xfrm rot="16200000" flipV="1">
              <a:off x="970518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9" name="椭圆 808">
              <a:extLst>
                <a:ext uri="{FF2B5EF4-FFF2-40B4-BE49-F238E27FC236}">
                  <a16:creationId xmlns:a16="http://schemas.microsoft.com/office/drawing/2014/main" id="{7D05654C-9F70-4673-9AB9-484394CF3A9F}"/>
                </a:ext>
              </a:extLst>
            </p:cNvPr>
            <p:cNvSpPr/>
            <p:nvPr/>
          </p:nvSpPr>
          <p:spPr>
            <a:xfrm rot="16200000" flipV="1">
              <a:off x="970628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0" name="椭圆 809">
              <a:extLst>
                <a:ext uri="{FF2B5EF4-FFF2-40B4-BE49-F238E27FC236}">
                  <a16:creationId xmlns:a16="http://schemas.microsoft.com/office/drawing/2014/main" id="{FC616BB5-7796-48A7-A7E0-E6AA2AEB785C}"/>
                </a:ext>
              </a:extLst>
            </p:cNvPr>
            <p:cNvSpPr/>
            <p:nvPr/>
          </p:nvSpPr>
          <p:spPr>
            <a:xfrm rot="16200000" flipV="1">
              <a:off x="9707389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1" name="椭圆 810">
              <a:extLst>
                <a:ext uri="{FF2B5EF4-FFF2-40B4-BE49-F238E27FC236}">
                  <a16:creationId xmlns:a16="http://schemas.microsoft.com/office/drawing/2014/main" id="{85598362-FCBB-45E3-BC53-2E62C4FC939A}"/>
                </a:ext>
              </a:extLst>
            </p:cNvPr>
            <p:cNvSpPr/>
            <p:nvPr/>
          </p:nvSpPr>
          <p:spPr>
            <a:xfrm rot="16200000" flipV="1">
              <a:off x="9708493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2" name="椭圆 811">
              <a:extLst>
                <a:ext uri="{FF2B5EF4-FFF2-40B4-BE49-F238E27FC236}">
                  <a16:creationId xmlns:a16="http://schemas.microsoft.com/office/drawing/2014/main" id="{A87700D3-8DCC-44AA-A6F9-B32756CD5AC3}"/>
                </a:ext>
              </a:extLst>
            </p:cNvPr>
            <p:cNvSpPr/>
            <p:nvPr/>
          </p:nvSpPr>
          <p:spPr>
            <a:xfrm rot="16200000" flipV="1">
              <a:off x="970959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3" name="椭圆 812">
              <a:extLst>
                <a:ext uri="{FF2B5EF4-FFF2-40B4-BE49-F238E27FC236}">
                  <a16:creationId xmlns:a16="http://schemas.microsoft.com/office/drawing/2014/main" id="{386474CD-D734-4AAC-9C41-1A5907C07C44}"/>
                </a:ext>
              </a:extLst>
            </p:cNvPr>
            <p:cNvSpPr/>
            <p:nvPr/>
          </p:nvSpPr>
          <p:spPr>
            <a:xfrm rot="16200000" flipV="1">
              <a:off x="971070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4" name="椭圆 813">
              <a:extLst>
                <a:ext uri="{FF2B5EF4-FFF2-40B4-BE49-F238E27FC236}">
                  <a16:creationId xmlns:a16="http://schemas.microsoft.com/office/drawing/2014/main" id="{A2EDB1CF-0D5A-4912-8F45-485E7E39AD24}"/>
                </a:ext>
              </a:extLst>
            </p:cNvPr>
            <p:cNvSpPr/>
            <p:nvPr/>
          </p:nvSpPr>
          <p:spPr>
            <a:xfrm rot="16200000" flipV="1">
              <a:off x="971180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5" name="椭圆 814">
              <a:extLst>
                <a:ext uri="{FF2B5EF4-FFF2-40B4-BE49-F238E27FC236}">
                  <a16:creationId xmlns:a16="http://schemas.microsoft.com/office/drawing/2014/main" id="{60798043-A3A0-40F7-B9C8-66DE9512CFE0}"/>
                </a:ext>
              </a:extLst>
            </p:cNvPr>
            <p:cNvSpPr/>
            <p:nvPr/>
          </p:nvSpPr>
          <p:spPr>
            <a:xfrm rot="16200000" flipV="1">
              <a:off x="971291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6" name="椭圆 815">
              <a:extLst>
                <a:ext uri="{FF2B5EF4-FFF2-40B4-BE49-F238E27FC236}">
                  <a16:creationId xmlns:a16="http://schemas.microsoft.com/office/drawing/2014/main" id="{4DF38878-C153-488F-AB43-BC5177643B50}"/>
                </a:ext>
              </a:extLst>
            </p:cNvPr>
            <p:cNvSpPr/>
            <p:nvPr/>
          </p:nvSpPr>
          <p:spPr>
            <a:xfrm rot="16200000" flipV="1">
              <a:off x="971401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17" name="组合 816">
            <a:extLst>
              <a:ext uri="{FF2B5EF4-FFF2-40B4-BE49-F238E27FC236}">
                <a16:creationId xmlns:a16="http://schemas.microsoft.com/office/drawing/2014/main" id="{121B0D2A-EF80-4541-AD3C-D64F0C0DC47A}"/>
              </a:ext>
            </a:extLst>
          </p:cNvPr>
          <p:cNvGrpSpPr/>
          <p:nvPr/>
        </p:nvGrpSpPr>
        <p:grpSpPr>
          <a:xfrm>
            <a:off x="8204202" y="130628"/>
            <a:ext cx="3377310" cy="759581"/>
            <a:chOff x="8204202" y="130628"/>
            <a:chExt cx="3377310" cy="759581"/>
          </a:xfrm>
        </p:grpSpPr>
        <p:sp>
          <p:nvSpPr>
            <p:cNvPr id="818" name="椭圆 817">
              <a:extLst>
                <a:ext uri="{FF2B5EF4-FFF2-40B4-BE49-F238E27FC236}">
                  <a16:creationId xmlns:a16="http://schemas.microsoft.com/office/drawing/2014/main" id="{013FCB59-B15E-4F9F-8F85-759F80E3F2DA}"/>
                </a:ext>
              </a:extLst>
            </p:cNvPr>
            <p:cNvSpPr/>
            <p:nvPr/>
          </p:nvSpPr>
          <p:spPr>
            <a:xfrm>
              <a:off x="8204202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9" name="椭圆 818">
              <a:extLst>
                <a:ext uri="{FF2B5EF4-FFF2-40B4-BE49-F238E27FC236}">
                  <a16:creationId xmlns:a16="http://schemas.microsoft.com/office/drawing/2014/main" id="{22600F7B-AC38-4032-A5B2-B62CE7E93AB7}"/>
                </a:ext>
              </a:extLst>
            </p:cNvPr>
            <p:cNvSpPr/>
            <p:nvPr/>
          </p:nvSpPr>
          <p:spPr>
            <a:xfrm>
              <a:off x="8355551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0" name="椭圆 819">
              <a:extLst>
                <a:ext uri="{FF2B5EF4-FFF2-40B4-BE49-F238E27FC236}">
                  <a16:creationId xmlns:a16="http://schemas.microsoft.com/office/drawing/2014/main" id="{00DEDF53-187A-4EA0-BD79-EF361BFA483A}"/>
                </a:ext>
              </a:extLst>
            </p:cNvPr>
            <p:cNvSpPr/>
            <p:nvPr/>
          </p:nvSpPr>
          <p:spPr>
            <a:xfrm>
              <a:off x="8506898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1" name="椭圆 820">
              <a:extLst>
                <a:ext uri="{FF2B5EF4-FFF2-40B4-BE49-F238E27FC236}">
                  <a16:creationId xmlns:a16="http://schemas.microsoft.com/office/drawing/2014/main" id="{224B956A-F6E2-4B69-A58E-5076C622AF13}"/>
                </a:ext>
              </a:extLst>
            </p:cNvPr>
            <p:cNvSpPr/>
            <p:nvPr/>
          </p:nvSpPr>
          <p:spPr>
            <a:xfrm>
              <a:off x="8658247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2" name="椭圆 821">
              <a:extLst>
                <a:ext uri="{FF2B5EF4-FFF2-40B4-BE49-F238E27FC236}">
                  <a16:creationId xmlns:a16="http://schemas.microsoft.com/office/drawing/2014/main" id="{116F97CC-2E3E-4FE0-8986-64F28C3B5822}"/>
                </a:ext>
              </a:extLst>
            </p:cNvPr>
            <p:cNvSpPr/>
            <p:nvPr/>
          </p:nvSpPr>
          <p:spPr>
            <a:xfrm>
              <a:off x="8809595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3" name="椭圆 822">
              <a:extLst>
                <a:ext uri="{FF2B5EF4-FFF2-40B4-BE49-F238E27FC236}">
                  <a16:creationId xmlns:a16="http://schemas.microsoft.com/office/drawing/2014/main" id="{8444F46C-E738-48CA-B651-4EE00FA2405A}"/>
                </a:ext>
              </a:extLst>
            </p:cNvPr>
            <p:cNvSpPr/>
            <p:nvPr/>
          </p:nvSpPr>
          <p:spPr>
            <a:xfrm>
              <a:off x="896094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4" name="椭圆 823">
              <a:extLst>
                <a:ext uri="{FF2B5EF4-FFF2-40B4-BE49-F238E27FC236}">
                  <a16:creationId xmlns:a16="http://schemas.microsoft.com/office/drawing/2014/main" id="{3A75D3A6-A246-4A8A-B2D8-59FC896C489E}"/>
                </a:ext>
              </a:extLst>
            </p:cNvPr>
            <p:cNvSpPr/>
            <p:nvPr/>
          </p:nvSpPr>
          <p:spPr>
            <a:xfrm>
              <a:off x="9112291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5" name="椭圆 824">
              <a:extLst>
                <a:ext uri="{FF2B5EF4-FFF2-40B4-BE49-F238E27FC236}">
                  <a16:creationId xmlns:a16="http://schemas.microsoft.com/office/drawing/2014/main" id="{95A4A94E-F829-46B4-B2C4-DFC2666BA296}"/>
                </a:ext>
              </a:extLst>
            </p:cNvPr>
            <p:cNvSpPr/>
            <p:nvPr/>
          </p:nvSpPr>
          <p:spPr>
            <a:xfrm>
              <a:off x="926364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6" name="椭圆 825">
              <a:extLst>
                <a:ext uri="{FF2B5EF4-FFF2-40B4-BE49-F238E27FC236}">
                  <a16:creationId xmlns:a16="http://schemas.microsoft.com/office/drawing/2014/main" id="{414620FD-62E4-4651-A921-12F7EC5AFE16}"/>
                </a:ext>
              </a:extLst>
            </p:cNvPr>
            <p:cNvSpPr/>
            <p:nvPr/>
          </p:nvSpPr>
          <p:spPr>
            <a:xfrm>
              <a:off x="9414987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7" name="椭圆 826">
              <a:extLst>
                <a:ext uri="{FF2B5EF4-FFF2-40B4-BE49-F238E27FC236}">
                  <a16:creationId xmlns:a16="http://schemas.microsoft.com/office/drawing/2014/main" id="{A392EB83-CE46-46A2-998B-00B2E6F9D031}"/>
                </a:ext>
              </a:extLst>
            </p:cNvPr>
            <p:cNvSpPr/>
            <p:nvPr/>
          </p:nvSpPr>
          <p:spPr>
            <a:xfrm>
              <a:off x="9566336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8" name="椭圆 827">
              <a:extLst>
                <a:ext uri="{FF2B5EF4-FFF2-40B4-BE49-F238E27FC236}">
                  <a16:creationId xmlns:a16="http://schemas.microsoft.com/office/drawing/2014/main" id="{AEF72B51-2AAA-48CA-901C-C6109B830A53}"/>
                </a:ext>
              </a:extLst>
            </p:cNvPr>
            <p:cNvSpPr/>
            <p:nvPr/>
          </p:nvSpPr>
          <p:spPr>
            <a:xfrm>
              <a:off x="9717684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9" name="椭圆 828">
              <a:extLst>
                <a:ext uri="{FF2B5EF4-FFF2-40B4-BE49-F238E27FC236}">
                  <a16:creationId xmlns:a16="http://schemas.microsoft.com/office/drawing/2014/main" id="{88788200-F946-4542-92A9-97CF1DB08FBE}"/>
                </a:ext>
              </a:extLst>
            </p:cNvPr>
            <p:cNvSpPr/>
            <p:nvPr/>
          </p:nvSpPr>
          <p:spPr>
            <a:xfrm>
              <a:off x="8204202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0" name="椭圆 829">
              <a:extLst>
                <a:ext uri="{FF2B5EF4-FFF2-40B4-BE49-F238E27FC236}">
                  <a16:creationId xmlns:a16="http://schemas.microsoft.com/office/drawing/2014/main" id="{B7D342E8-DDEB-40BE-A65D-1441406A4C1D}"/>
                </a:ext>
              </a:extLst>
            </p:cNvPr>
            <p:cNvSpPr/>
            <p:nvPr/>
          </p:nvSpPr>
          <p:spPr>
            <a:xfrm>
              <a:off x="8355551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1" name="椭圆 830">
              <a:extLst>
                <a:ext uri="{FF2B5EF4-FFF2-40B4-BE49-F238E27FC236}">
                  <a16:creationId xmlns:a16="http://schemas.microsoft.com/office/drawing/2014/main" id="{91C0F11B-1CCD-4C1C-A895-2F1190BBB8A5}"/>
                </a:ext>
              </a:extLst>
            </p:cNvPr>
            <p:cNvSpPr/>
            <p:nvPr/>
          </p:nvSpPr>
          <p:spPr>
            <a:xfrm>
              <a:off x="8506898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2" name="椭圆 831">
              <a:extLst>
                <a:ext uri="{FF2B5EF4-FFF2-40B4-BE49-F238E27FC236}">
                  <a16:creationId xmlns:a16="http://schemas.microsoft.com/office/drawing/2014/main" id="{E1DC6B46-C91C-41F8-A2A7-F7DF665A7AC6}"/>
                </a:ext>
              </a:extLst>
            </p:cNvPr>
            <p:cNvSpPr/>
            <p:nvPr/>
          </p:nvSpPr>
          <p:spPr>
            <a:xfrm>
              <a:off x="8658247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3" name="椭圆 832">
              <a:extLst>
                <a:ext uri="{FF2B5EF4-FFF2-40B4-BE49-F238E27FC236}">
                  <a16:creationId xmlns:a16="http://schemas.microsoft.com/office/drawing/2014/main" id="{C2B5C01D-4049-4576-8B12-E54927E41989}"/>
                </a:ext>
              </a:extLst>
            </p:cNvPr>
            <p:cNvSpPr/>
            <p:nvPr/>
          </p:nvSpPr>
          <p:spPr>
            <a:xfrm>
              <a:off x="8809595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4" name="椭圆 833">
              <a:extLst>
                <a:ext uri="{FF2B5EF4-FFF2-40B4-BE49-F238E27FC236}">
                  <a16:creationId xmlns:a16="http://schemas.microsoft.com/office/drawing/2014/main" id="{35F2ADF3-786E-4508-B4C6-591A28F1FC0C}"/>
                </a:ext>
              </a:extLst>
            </p:cNvPr>
            <p:cNvSpPr/>
            <p:nvPr/>
          </p:nvSpPr>
          <p:spPr>
            <a:xfrm>
              <a:off x="896094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5" name="椭圆 834">
              <a:extLst>
                <a:ext uri="{FF2B5EF4-FFF2-40B4-BE49-F238E27FC236}">
                  <a16:creationId xmlns:a16="http://schemas.microsoft.com/office/drawing/2014/main" id="{80DD87A5-0363-4B76-9159-5F2E7776631E}"/>
                </a:ext>
              </a:extLst>
            </p:cNvPr>
            <p:cNvSpPr/>
            <p:nvPr/>
          </p:nvSpPr>
          <p:spPr>
            <a:xfrm>
              <a:off x="9112291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6" name="椭圆 835">
              <a:extLst>
                <a:ext uri="{FF2B5EF4-FFF2-40B4-BE49-F238E27FC236}">
                  <a16:creationId xmlns:a16="http://schemas.microsoft.com/office/drawing/2014/main" id="{6C43A81F-171A-4F13-A0C2-21CED186AFAC}"/>
                </a:ext>
              </a:extLst>
            </p:cNvPr>
            <p:cNvSpPr/>
            <p:nvPr/>
          </p:nvSpPr>
          <p:spPr>
            <a:xfrm>
              <a:off x="926364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7" name="椭圆 836">
              <a:extLst>
                <a:ext uri="{FF2B5EF4-FFF2-40B4-BE49-F238E27FC236}">
                  <a16:creationId xmlns:a16="http://schemas.microsoft.com/office/drawing/2014/main" id="{BD2DE48B-2F79-4803-B92E-CA42AA6B21B1}"/>
                </a:ext>
              </a:extLst>
            </p:cNvPr>
            <p:cNvSpPr/>
            <p:nvPr/>
          </p:nvSpPr>
          <p:spPr>
            <a:xfrm>
              <a:off x="9414987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8" name="椭圆 837">
              <a:extLst>
                <a:ext uri="{FF2B5EF4-FFF2-40B4-BE49-F238E27FC236}">
                  <a16:creationId xmlns:a16="http://schemas.microsoft.com/office/drawing/2014/main" id="{65D50274-6816-4E64-B109-0487397D3825}"/>
                </a:ext>
              </a:extLst>
            </p:cNvPr>
            <p:cNvSpPr/>
            <p:nvPr/>
          </p:nvSpPr>
          <p:spPr>
            <a:xfrm>
              <a:off x="9566336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9" name="椭圆 838">
              <a:extLst>
                <a:ext uri="{FF2B5EF4-FFF2-40B4-BE49-F238E27FC236}">
                  <a16:creationId xmlns:a16="http://schemas.microsoft.com/office/drawing/2014/main" id="{60252380-6ED7-4EB6-9BA1-C1506C0477B5}"/>
                </a:ext>
              </a:extLst>
            </p:cNvPr>
            <p:cNvSpPr/>
            <p:nvPr/>
          </p:nvSpPr>
          <p:spPr>
            <a:xfrm>
              <a:off x="9717684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0" name="椭圆 839">
              <a:extLst>
                <a:ext uri="{FF2B5EF4-FFF2-40B4-BE49-F238E27FC236}">
                  <a16:creationId xmlns:a16="http://schemas.microsoft.com/office/drawing/2014/main" id="{26C5B7B4-EEA3-41D1-BD18-196ECE465D96}"/>
                </a:ext>
              </a:extLst>
            </p:cNvPr>
            <p:cNvSpPr/>
            <p:nvPr/>
          </p:nvSpPr>
          <p:spPr>
            <a:xfrm>
              <a:off x="9869032" y="31640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1" name="椭圆 840">
              <a:extLst>
                <a:ext uri="{FF2B5EF4-FFF2-40B4-BE49-F238E27FC236}">
                  <a16:creationId xmlns:a16="http://schemas.microsoft.com/office/drawing/2014/main" id="{E65D1CFA-DC95-4488-9306-9D43F7AF9E37}"/>
                </a:ext>
              </a:extLst>
            </p:cNvPr>
            <p:cNvSpPr/>
            <p:nvPr/>
          </p:nvSpPr>
          <p:spPr>
            <a:xfrm>
              <a:off x="8204202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15E85C3-66B7-4005-977E-6F622B0811B5}"/>
                </a:ext>
              </a:extLst>
            </p:cNvPr>
            <p:cNvSpPr/>
            <p:nvPr/>
          </p:nvSpPr>
          <p:spPr>
            <a:xfrm>
              <a:off x="8355551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F19FDDC5-09D9-407C-83F2-5A21882C31ED}"/>
                </a:ext>
              </a:extLst>
            </p:cNvPr>
            <p:cNvSpPr/>
            <p:nvPr/>
          </p:nvSpPr>
          <p:spPr>
            <a:xfrm>
              <a:off x="8506898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4" name="椭圆 843">
              <a:extLst>
                <a:ext uri="{FF2B5EF4-FFF2-40B4-BE49-F238E27FC236}">
                  <a16:creationId xmlns:a16="http://schemas.microsoft.com/office/drawing/2014/main" id="{48469B76-08C6-48D1-B2CF-92EE3570C325}"/>
                </a:ext>
              </a:extLst>
            </p:cNvPr>
            <p:cNvSpPr/>
            <p:nvPr/>
          </p:nvSpPr>
          <p:spPr>
            <a:xfrm>
              <a:off x="8658247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5" name="椭圆 844">
              <a:extLst>
                <a:ext uri="{FF2B5EF4-FFF2-40B4-BE49-F238E27FC236}">
                  <a16:creationId xmlns:a16="http://schemas.microsoft.com/office/drawing/2014/main" id="{F3D6F2A3-257F-4384-8D0E-041A416A8D8A}"/>
                </a:ext>
              </a:extLst>
            </p:cNvPr>
            <p:cNvSpPr/>
            <p:nvPr/>
          </p:nvSpPr>
          <p:spPr>
            <a:xfrm>
              <a:off x="8809595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6" name="椭圆 845">
              <a:extLst>
                <a:ext uri="{FF2B5EF4-FFF2-40B4-BE49-F238E27FC236}">
                  <a16:creationId xmlns:a16="http://schemas.microsoft.com/office/drawing/2014/main" id="{BC1A6A62-ECD6-4CF2-8145-F739C9577FAC}"/>
                </a:ext>
              </a:extLst>
            </p:cNvPr>
            <p:cNvSpPr/>
            <p:nvPr/>
          </p:nvSpPr>
          <p:spPr>
            <a:xfrm>
              <a:off x="896094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7" name="椭圆 846">
              <a:extLst>
                <a:ext uri="{FF2B5EF4-FFF2-40B4-BE49-F238E27FC236}">
                  <a16:creationId xmlns:a16="http://schemas.microsoft.com/office/drawing/2014/main" id="{1E439B92-C7BA-4674-930D-E6096CA79AD6}"/>
                </a:ext>
              </a:extLst>
            </p:cNvPr>
            <p:cNvSpPr/>
            <p:nvPr/>
          </p:nvSpPr>
          <p:spPr>
            <a:xfrm>
              <a:off x="9112291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8" name="椭圆 847">
              <a:extLst>
                <a:ext uri="{FF2B5EF4-FFF2-40B4-BE49-F238E27FC236}">
                  <a16:creationId xmlns:a16="http://schemas.microsoft.com/office/drawing/2014/main" id="{04341ED4-1477-4C1C-A699-CBAFACB5D3E7}"/>
                </a:ext>
              </a:extLst>
            </p:cNvPr>
            <p:cNvSpPr/>
            <p:nvPr/>
          </p:nvSpPr>
          <p:spPr>
            <a:xfrm>
              <a:off x="926364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9" name="椭圆 848">
              <a:extLst>
                <a:ext uri="{FF2B5EF4-FFF2-40B4-BE49-F238E27FC236}">
                  <a16:creationId xmlns:a16="http://schemas.microsoft.com/office/drawing/2014/main" id="{27724B7B-7FCF-40EB-A9EA-F0B2E010E69A}"/>
                </a:ext>
              </a:extLst>
            </p:cNvPr>
            <p:cNvSpPr/>
            <p:nvPr/>
          </p:nvSpPr>
          <p:spPr>
            <a:xfrm>
              <a:off x="9414987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0" name="椭圆 849">
              <a:extLst>
                <a:ext uri="{FF2B5EF4-FFF2-40B4-BE49-F238E27FC236}">
                  <a16:creationId xmlns:a16="http://schemas.microsoft.com/office/drawing/2014/main" id="{C689A67F-4196-4246-AAE9-A46D3D538C99}"/>
                </a:ext>
              </a:extLst>
            </p:cNvPr>
            <p:cNvSpPr/>
            <p:nvPr/>
          </p:nvSpPr>
          <p:spPr>
            <a:xfrm>
              <a:off x="9566336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1" name="椭圆 850">
              <a:extLst>
                <a:ext uri="{FF2B5EF4-FFF2-40B4-BE49-F238E27FC236}">
                  <a16:creationId xmlns:a16="http://schemas.microsoft.com/office/drawing/2014/main" id="{F667AFE2-E42E-49B6-8758-F7C8CF3A08B7}"/>
                </a:ext>
              </a:extLst>
            </p:cNvPr>
            <p:cNvSpPr/>
            <p:nvPr/>
          </p:nvSpPr>
          <p:spPr>
            <a:xfrm>
              <a:off x="9717684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2" name="椭圆 851">
              <a:extLst>
                <a:ext uri="{FF2B5EF4-FFF2-40B4-BE49-F238E27FC236}">
                  <a16:creationId xmlns:a16="http://schemas.microsoft.com/office/drawing/2014/main" id="{5AB9BF7D-CD05-4C16-AEC4-A2CE796D4822}"/>
                </a:ext>
              </a:extLst>
            </p:cNvPr>
            <p:cNvSpPr/>
            <p:nvPr/>
          </p:nvSpPr>
          <p:spPr>
            <a:xfrm>
              <a:off x="9869032" y="488592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3" name="椭圆 852">
              <a:extLst>
                <a:ext uri="{FF2B5EF4-FFF2-40B4-BE49-F238E27FC236}">
                  <a16:creationId xmlns:a16="http://schemas.microsoft.com/office/drawing/2014/main" id="{70517393-BCC7-449D-9C00-17F296DA2EE2}"/>
                </a:ext>
              </a:extLst>
            </p:cNvPr>
            <p:cNvSpPr/>
            <p:nvPr/>
          </p:nvSpPr>
          <p:spPr>
            <a:xfrm>
              <a:off x="8204202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id="{E886902E-A493-41F6-ACA7-73AACB0401E6}"/>
                </a:ext>
              </a:extLst>
            </p:cNvPr>
            <p:cNvSpPr/>
            <p:nvPr/>
          </p:nvSpPr>
          <p:spPr>
            <a:xfrm>
              <a:off x="8355551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id="{E9AF88C4-EEA3-49EA-B952-AE2ADF5DD6D3}"/>
                </a:ext>
              </a:extLst>
            </p:cNvPr>
            <p:cNvSpPr/>
            <p:nvPr/>
          </p:nvSpPr>
          <p:spPr>
            <a:xfrm>
              <a:off x="8506898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6" name="椭圆 855">
              <a:extLst>
                <a:ext uri="{FF2B5EF4-FFF2-40B4-BE49-F238E27FC236}">
                  <a16:creationId xmlns:a16="http://schemas.microsoft.com/office/drawing/2014/main" id="{90D2E0B4-227C-4359-9221-3C60F4C28F08}"/>
                </a:ext>
              </a:extLst>
            </p:cNvPr>
            <p:cNvSpPr/>
            <p:nvPr/>
          </p:nvSpPr>
          <p:spPr>
            <a:xfrm>
              <a:off x="8658247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7" name="椭圆 856">
              <a:extLst>
                <a:ext uri="{FF2B5EF4-FFF2-40B4-BE49-F238E27FC236}">
                  <a16:creationId xmlns:a16="http://schemas.microsoft.com/office/drawing/2014/main" id="{2FEFE38C-8F7A-490C-BA53-58088DEBF4C6}"/>
                </a:ext>
              </a:extLst>
            </p:cNvPr>
            <p:cNvSpPr/>
            <p:nvPr/>
          </p:nvSpPr>
          <p:spPr>
            <a:xfrm>
              <a:off x="8809595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8" name="椭圆 857">
              <a:extLst>
                <a:ext uri="{FF2B5EF4-FFF2-40B4-BE49-F238E27FC236}">
                  <a16:creationId xmlns:a16="http://schemas.microsoft.com/office/drawing/2014/main" id="{80B63D83-55FD-4725-92EF-29F5BD106E44}"/>
                </a:ext>
              </a:extLst>
            </p:cNvPr>
            <p:cNvSpPr/>
            <p:nvPr/>
          </p:nvSpPr>
          <p:spPr>
            <a:xfrm>
              <a:off x="896094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9" name="椭圆 858">
              <a:extLst>
                <a:ext uri="{FF2B5EF4-FFF2-40B4-BE49-F238E27FC236}">
                  <a16:creationId xmlns:a16="http://schemas.microsoft.com/office/drawing/2014/main" id="{218B240B-B660-423E-AA35-583A145BA21F}"/>
                </a:ext>
              </a:extLst>
            </p:cNvPr>
            <p:cNvSpPr/>
            <p:nvPr/>
          </p:nvSpPr>
          <p:spPr>
            <a:xfrm>
              <a:off x="9112291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0" name="椭圆 859">
              <a:extLst>
                <a:ext uri="{FF2B5EF4-FFF2-40B4-BE49-F238E27FC236}">
                  <a16:creationId xmlns:a16="http://schemas.microsoft.com/office/drawing/2014/main" id="{F38DF1D7-41C6-4344-9D7E-5395725EEF7C}"/>
                </a:ext>
              </a:extLst>
            </p:cNvPr>
            <p:cNvSpPr/>
            <p:nvPr/>
          </p:nvSpPr>
          <p:spPr>
            <a:xfrm>
              <a:off x="926364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1" name="椭圆 860">
              <a:extLst>
                <a:ext uri="{FF2B5EF4-FFF2-40B4-BE49-F238E27FC236}">
                  <a16:creationId xmlns:a16="http://schemas.microsoft.com/office/drawing/2014/main" id="{902EEDA4-DA17-4021-A4A7-EA4B9B033D6F}"/>
                </a:ext>
              </a:extLst>
            </p:cNvPr>
            <p:cNvSpPr/>
            <p:nvPr/>
          </p:nvSpPr>
          <p:spPr>
            <a:xfrm>
              <a:off x="9414987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2" name="椭圆 861">
              <a:extLst>
                <a:ext uri="{FF2B5EF4-FFF2-40B4-BE49-F238E27FC236}">
                  <a16:creationId xmlns:a16="http://schemas.microsoft.com/office/drawing/2014/main" id="{75816931-F8F9-4FA2-9883-0D734BE153AE}"/>
                </a:ext>
              </a:extLst>
            </p:cNvPr>
            <p:cNvSpPr/>
            <p:nvPr/>
          </p:nvSpPr>
          <p:spPr>
            <a:xfrm>
              <a:off x="9566336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3" name="椭圆 862">
              <a:extLst>
                <a:ext uri="{FF2B5EF4-FFF2-40B4-BE49-F238E27FC236}">
                  <a16:creationId xmlns:a16="http://schemas.microsoft.com/office/drawing/2014/main" id="{C4D4041D-BEFF-4FAB-9BA6-C654FC30D588}"/>
                </a:ext>
              </a:extLst>
            </p:cNvPr>
            <p:cNvSpPr/>
            <p:nvPr/>
          </p:nvSpPr>
          <p:spPr>
            <a:xfrm>
              <a:off x="9717684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4" name="椭圆 863">
              <a:extLst>
                <a:ext uri="{FF2B5EF4-FFF2-40B4-BE49-F238E27FC236}">
                  <a16:creationId xmlns:a16="http://schemas.microsoft.com/office/drawing/2014/main" id="{AE2ADBC5-BBF2-4FDC-8079-CE046F9D14E1}"/>
                </a:ext>
              </a:extLst>
            </p:cNvPr>
            <p:cNvSpPr/>
            <p:nvPr/>
          </p:nvSpPr>
          <p:spPr>
            <a:xfrm>
              <a:off x="9869032" y="660775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id="{729894CD-75A1-431E-849C-29809613AFF6}"/>
                </a:ext>
              </a:extLst>
            </p:cNvPr>
            <p:cNvSpPr/>
            <p:nvPr/>
          </p:nvSpPr>
          <p:spPr>
            <a:xfrm>
              <a:off x="8204202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id="{C6673092-2CFF-421B-AD27-E54B928C768F}"/>
                </a:ext>
              </a:extLst>
            </p:cNvPr>
            <p:cNvSpPr/>
            <p:nvPr/>
          </p:nvSpPr>
          <p:spPr>
            <a:xfrm>
              <a:off x="8355551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7" name="椭圆 866">
              <a:extLst>
                <a:ext uri="{FF2B5EF4-FFF2-40B4-BE49-F238E27FC236}">
                  <a16:creationId xmlns:a16="http://schemas.microsoft.com/office/drawing/2014/main" id="{D476DDBC-261C-4930-8D4C-9079FB39015B}"/>
                </a:ext>
              </a:extLst>
            </p:cNvPr>
            <p:cNvSpPr/>
            <p:nvPr/>
          </p:nvSpPr>
          <p:spPr>
            <a:xfrm>
              <a:off x="8506898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8" name="椭圆 867">
              <a:extLst>
                <a:ext uri="{FF2B5EF4-FFF2-40B4-BE49-F238E27FC236}">
                  <a16:creationId xmlns:a16="http://schemas.microsoft.com/office/drawing/2014/main" id="{5930333B-E5A0-4EE2-B4D7-7822BC28BDE8}"/>
                </a:ext>
              </a:extLst>
            </p:cNvPr>
            <p:cNvSpPr/>
            <p:nvPr/>
          </p:nvSpPr>
          <p:spPr>
            <a:xfrm>
              <a:off x="8658247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9" name="椭圆 868">
              <a:extLst>
                <a:ext uri="{FF2B5EF4-FFF2-40B4-BE49-F238E27FC236}">
                  <a16:creationId xmlns:a16="http://schemas.microsoft.com/office/drawing/2014/main" id="{B8895253-0D28-4667-9186-566AFF824892}"/>
                </a:ext>
              </a:extLst>
            </p:cNvPr>
            <p:cNvSpPr/>
            <p:nvPr/>
          </p:nvSpPr>
          <p:spPr>
            <a:xfrm>
              <a:off x="8809595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0" name="椭圆 869">
              <a:extLst>
                <a:ext uri="{FF2B5EF4-FFF2-40B4-BE49-F238E27FC236}">
                  <a16:creationId xmlns:a16="http://schemas.microsoft.com/office/drawing/2014/main" id="{B4D0FCB8-34C4-49E0-9808-D3FCAADA0E65}"/>
                </a:ext>
              </a:extLst>
            </p:cNvPr>
            <p:cNvSpPr/>
            <p:nvPr/>
          </p:nvSpPr>
          <p:spPr>
            <a:xfrm>
              <a:off x="896094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1" name="椭圆 870">
              <a:extLst>
                <a:ext uri="{FF2B5EF4-FFF2-40B4-BE49-F238E27FC236}">
                  <a16:creationId xmlns:a16="http://schemas.microsoft.com/office/drawing/2014/main" id="{875F8271-9CF6-4AF5-8C5F-2128CADCBF1F}"/>
                </a:ext>
              </a:extLst>
            </p:cNvPr>
            <p:cNvSpPr/>
            <p:nvPr/>
          </p:nvSpPr>
          <p:spPr>
            <a:xfrm>
              <a:off x="9112291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2" name="椭圆 871">
              <a:extLst>
                <a:ext uri="{FF2B5EF4-FFF2-40B4-BE49-F238E27FC236}">
                  <a16:creationId xmlns:a16="http://schemas.microsoft.com/office/drawing/2014/main" id="{884CE329-4460-4CAA-B92A-6A05E52EE1F4}"/>
                </a:ext>
              </a:extLst>
            </p:cNvPr>
            <p:cNvSpPr/>
            <p:nvPr/>
          </p:nvSpPr>
          <p:spPr>
            <a:xfrm>
              <a:off x="926364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3" name="椭圆 872">
              <a:extLst>
                <a:ext uri="{FF2B5EF4-FFF2-40B4-BE49-F238E27FC236}">
                  <a16:creationId xmlns:a16="http://schemas.microsoft.com/office/drawing/2014/main" id="{E5591803-5BAF-4C23-BDA0-6DD5227D50AA}"/>
                </a:ext>
              </a:extLst>
            </p:cNvPr>
            <p:cNvSpPr/>
            <p:nvPr/>
          </p:nvSpPr>
          <p:spPr>
            <a:xfrm>
              <a:off x="9414987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4" name="椭圆 873">
              <a:extLst>
                <a:ext uri="{FF2B5EF4-FFF2-40B4-BE49-F238E27FC236}">
                  <a16:creationId xmlns:a16="http://schemas.microsoft.com/office/drawing/2014/main" id="{F5B94D65-981C-4815-A5F7-03D2AEB653D2}"/>
                </a:ext>
              </a:extLst>
            </p:cNvPr>
            <p:cNvSpPr/>
            <p:nvPr/>
          </p:nvSpPr>
          <p:spPr>
            <a:xfrm>
              <a:off x="9566336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5" name="椭圆 874">
              <a:extLst>
                <a:ext uri="{FF2B5EF4-FFF2-40B4-BE49-F238E27FC236}">
                  <a16:creationId xmlns:a16="http://schemas.microsoft.com/office/drawing/2014/main" id="{E2D5FCB4-2980-4935-A4F4-E62C4DA9327C}"/>
                </a:ext>
              </a:extLst>
            </p:cNvPr>
            <p:cNvSpPr/>
            <p:nvPr/>
          </p:nvSpPr>
          <p:spPr>
            <a:xfrm>
              <a:off x="9717684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6" name="椭圆 875">
              <a:extLst>
                <a:ext uri="{FF2B5EF4-FFF2-40B4-BE49-F238E27FC236}">
                  <a16:creationId xmlns:a16="http://schemas.microsoft.com/office/drawing/2014/main" id="{C4680B89-A0B7-4B5A-83F8-1A0A83BB651F}"/>
                </a:ext>
              </a:extLst>
            </p:cNvPr>
            <p:cNvSpPr/>
            <p:nvPr/>
          </p:nvSpPr>
          <p:spPr>
            <a:xfrm>
              <a:off x="9869032" y="832958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7" name="椭圆 876">
              <a:extLst>
                <a:ext uri="{FF2B5EF4-FFF2-40B4-BE49-F238E27FC236}">
                  <a16:creationId xmlns:a16="http://schemas.microsoft.com/office/drawing/2014/main" id="{A92AE740-237E-4229-A562-16A4413B2126}"/>
                </a:ext>
              </a:extLst>
            </p:cNvPr>
            <p:cNvSpPr/>
            <p:nvPr/>
          </p:nvSpPr>
          <p:spPr>
            <a:xfrm flipH="1">
              <a:off x="11510663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8" name="椭圆 877">
              <a:extLst>
                <a:ext uri="{FF2B5EF4-FFF2-40B4-BE49-F238E27FC236}">
                  <a16:creationId xmlns:a16="http://schemas.microsoft.com/office/drawing/2014/main" id="{D23791D1-5A21-4749-B467-8A316F36C274}"/>
                </a:ext>
              </a:extLst>
            </p:cNvPr>
            <p:cNvSpPr/>
            <p:nvPr/>
          </p:nvSpPr>
          <p:spPr>
            <a:xfrm flipH="1">
              <a:off x="11361787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9" name="椭圆 878">
              <a:extLst>
                <a:ext uri="{FF2B5EF4-FFF2-40B4-BE49-F238E27FC236}">
                  <a16:creationId xmlns:a16="http://schemas.microsoft.com/office/drawing/2014/main" id="{2FCE5157-ED6D-4A1F-8CEC-FABC2EE4B1D6}"/>
                </a:ext>
              </a:extLst>
            </p:cNvPr>
            <p:cNvSpPr/>
            <p:nvPr/>
          </p:nvSpPr>
          <p:spPr>
            <a:xfrm flipH="1">
              <a:off x="11212911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0" name="椭圆 879">
              <a:extLst>
                <a:ext uri="{FF2B5EF4-FFF2-40B4-BE49-F238E27FC236}">
                  <a16:creationId xmlns:a16="http://schemas.microsoft.com/office/drawing/2014/main" id="{F4E69B7B-3CD4-43E7-9E94-B61D606EC5C1}"/>
                </a:ext>
              </a:extLst>
            </p:cNvPr>
            <p:cNvSpPr/>
            <p:nvPr/>
          </p:nvSpPr>
          <p:spPr>
            <a:xfrm flipH="1">
              <a:off x="11064036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1" name="椭圆 880">
              <a:extLst>
                <a:ext uri="{FF2B5EF4-FFF2-40B4-BE49-F238E27FC236}">
                  <a16:creationId xmlns:a16="http://schemas.microsoft.com/office/drawing/2014/main" id="{E85F5C57-9E73-4F2D-A8B6-4914A42C2CC3}"/>
                </a:ext>
              </a:extLst>
            </p:cNvPr>
            <p:cNvSpPr/>
            <p:nvPr/>
          </p:nvSpPr>
          <p:spPr>
            <a:xfrm flipH="1">
              <a:off x="10915159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2" name="椭圆 881">
              <a:extLst>
                <a:ext uri="{FF2B5EF4-FFF2-40B4-BE49-F238E27FC236}">
                  <a16:creationId xmlns:a16="http://schemas.microsoft.com/office/drawing/2014/main" id="{671E96A9-9170-44E8-B7BD-5FB82475214C}"/>
                </a:ext>
              </a:extLst>
            </p:cNvPr>
            <p:cNvSpPr/>
            <p:nvPr/>
          </p:nvSpPr>
          <p:spPr>
            <a:xfrm flipH="1">
              <a:off x="1076628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3" name="椭圆 882">
              <a:extLst>
                <a:ext uri="{FF2B5EF4-FFF2-40B4-BE49-F238E27FC236}">
                  <a16:creationId xmlns:a16="http://schemas.microsoft.com/office/drawing/2014/main" id="{31C6A909-175C-467F-8341-7C2ACEF916BE}"/>
                </a:ext>
              </a:extLst>
            </p:cNvPr>
            <p:cNvSpPr/>
            <p:nvPr/>
          </p:nvSpPr>
          <p:spPr>
            <a:xfrm flipH="1">
              <a:off x="10617407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4" name="椭圆 883">
              <a:extLst>
                <a:ext uri="{FF2B5EF4-FFF2-40B4-BE49-F238E27FC236}">
                  <a16:creationId xmlns:a16="http://schemas.microsoft.com/office/drawing/2014/main" id="{D80958D4-3EAA-49EA-BFEB-032134681196}"/>
                </a:ext>
              </a:extLst>
            </p:cNvPr>
            <p:cNvSpPr/>
            <p:nvPr/>
          </p:nvSpPr>
          <p:spPr>
            <a:xfrm flipH="1">
              <a:off x="1046853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5" name="椭圆 884">
              <a:extLst>
                <a:ext uri="{FF2B5EF4-FFF2-40B4-BE49-F238E27FC236}">
                  <a16:creationId xmlns:a16="http://schemas.microsoft.com/office/drawing/2014/main" id="{04CB65FB-1AD9-412F-B89A-375A54972AA3}"/>
                </a:ext>
              </a:extLst>
            </p:cNvPr>
            <p:cNvSpPr/>
            <p:nvPr/>
          </p:nvSpPr>
          <p:spPr>
            <a:xfrm flipH="1">
              <a:off x="10319656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6" name="椭圆 885">
              <a:extLst>
                <a:ext uri="{FF2B5EF4-FFF2-40B4-BE49-F238E27FC236}">
                  <a16:creationId xmlns:a16="http://schemas.microsoft.com/office/drawing/2014/main" id="{E0D4A0DD-7330-4288-B502-558DD7043C22}"/>
                </a:ext>
              </a:extLst>
            </p:cNvPr>
            <p:cNvSpPr/>
            <p:nvPr/>
          </p:nvSpPr>
          <p:spPr>
            <a:xfrm flipH="1">
              <a:off x="10170779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7" name="椭圆 886">
              <a:extLst>
                <a:ext uri="{FF2B5EF4-FFF2-40B4-BE49-F238E27FC236}">
                  <a16:creationId xmlns:a16="http://schemas.microsoft.com/office/drawing/2014/main" id="{69DB7984-867A-44BA-9495-72468DC2DDBF}"/>
                </a:ext>
              </a:extLst>
            </p:cNvPr>
            <p:cNvSpPr/>
            <p:nvPr/>
          </p:nvSpPr>
          <p:spPr>
            <a:xfrm flipH="1">
              <a:off x="10021902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8" name="椭圆 887">
              <a:extLst>
                <a:ext uri="{FF2B5EF4-FFF2-40B4-BE49-F238E27FC236}">
                  <a16:creationId xmlns:a16="http://schemas.microsoft.com/office/drawing/2014/main" id="{4B5B0533-E9F0-4A59-A7FD-8883672CADF8}"/>
                </a:ext>
              </a:extLst>
            </p:cNvPr>
            <p:cNvSpPr/>
            <p:nvPr/>
          </p:nvSpPr>
          <p:spPr>
            <a:xfrm flipH="1">
              <a:off x="11510663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9" name="椭圆 888">
              <a:extLst>
                <a:ext uri="{FF2B5EF4-FFF2-40B4-BE49-F238E27FC236}">
                  <a16:creationId xmlns:a16="http://schemas.microsoft.com/office/drawing/2014/main" id="{6BE8D682-0183-40BF-92E8-EF2FDB70B377}"/>
                </a:ext>
              </a:extLst>
            </p:cNvPr>
            <p:cNvSpPr/>
            <p:nvPr/>
          </p:nvSpPr>
          <p:spPr>
            <a:xfrm flipH="1">
              <a:off x="11361787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0" name="椭圆 889">
              <a:extLst>
                <a:ext uri="{FF2B5EF4-FFF2-40B4-BE49-F238E27FC236}">
                  <a16:creationId xmlns:a16="http://schemas.microsoft.com/office/drawing/2014/main" id="{36A6600D-EEF0-4E13-B8F6-B7E5A302213C}"/>
                </a:ext>
              </a:extLst>
            </p:cNvPr>
            <p:cNvSpPr/>
            <p:nvPr/>
          </p:nvSpPr>
          <p:spPr>
            <a:xfrm flipH="1">
              <a:off x="11212911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1" name="椭圆 890">
              <a:extLst>
                <a:ext uri="{FF2B5EF4-FFF2-40B4-BE49-F238E27FC236}">
                  <a16:creationId xmlns:a16="http://schemas.microsoft.com/office/drawing/2014/main" id="{2BA2B831-8ABF-4C44-A339-8D919751EAAE}"/>
                </a:ext>
              </a:extLst>
            </p:cNvPr>
            <p:cNvSpPr/>
            <p:nvPr/>
          </p:nvSpPr>
          <p:spPr>
            <a:xfrm flipH="1">
              <a:off x="11064036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2" name="椭圆 891">
              <a:extLst>
                <a:ext uri="{FF2B5EF4-FFF2-40B4-BE49-F238E27FC236}">
                  <a16:creationId xmlns:a16="http://schemas.microsoft.com/office/drawing/2014/main" id="{97B1D03D-9225-4996-A3D3-B18CF472E3DD}"/>
                </a:ext>
              </a:extLst>
            </p:cNvPr>
            <p:cNvSpPr/>
            <p:nvPr/>
          </p:nvSpPr>
          <p:spPr>
            <a:xfrm flipH="1">
              <a:off x="10915159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3" name="椭圆 892">
              <a:extLst>
                <a:ext uri="{FF2B5EF4-FFF2-40B4-BE49-F238E27FC236}">
                  <a16:creationId xmlns:a16="http://schemas.microsoft.com/office/drawing/2014/main" id="{2C0D5B36-1FC7-439E-B4C8-59052A48A276}"/>
                </a:ext>
              </a:extLst>
            </p:cNvPr>
            <p:cNvSpPr/>
            <p:nvPr/>
          </p:nvSpPr>
          <p:spPr>
            <a:xfrm flipH="1">
              <a:off x="1076628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4" name="椭圆 893">
              <a:extLst>
                <a:ext uri="{FF2B5EF4-FFF2-40B4-BE49-F238E27FC236}">
                  <a16:creationId xmlns:a16="http://schemas.microsoft.com/office/drawing/2014/main" id="{64F0A14E-A8FF-48D4-91E2-AF3A8D3FFB99}"/>
                </a:ext>
              </a:extLst>
            </p:cNvPr>
            <p:cNvSpPr/>
            <p:nvPr/>
          </p:nvSpPr>
          <p:spPr>
            <a:xfrm flipH="1">
              <a:off x="10617407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5" name="椭圆 894">
              <a:extLst>
                <a:ext uri="{FF2B5EF4-FFF2-40B4-BE49-F238E27FC236}">
                  <a16:creationId xmlns:a16="http://schemas.microsoft.com/office/drawing/2014/main" id="{6483C67B-5D06-4169-A075-8B39F58FC3A0}"/>
                </a:ext>
              </a:extLst>
            </p:cNvPr>
            <p:cNvSpPr/>
            <p:nvPr/>
          </p:nvSpPr>
          <p:spPr>
            <a:xfrm flipH="1">
              <a:off x="1046853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6" name="椭圆 895">
              <a:extLst>
                <a:ext uri="{FF2B5EF4-FFF2-40B4-BE49-F238E27FC236}">
                  <a16:creationId xmlns:a16="http://schemas.microsoft.com/office/drawing/2014/main" id="{268AD2E8-8085-47D7-8E23-9158A11626C1}"/>
                </a:ext>
              </a:extLst>
            </p:cNvPr>
            <p:cNvSpPr/>
            <p:nvPr/>
          </p:nvSpPr>
          <p:spPr>
            <a:xfrm flipH="1">
              <a:off x="10319656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7" name="椭圆 896">
              <a:extLst>
                <a:ext uri="{FF2B5EF4-FFF2-40B4-BE49-F238E27FC236}">
                  <a16:creationId xmlns:a16="http://schemas.microsoft.com/office/drawing/2014/main" id="{FCB512DC-15E2-4424-B5CC-44ABFA634DDE}"/>
                </a:ext>
              </a:extLst>
            </p:cNvPr>
            <p:cNvSpPr/>
            <p:nvPr/>
          </p:nvSpPr>
          <p:spPr>
            <a:xfrm flipH="1">
              <a:off x="10170779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8" name="椭圆 897">
              <a:extLst>
                <a:ext uri="{FF2B5EF4-FFF2-40B4-BE49-F238E27FC236}">
                  <a16:creationId xmlns:a16="http://schemas.microsoft.com/office/drawing/2014/main" id="{27A324C4-B47B-47A3-9BBF-92DFB6A95648}"/>
                </a:ext>
              </a:extLst>
            </p:cNvPr>
            <p:cNvSpPr/>
            <p:nvPr/>
          </p:nvSpPr>
          <p:spPr>
            <a:xfrm flipH="1">
              <a:off x="10021902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9" name="椭圆 898">
              <a:extLst>
                <a:ext uri="{FF2B5EF4-FFF2-40B4-BE49-F238E27FC236}">
                  <a16:creationId xmlns:a16="http://schemas.microsoft.com/office/drawing/2014/main" id="{FD514C1C-B107-453F-8E63-EF815393AEC4}"/>
                </a:ext>
              </a:extLst>
            </p:cNvPr>
            <p:cNvSpPr/>
            <p:nvPr/>
          </p:nvSpPr>
          <p:spPr>
            <a:xfrm flipH="1">
              <a:off x="11510663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0" name="椭圆 899">
              <a:extLst>
                <a:ext uri="{FF2B5EF4-FFF2-40B4-BE49-F238E27FC236}">
                  <a16:creationId xmlns:a16="http://schemas.microsoft.com/office/drawing/2014/main" id="{464C87E1-0D38-4B8F-8256-9E1DBFE05358}"/>
                </a:ext>
              </a:extLst>
            </p:cNvPr>
            <p:cNvSpPr/>
            <p:nvPr/>
          </p:nvSpPr>
          <p:spPr>
            <a:xfrm flipH="1">
              <a:off x="11361787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1" name="椭圆 900">
              <a:extLst>
                <a:ext uri="{FF2B5EF4-FFF2-40B4-BE49-F238E27FC236}">
                  <a16:creationId xmlns:a16="http://schemas.microsoft.com/office/drawing/2014/main" id="{56F036A1-9AD8-462E-95AD-1B7DBC8525BB}"/>
                </a:ext>
              </a:extLst>
            </p:cNvPr>
            <p:cNvSpPr/>
            <p:nvPr/>
          </p:nvSpPr>
          <p:spPr>
            <a:xfrm flipH="1">
              <a:off x="11212911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2" name="椭圆 901">
              <a:extLst>
                <a:ext uri="{FF2B5EF4-FFF2-40B4-BE49-F238E27FC236}">
                  <a16:creationId xmlns:a16="http://schemas.microsoft.com/office/drawing/2014/main" id="{7C086989-BCFB-4915-A6E0-B34962277843}"/>
                </a:ext>
              </a:extLst>
            </p:cNvPr>
            <p:cNvSpPr/>
            <p:nvPr/>
          </p:nvSpPr>
          <p:spPr>
            <a:xfrm flipH="1">
              <a:off x="11064036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3" name="椭圆 902">
              <a:extLst>
                <a:ext uri="{FF2B5EF4-FFF2-40B4-BE49-F238E27FC236}">
                  <a16:creationId xmlns:a16="http://schemas.microsoft.com/office/drawing/2014/main" id="{C1B60D9C-811F-4708-93D1-6D5E8D43118B}"/>
                </a:ext>
              </a:extLst>
            </p:cNvPr>
            <p:cNvSpPr/>
            <p:nvPr/>
          </p:nvSpPr>
          <p:spPr>
            <a:xfrm flipH="1">
              <a:off x="10915159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4" name="椭圆 903">
              <a:extLst>
                <a:ext uri="{FF2B5EF4-FFF2-40B4-BE49-F238E27FC236}">
                  <a16:creationId xmlns:a16="http://schemas.microsoft.com/office/drawing/2014/main" id="{406ECDE6-606B-451D-BFF8-D68ECB9B1057}"/>
                </a:ext>
              </a:extLst>
            </p:cNvPr>
            <p:cNvSpPr/>
            <p:nvPr/>
          </p:nvSpPr>
          <p:spPr>
            <a:xfrm flipH="1">
              <a:off x="1076628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5" name="椭圆 904">
              <a:extLst>
                <a:ext uri="{FF2B5EF4-FFF2-40B4-BE49-F238E27FC236}">
                  <a16:creationId xmlns:a16="http://schemas.microsoft.com/office/drawing/2014/main" id="{FCC8FBFD-D90D-4950-B7A1-009E36C86B23}"/>
                </a:ext>
              </a:extLst>
            </p:cNvPr>
            <p:cNvSpPr/>
            <p:nvPr/>
          </p:nvSpPr>
          <p:spPr>
            <a:xfrm flipH="1">
              <a:off x="10617407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6" name="椭圆 905">
              <a:extLst>
                <a:ext uri="{FF2B5EF4-FFF2-40B4-BE49-F238E27FC236}">
                  <a16:creationId xmlns:a16="http://schemas.microsoft.com/office/drawing/2014/main" id="{8B3E3AF7-E491-42FA-B971-145C06EFC087}"/>
                </a:ext>
              </a:extLst>
            </p:cNvPr>
            <p:cNvSpPr/>
            <p:nvPr/>
          </p:nvSpPr>
          <p:spPr>
            <a:xfrm flipH="1">
              <a:off x="1046853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7" name="椭圆 906">
              <a:extLst>
                <a:ext uri="{FF2B5EF4-FFF2-40B4-BE49-F238E27FC236}">
                  <a16:creationId xmlns:a16="http://schemas.microsoft.com/office/drawing/2014/main" id="{7228349E-ADDE-4E68-A1F6-3614369E5FC2}"/>
                </a:ext>
              </a:extLst>
            </p:cNvPr>
            <p:cNvSpPr/>
            <p:nvPr/>
          </p:nvSpPr>
          <p:spPr>
            <a:xfrm flipH="1">
              <a:off x="10319656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8" name="椭圆 907">
              <a:extLst>
                <a:ext uri="{FF2B5EF4-FFF2-40B4-BE49-F238E27FC236}">
                  <a16:creationId xmlns:a16="http://schemas.microsoft.com/office/drawing/2014/main" id="{CAE86EFF-0137-4342-B920-D0F31586497E}"/>
                </a:ext>
              </a:extLst>
            </p:cNvPr>
            <p:cNvSpPr/>
            <p:nvPr/>
          </p:nvSpPr>
          <p:spPr>
            <a:xfrm flipH="1">
              <a:off x="10170779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9" name="椭圆 908">
              <a:extLst>
                <a:ext uri="{FF2B5EF4-FFF2-40B4-BE49-F238E27FC236}">
                  <a16:creationId xmlns:a16="http://schemas.microsoft.com/office/drawing/2014/main" id="{8C54816D-94C0-4B00-B76A-8FD7330279D4}"/>
                </a:ext>
              </a:extLst>
            </p:cNvPr>
            <p:cNvSpPr/>
            <p:nvPr/>
          </p:nvSpPr>
          <p:spPr>
            <a:xfrm flipH="1">
              <a:off x="10021902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0" name="椭圆 909">
              <a:extLst>
                <a:ext uri="{FF2B5EF4-FFF2-40B4-BE49-F238E27FC236}">
                  <a16:creationId xmlns:a16="http://schemas.microsoft.com/office/drawing/2014/main" id="{AEE42AF7-2E07-4C57-801A-9F1BB6E4AE67}"/>
                </a:ext>
              </a:extLst>
            </p:cNvPr>
            <p:cNvSpPr/>
            <p:nvPr/>
          </p:nvSpPr>
          <p:spPr>
            <a:xfrm flipH="1">
              <a:off x="11510663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1" name="椭圆 910">
              <a:extLst>
                <a:ext uri="{FF2B5EF4-FFF2-40B4-BE49-F238E27FC236}">
                  <a16:creationId xmlns:a16="http://schemas.microsoft.com/office/drawing/2014/main" id="{D5A2BCD5-0CA3-4D38-9E1E-EBAFD52CF422}"/>
                </a:ext>
              </a:extLst>
            </p:cNvPr>
            <p:cNvSpPr/>
            <p:nvPr/>
          </p:nvSpPr>
          <p:spPr>
            <a:xfrm flipH="1">
              <a:off x="11361787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2" name="椭圆 911">
              <a:extLst>
                <a:ext uri="{FF2B5EF4-FFF2-40B4-BE49-F238E27FC236}">
                  <a16:creationId xmlns:a16="http://schemas.microsoft.com/office/drawing/2014/main" id="{337495EE-1EB2-4E9A-A567-1980D24CD92C}"/>
                </a:ext>
              </a:extLst>
            </p:cNvPr>
            <p:cNvSpPr/>
            <p:nvPr/>
          </p:nvSpPr>
          <p:spPr>
            <a:xfrm flipH="1">
              <a:off x="11212911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3" name="椭圆 912">
              <a:extLst>
                <a:ext uri="{FF2B5EF4-FFF2-40B4-BE49-F238E27FC236}">
                  <a16:creationId xmlns:a16="http://schemas.microsoft.com/office/drawing/2014/main" id="{A34D5146-49B0-48AC-AB9C-59A731180CE4}"/>
                </a:ext>
              </a:extLst>
            </p:cNvPr>
            <p:cNvSpPr/>
            <p:nvPr/>
          </p:nvSpPr>
          <p:spPr>
            <a:xfrm flipH="1">
              <a:off x="11064036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4" name="椭圆 913">
              <a:extLst>
                <a:ext uri="{FF2B5EF4-FFF2-40B4-BE49-F238E27FC236}">
                  <a16:creationId xmlns:a16="http://schemas.microsoft.com/office/drawing/2014/main" id="{0154C364-40A3-4082-84E1-C4D409642DBC}"/>
                </a:ext>
              </a:extLst>
            </p:cNvPr>
            <p:cNvSpPr/>
            <p:nvPr/>
          </p:nvSpPr>
          <p:spPr>
            <a:xfrm flipH="1">
              <a:off x="10915159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5" name="椭圆 914">
              <a:extLst>
                <a:ext uri="{FF2B5EF4-FFF2-40B4-BE49-F238E27FC236}">
                  <a16:creationId xmlns:a16="http://schemas.microsoft.com/office/drawing/2014/main" id="{505DAD6E-E864-4F7A-9437-42BC6DE3FF68}"/>
                </a:ext>
              </a:extLst>
            </p:cNvPr>
            <p:cNvSpPr/>
            <p:nvPr/>
          </p:nvSpPr>
          <p:spPr>
            <a:xfrm flipH="1">
              <a:off x="1076628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6" name="椭圆 915">
              <a:extLst>
                <a:ext uri="{FF2B5EF4-FFF2-40B4-BE49-F238E27FC236}">
                  <a16:creationId xmlns:a16="http://schemas.microsoft.com/office/drawing/2014/main" id="{214A3BB2-D3BD-4F64-BCBE-304307CDB9E7}"/>
                </a:ext>
              </a:extLst>
            </p:cNvPr>
            <p:cNvSpPr/>
            <p:nvPr/>
          </p:nvSpPr>
          <p:spPr>
            <a:xfrm flipH="1">
              <a:off x="10617407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7" name="椭圆 916">
              <a:extLst>
                <a:ext uri="{FF2B5EF4-FFF2-40B4-BE49-F238E27FC236}">
                  <a16:creationId xmlns:a16="http://schemas.microsoft.com/office/drawing/2014/main" id="{AB49C9D7-D86F-4CB1-9CAD-6C52C162216D}"/>
                </a:ext>
              </a:extLst>
            </p:cNvPr>
            <p:cNvSpPr/>
            <p:nvPr/>
          </p:nvSpPr>
          <p:spPr>
            <a:xfrm flipH="1">
              <a:off x="1046853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8" name="椭圆 917">
              <a:extLst>
                <a:ext uri="{FF2B5EF4-FFF2-40B4-BE49-F238E27FC236}">
                  <a16:creationId xmlns:a16="http://schemas.microsoft.com/office/drawing/2014/main" id="{798793DF-A746-4107-9B5B-D0E96A4C3AEB}"/>
                </a:ext>
              </a:extLst>
            </p:cNvPr>
            <p:cNvSpPr/>
            <p:nvPr/>
          </p:nvSpPr>
          <p:spPr>
            <a:xfrm flipH="1">
              <a:off x="10319656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9" name="椭圆 918">
              <a:extLst>
                <a:ext uri="{FF2B5EF4-FFF2-40B4-BE49-F238E27FC236}">
                  <a16:creationId xmlns:a16="http://schemas.microsoft.com/office/drawing/2014/main" id="{48F9EC64-268D-4F76-B8E7-F6DDF3225F77}"/>
                </a:ext>
              </a:extLst>
            </p:cNvPr>
            <p:cNvSpPr/>
            <p:nvPr/>
          </p:nvSpPr>
          <p:spPr>
            <a:xfrm flipH="1">
              <a:off x="10170779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0" name="椭圆 919">
              <a:extLst>
                <a:ext uri="{FF2B5EF4-FFF2-40B4-BE49-F238E27FC236}">
                  <a16:creationId xmlns:a16="http://schemas.microsoft.com/office/drawing/2014/main" id="{13BAA462-CBAC-45EA-8403-F9B1BF8DBD9C}"/>
                </a:ext>
              </a:extLst>
            </p:cNvPr>
            <p:cNvSpPr/>
            <p:nvPr/>
          </p:nvSpPr>
          <p:spPr>
            <a:xfrm flipH="1">
              <a:off x="10021902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1" name="椭圆 920">
              <a:extLst>
                <a:ext uri="{FF2B5EF4-FFF2-40B4-BE49-F238E27FC236}">
                  <a16:creationId xmlns:a16="http://schemas.microsoft.com/office/drawing/2014/main" id="{84E1DC69-9207-422A-AA3A-544BF63B041C}"/>
                </a:ext>
              </a:extLst>
            </p:cNvPr>
            <p:cNvSpPr/>
            <p:nvPr/>
          </p:nvSpPr>
          <p:spPr>
            <a:xfrm flipH="1">
              <a:off x="11510663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2" name="椭圆 921">
              <a:extLst>
                <a:ext uri="{FF2B5EF4-FFF2-40B4-BE49-F238E27FC236}">
                  <a16:creationId xmlns:a16="http://schemas.microsoft.com/office/drawing/2014/main" id="{F9ABBDFD-5CEC-4352-B783-FD1C987F1CEF}"/>
                </a:ext>
              </a:extLst>
            </p:cNvPr>
            <p:cNvSpPr/>
            <p:nvPr/>
          </p:nvSpPr>
          <p:spPr>
            <a:xfrm flipH="1">
              <a:off x="11361787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3" name="椭圆 922">
              <a:extLst>
                <a:ext uri="{FF2B5EF4-FFF2-40B4-BE49-F238E27FC236}">
                  <a16:creationId xmlns:a16="http://schemas.microsoft.com/office/drawing/2014/main" id="{AB9645F0-CE40-42C4-A00D-B2FFD53D14E2}"/>
                </a:ext>
              </a:extLst>
            </p:cNvPr>
            <p:cNvSpPr/>
            <p:nvPr/>
          </p:nvSpPr>
          <p:spPr>
            <a:xfrm flipH="1">
              <a:off x="11212911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4" name="椭圆 923">
              <a:extLst>
                <a:ext uri="{FF2B5EF4-FFF2-40B4-BE49-F238E27FC236}">
                  <a16:creationId xmlns:a16="http://schemas.microsoft.com/office/drawing/2014/main" id="{2F1C861D-E07E-499D-9ECA-3788F14B14C0}"/>
                </a:ext>
              </a:extLst>
            </p:cNvPr>
            <p:cNvSpPr/>
            <p:nvPr/>
          </p:nvSpPr>
          <p:spPr>
            <a:xfrm flipH="1">
              <a:off x="11064036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5" name="椭圆 924">
              <a:extLst>
                <a:ext uri="{FF2B5EF4-FFF2-40B4-BE49-F238E27FC236}">
                  <a16:creationId xmlns:a16="http://schemas.microsoft.com/office/drawing/2014/main" id="{3AAAD7BC-3FD5-4C93-91D9-C122E28DF056}"/>
                </a:ext>
              </a:extLst>
            </p:cNvPr>
            <p:cNvSpPr/>
            <p:nvPr/>
          </p:nvSpPr>
          <p:spPr>
            <a:xfrm flipH="1">
              <a:off x="10915159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6" name="椭圆 925">
              <a:extLst>
                <a:ext uri="{FF2B5EF4-FFF2-40B4-BE49-F238E27FC236}">
                  <a16:creationId xmlns:a16="http://schemas.microsoft.com/office/drawing/2014/main" id="{6C413810-1BFD-4DEF-BA43-7153C23E591B}"/>
                </a:ext>
              </a:extLst>
            </p:cNvPr>
            <p:cNvSpPr/>
            <p:nvPr/>
          </p:nvSpPr>
          <p:spPr>
            <a:xfrm flipH="1">
              <a:off x="1076628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7" name="椭圆 926">
              <a:extLst>
                <a:ext uri="{FF2B5EF4-FFF2-40B4-BE49-F238E27FC236}">
                  <a16:creationId xmlns:a16="http://schemas.microsoft.com/office/drawing/2014/main" id="{8F9AC406-DE4E-456C-8814-E00830E6B1AC}"/>
                </a:ext>
              </a:extLst>
            </p:cNvPr>
            <p:cNvSpPr/>
            <p:nvPr/>
          </p:nvSpPr>
          <p:spPr>
            <a:xfrm flipH="1">
              <a:off x="10617407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8" name="椭圆 927">
              <a:extLst>
                <a:ext uri="{FF2B5EF4-FFF2-40B4-BE49-F238E27FC236}">
                  <a16:creationId xmlns:a16="http://schemas.microsoft.com/office/drawing/2014/main" id="{F9BD7A47-29FE-4328-91BC-8C4CAF7B7A9F}"/>
                </a:ext>
              </a:extLst>
            </p:cNvPr>
            <p:cNvSpPr/>
            <p:nvPr/>
          </p:nvSpPr>
          <p:spPr>
            <a:xfrm flipH="1">
              <a:off x="1046853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9" name="椭圆 928">
              <a:extLst>
                <a:ext uri="{FF2B5EF4-FFF2-40B4-BE49-F238E27FC236}">
                  <a16:creationId xmlns:a16="http://schemas.microsoft.com/office/drawing/2014/main" id="{3960DA51-2A49-4814-BADA-AF77E4B69785}"/>
                </a:ext>
              </a:extLst>
            </p:cNvPr>
            <p:cNvSpPr/>
            <p:nvPr/>
          </p:nvSpPr>
          <p:spPr>
            <a:xfrm flipH="1">
              <a:off x="10319656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0" name="椭圆 929">
              <a:extLst>
                <a:ext uri="{FF2B5EF4-FFF2-40B4-BE49-F238E27FC236}">
                  <a16:creationId xmlns:a16="http://schemas.microsoft.com/office/drawing/2014/main" id="{8BC51620-AFAC-41F3-A610-3632A0D9252C}"/>
                </a:ext>
              </a:extLst>
            </p:cNvPr>
            <p:cNvSpPr/>
            <p:nvPr/>
          </p:nvSpPr>
          <p:spPr>
            <a:xfrm flipH="1">
              <a:off x="10170779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1" name="椭圆 930">
              <a:extLst>
                <a:ext uri="{FF2B5EF4-FFF2-40B4-BE49-F238E27FC236}">
                  <a16:creationId xmlns:a16="http://schemas.microsoft.com/office/drawing/2014/main" id="{F6E48078-2298-43C9-AD8D-625EA742950B}"/>
                </a:ext>
              </a:extLst>
            </p:cNvPr>
            <p:cNvSpPr/>
            <p:nvPr/>
          </p:nvSpPr>
          <p:spPr>
            <a:xfrm flipH="1">
              <a:off x="10021902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2" name="椭圆 931">
              <a:extLst>
                <a:ext uri="{FF2B5EF4-FFF2-40B4-BE49-F238E27FC236}">
                  <a16:creationId xmlns:a16="http://schemas.microsoft.com/office/drawing/2014/main" id="{3EB05F93-2A13-42A3-9F9D-B78CFC2E1FEC}"/>
                </a:ext>
              </a:extLst>
            </p:cNvPr>
            <p:cNvSpPr/>
            <p:nvPr/>
          </p:nvSpPr>
          <p:spPr>
            <a:xfrm>
              <a:off x="9869032" y="14298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2984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活动评审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03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ACTIVITY REVIEW</a:t>
            </a:r>
          </a:p>
        </p:txBody>
      </p:sp>
      <p:pic>
        <p:nvPicPr>
          <p:cNvPr id="89" name="图片 88" descr="黑暗中的灯光&#10;&#10;描述已自动生成">
            <a:extLst>
              <a:ext uri="{FF2B5EF4-FFF2-40B4-BE49-F238E27FC236}">
                <a16:creationId xmlns:a16="http://schemas.microsoft.com/office/drawing/2014/main" id="{EC85DB1E-7F8C-4C85-B933-6006EEC81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33" y="5653442"/>
            <a:ext cx="2766812" cy="353217"/>
          </a:xfrm>
          <a:prstGeom prst="rect">
            <a:avLst/>
          </a:prstGeom>
        </p:spPr>
      </p:pic>
      <p:sp>
        <p:nvSpPr>
          <p:cNvPr id="90" name="Freeform 38">
            <a:extLst>
              <a:ext uri="{FF2B5EF4-FFF2-40B4-BE49-F238E27FC236}">
                <a16:creationId xmlns:a16="http://schemas.microsoft.com/office/drawing/2014/main" id="{B5A4A5FD-FE09-41C2-A1E6-CFDCBEC57064}"/>
              </a:ext>
            </a:extLst>
          </p:cNvPr>
          <p:cNvSpPr/>
          <p:nvPr/>
        </p:nvSpPr>
        <p:spPr>
          <a:xfrm>
            <a:off x="1080939" y="2133549"/>
            <a:ext cx="2853330" cy="3680282"/>
          </a:xfrm>
          <a:prstGeom prst="round2Diag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91" name="图片 90" descr="黑暗中的灯光&#10;&#10;描述已自动生成">
            <a:extLst>
              <a:ext uri="{FF2B5EF4-FFF2-40B4-BE49-F238E27FC236}">
                <a16:creationId xmlns:a16="http://schemas.microsoft.com/office/drawing/2014/main" id="{AF8E58BE-120E-4255-9D68-C94BA5DE8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098" y="5387971"/>
            <a:ext cx="2766812" cy="353217"/>
          </a:xfrm>
          <a:prstGeom prst="rect">
            <a:avLst/>
          </a:prstGeom>
        </p:spPr>
      </p:pic>
      <p:sp>
        <p:nvSpPr>
          <p:cNvPr id="92" name="Freeform 38">
            <a:extLst>
              <a:ext uri="{FF2B5EF4-FFF2-40B4-BE49-F238E27FC236}">
                <a16:creationId xmlns:a16="http://schemas.microsoft.com/office/drawing/2014/main" id="{CAFE8902-64F4-4A16-BDFF-C9C1A484AA38}"/>
              </a:ext>
            </a:extLst>
          </p:cNvPr>
          <p:cNvSpPr/>
          <p:nvPr/>
        </p:nvSpPr>
        <p:spPr>
          <a:xfrm>
            <a:off x="4685104" y="1868078"/>
            <a:ext cx="2853330" cy="3680282"/>
          </a:xfrm>
          <a:prstGeom prst="round2DiagRect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3" name="图片 92" descr="黑暗中的灯光&#10;&#10;描述已自动生成">
            <a:extLst>
              <a:ext uri="{FF2B5EF4-FFF2-40B4-BE49-F238E27FC236}">
                <a16:creationId xmlns:a16="http://schemas.microsoft.com/office/drawing/2014/main" id="{2A370B54-3903-4B78-B734-F7A254C18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263" y="5653442"/>
            <a:ext cx="2766812" cy="353217"/>
          </a:xfrm>
          <a:prstGeom prst="rect">
            <a:avLst/>
          </a:prstGeom>
        </p:spPr>
      </p:pic>
      <p:sp>
        <p:nvSpPr>
          <p:cNvPr id="94" name="Freeform 38">
            <a:extLst>
              <a:ext uri="{FF2B5EF4-FFF2-40B4-BE49-F238E27FC236}">
                <a16:creationId xmlns:a16="http://schemas.microsoft.com/office/drawing/2014/main" id="{41C50E7B-8B9F-4F22-AA7B-F89D551722DC}"/>
              </a:ext>
            </a:extLst>
          </p:cNvPr>
          <p:cNvSpPr/>
          <p:nvPr/>
        </p:nvSpPr>
        <p:spPr>
          <a:xfrm>
            <a:off x="8289269" y="2133549"/>
            <a:ext cx="2853330" cy="3680282"/>
          </a:xfrm>
          <a:prstGeom prst="round2Diag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417B9C1-368C-40AA-BB14-F92513C83505}"/>
              </a:ext>
            </a:extLst>
          </p:cNvPr>
          <p:cNvSpPr txBox="1"/>
          <p:nvPr/>
        </p:nvSpPr>
        <p:spPr>
          <a:xfrm>
            <a:off x="1178264" y="2299295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en-US" altLang="zh-CN" sz="5400" i="1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  <a:lumMod val="2000"/>
                          <a:lumOff val="98000"/>
                        </a:srgbClr>
                      </a:gs>
                      <a:gs pos="0">
                        <a:srgbClr val="00E9FF">
                          <a:lumMod val="20000"/>
                          <a:lumOff val="8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lang="zh-CN" altLang="en-US" sz="5400" i="1" dirty="0">
              <a:ln>
                <a:gradFill flip="none" rotWithShape="1">
                  <a:gsLst>
                    <a:gs pos="50000">
                      <a:srgbClr val="F2F2F2">
                        <a:alpha val="10000"/>
                        <a:lumMod val="2000"/>
                        <a:lumOff val="98000"/>
                      </a:srgbClr>
                    </a:gs>
                    <a:gs pos="0">
                      <a:srgbClr val="00E9FF">
                        <a:lumMod val="20000"/>
                        <a:lumOff val="8000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F95F00B5-5971-42C7-B967-05F190E14E5B}"/>
              </a:ext>
            </a:extLst>
          </p:cNvPr>
          <p:cNvSpPr txBox="1"/>
          <p:nvPr/>
        </p:nvSpPr>
        <p:spPr>
          <a:xfrm>
            <a:off x="1632685" y="2299295"/>
            <a:ext cx="606256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en-US" altLang="zh-CN" sz="5400" i="1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  <a:lumMod val="2000"/>
                          <a:lumOff val="98000"/>
                        </a:srgbClr>
                      </a:gs>
                      <a:gs pos="0">
                        <a:srgbClr val="00E9FF">
                          <a:lumMod val="20000"/>
                          <a:lumOff val="8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1</a:t>
            </a:r>
            <a:endParaRPr lang="zh-CN" altLang="en-US" sz="5400" i="1" dirty="0">
              <a:ln>
                <a:gradFill flip="none" rotWithShape="1">
                  <a:gsLst>
                    <a:gs pos="50000">
                      <a:srgbClr val="F2F2F2">
                        <a:alpha val="10000"/>
                        <a:lumMod val="2000"/>
                        <a:lumOff val="98000"/>
                      </a:srgbClr>
                    </a:gs>
                    <a:gs pos="0">
                      <a:srgbClr val="00E9FF">
                        <a:lumMod val="20000"/>
                        <a:lumOff val="8000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DB7040B8-BFC9-4E99-8B87-E73242605EE7}"/>
              </a:ext>
            </a:extLst>
          </p:cNvPr>
          <p:cNvSpPr txBox="1"/>
          <p:nvPr/>
        </p:nvSpPr>
        <p:spPr>
          <a:xfrm>
            <a:off x="4823870" y="2085935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en-US" altLang="zh-CN" sz="5400" i="1" dirty="0">
                <a:ln>
                  <a:gradFill flip="none" rotWithShape="1">
                    <a:gsLst>
                      <a:gs pos="80000">
                        <a:schemeClr val="accent1">
                          <a:alpha val="10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lang="zh-CN" altLang="en-US" sz="5400" i="1" dirty="0">
              <a:ln>
                <a:gradFill flip="none" rotWithShape="1">
                  <a:gsLst>
                    <a:gs pos="80000">
                      <a:schemeClr val="accent1">
                        <a:alpha val="1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  <a:tileRect/>
                </a:gra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19C4A2F-CBA8-4C5D-B444-D5162DD7BDE1}"/>
              </a:ext>
            </a:extLst>
          </p:cNvPr>
          <p:cNvSpPr txBox="1"/>
          <p:nvPr/>
        </p:nvSpPr>
        <p:spPr>
          <a:xfrm>
            <a:off x="5269475" y="2085935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en-US" altLang="zh-CN" sz="5400" i="1" dirty="0">
                <a:ln>
                  <a:gradFill flip="none" rotWithShape="1">
                    <a:gsLst>
                      <a:gs pos="80000">
                        <a:schemeClr val="accent1">
                          <a:alpha val="10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2</a:t>
            </a:r>
            <a:endParaRPr lang="zh-CN" altLang="en-US" sz="5400" i="1" dirty="0">
              <a:ln>
                <a:gradFill flip="none" rotWithShape="1">
                  <a:gsLst>
                    <a:gs pos="80000">
                      <a:schemeClr val="accent1">
                        <a:alpha val="10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  <a:tileRect/>
                </a:gra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221587FA-F7DA-44E1-8C67-12A9558A1F2C}"/>
              </a:ext>
            </a:extLst>
          </p:cNvPr>
          <p:cNvSpPr txBox="1"/>
          <p:nvPr/>
        </p:nvSpPr>
        <p:spPr>
          <a:xfrm>
            <a:off x="8386856" y="2299295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en-US" altLang="zh-CN" sz="5400" i="1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  <a:lumMod val="5000"/>
                          <a:lumOff val="95000"/>
                        </a:srgbClr>
                      </a:gs>
                      <a:gs pos="0">
                        <a:srgbClr val="00E9FF">
                          <a:lumMod val="20000"/>
                          <a:lumOff val="8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lang="zh-CN" altLang="en-US" sz="5400" i="1" dirty="0">
              <a:ln>
                <a:gradFill flip="none" rotWithShape="1">
                  <a:gsLst>
                    <a:gs pos="50000">
                      <a:srgbClr val="F2F2F2">
                        <a:alpha val="10000"/>
                        <a:lumMod val="5000"/>
                        <a:lumOff val="95000"/>
                      </a:srgbClr>
                    </a:gs>
                    <a:gs pos="0">
                      <a:srgbClr val="00E9FF">
                        <a:lumMod val="20000"/>
                        <a:lumOff val="8000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FECD1F63-4FE2-4A7A-81CA-85C6207AE4A9}"/>
              </a:ext>
            </a:extLst>
          </p:cNvPr>
          <p:cNvSpPr txBox="1"/>
          <p:nvPr/>
        </p:nvSpPr>
        <p:spPr>
          <a:xfrm>
            <a:off x="8832461" y="2299295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en-US" altLang="zh-CN" sz="5400" i="1">
                <a:ln>
                  <a:gradFill flip="none" rotWithShape="1">
                    <a:gsLst>
                      <a:gs pos="50000">
                        <a:srgbClr val="F2F2F2">
                          <a:alpha val="10000"/>
                          <a:lumMod val="5000"/>
                          <a:lumOff val="95000"/>
                        </a:srgbClr>
                      </a:gs>
                      <a:gs pos="0">
                        <a:srgbClr val="00E9FF">
                          <a:lumMod val="20000"/>
                          <a:lumOff val="8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3</a:t>
            </a:r>
            <a:endParaRPr lang="zh-CN" altLang="en-US" sz="5400" i="1" dirty="0">
              <a:ln>
                <a:gradFill flip="none" rotWithShape="1">
                  <a:gsLst>
                    <a:gs pos="50000">
                      <a:srgbClr val="F2F2F2">
                        <a:alpha val="10000"/>
                        <a:lumMod val="5000"/>
                        <a:lumOff val="95000"/>
                      </a:srgbClr>
                    </a:gs>
                    <a:gs pos="0">
                      <a:srgbClr val="00E9FF">
                        <a:lumMod val="20000"/>
                        <a:lumOff val="8000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B59E58FA-60FF-4F4E-B79A-C8BBC527EE96}"/>
              </a:ext>
            </a:extLst>
          </p:cNvPr>
          <p:cNvSpPr/>
          <p:nvPr/>
        </p:nvSpPr>
        <p:spPr>
          <a:xfrm>
            <a:off x="1247772" y="3171803"/>
            <a:ext cx="2509658" cy="2279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模板素材下载等。</a:t>
            </a:r>
            <a:endParaRPr lang="en-US" altLang="zh-CN" sz="1200" dirty="0">
              <a:solidFill>
                <a:srgbClr val="F2F2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OPPOSans H" panose="00020600040101010101" pitchFamily="18" charset="-122"/>
            </a:endParaRPr>
          </a:p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世界致力于建设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PPTer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，连接共同爱好者，发现幻灯的力量！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3FB73A86-5F5F-4ED6-B4DB-1C0D26A454E6}"/>
              </a:ext>
            </a:extLst>
          </p:cNvPr>
          <p:cNvSpPr/>
          <p:nvPr/>
        </p:nvSpPr>
        <p:spPr>
          <a:xfrm>
            <a:off x="8473963" y="3171803"/>
            <a:ext cx="2509658" cy="2279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模板素材下载等。</a:t>
            </a:r>
          </a:p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世界致力于建设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PPTer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，连接共同爱好者，发现幻灯的力量！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F89EBCCB-7822-4F22-AFD4-2AF1229E4DEC}"/>
              </a:ext>
            </a:extLst>
          </p:cNvPr>
          <p:cNvSpPr/>
          <p:nvPr/>
        </p:nvSpPr>
        <p:spPr>
          <a:xfrm>
            <a:off x="4909654" y="2937343"/>
            <a:ext cx="2509658" cy="2279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世界拥有海量优质</a:t>
            </a: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模板、素材资源，包含了</a:t>
            </a: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设计教程、</a:t>
            </a: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动画教程、</a:t>
            </a: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模板素材下载等。</a:t>
            </a:r>
          </a:p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世界致力于建设</a:t>
            </a:r>
            <a:r>
              <a:rPr lang="en-US" altLang="zh-CN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爱好者交流学习社区，汇集全球优秀的</a:t>
            </a:r>
            <a:r>
              <a:rPr lang="en-US" altLang="zh-CN" sz="1200" dirty="0" err="1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PPTer</a:t>
            </a:r>
            <a:r>
              <a:rPr lang="zh-CN" altLang="en-US" sz="12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，连接共同爱好者，发现幻灯的力量！</a:t>
            </a: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347983F-4C99-4640-BBBA-95523E055B94}"/>
              </a:ext>
            </a:extLst>
          </p:cNvPr>
          <p:cNvSpPr/>
          <p:nvPr/>
        </p:nvSpPr>
        <p:spPr>
          <a:xfrm>
            <a:off x="2860589" y="2371486"/>
            <a:ext cx="755749" cy="693679"/>
          </a:xfrm>
          <a:custGeom>
            <a:avLst/>
            <a:gdLst>
              <a:gd name="connsiteX0" fmla="*/ 701625 w 755749"/>
              <a:gd name="connsiteY0" fmla="*/ 330205 h 693679"/>
              <a:gd name="connsiteX1" fmla="*/ 693928 w 755749"/>
              <a:gd name="connsiteY1" fmla="*/ 337529 h 693679"/>
              <a:gd name="connsiteX2" fmla="*/ 605046 w 755749"/>
              <a:gd name="connsiteY2" fmla="*/ 392894 h 693679"/>
              <a:gd name="connsiteX3" fmla="*/ 498722 w 755749"/>
              <a:gd name="connsiteY3" fmla="*/ 423463 h 693679"/>
              <a:gd name="connsiteX4" fmla="*/ 400964 w 755749"/>
              <a:gd name="connsiteY4" fmla="*/ 431382 h 693679"/>
              <a:gd name="connsiteX5" fmla="*/ 400964 w 755749"/>
              <a:gd name="connsiteY5" fmla="*/ 458564 h 693679"/>
              <a:gd name="connsiteX6" fmla="*/ 374026 w 755749"/>
              <a:gd name="connsiteY6" fmla="*/ 485750 h 693679"/>
              <a:gd name="connsiteX7" fmla="*/ 373902 w 755749"/>
              <a:gd name="connsiteY7" fmla="*/ 485750 h 693679"/>
              <a:gd name="connsiteX8" fmla="*/ 373902 w 755749"/>
              <a:gd name="connsiteY8" fmla="*/ 485626 h 693679"/>
              <a:gd name="connsiteX9" fmla="*/ 346840 w 755749"/>
              <a:gd name="connsiteY9" fmla="*/ 458564 h 693679"/>
              <a:gd name="connsiteX10" fmla="*/ 346840 w 755749"/>
              <a:gd name="connsiteY10" fmla="*/ 432161 h 693679"/>
              <a:gd name="connsiteX11" fmla="*/ 261366 w 755749"/>
              <a:gd name="connsiteY11" fmla="*/ 426794 h 693679"/>
              <a:gd name="connsiteX12" fmla="*/ 153682 w 755749"/>
              <a:gd name="connsiteY12" fmla="*/ 400839 h 693679"/>
              <a:gd name="connsiteX13" fmla="*/ 54372 w 755749"/>
              <a:gd name="connsiteY13" fmla="*/ 343487 h 693679"/>
              <a:gd name="connsiteX14" fmla="*/ 54124 w 755749"/>
              <a:gd name="connsiteY14" fmla="*/ 639555 h 693679"/>
              <a:gd name="connsiteX15" fmla="*/ 701625 w 755749"/>
              <a:gd name="connsiteY15" fmla="*/ 639555 h 693679"/>
              <a:gd name="connsiteX16" fmla="*/ 54125 w 755749"/>
              <a:gd name="connsiteY16" fmla="*/ 163116 h 693679"/>
              <a:gd name="connsiteX17" fmla="*/ 54125 w 755749"/>
              <a:gd name="connsiteY17" fmla="*/ 259706 h 693679"/>
              <a:gd name="connsiteX18" fmla="*/ 76431 w 755749"/>
              <a:gd name="connsiteY18" fmla="*/ 289769 h 693679"/>
              <a:gd name="connsiteX19" fmla="*/ 293270 w 755749"/>
              <a:gd name="connsiteY19" fmla="*/ 375325 h 693679"/>
              <a:gd name="connsiteX20" fmla="*/ 346840 w 755749"/>
              <a:gd name="connsiteY20" fmla="*/ 377822 h 693679"/>
              <a:gd name="connsiteX21" fmla="*/ 346840 w 755749"/>
              <a:gd name="connsiteY21" fmla="*/ 346095 h 693679"/>
              <a:gd name="connsiteX22" fmla="*/ 373902 w 755749"/>
              <a:gd name="connsiteY22" fmla="*/ 319033 h 693679"/>
              <a:gd name="connsiteX23" fmla="*/ 400964 w 755749"/>
              <a:gd name="connsiteY23" fmla="*/ 346095 h 693679"/>
              <a:gd name="connsiteX24" fmla="*/ 400964 w 755749"/>
              <a:gd name="connsiteY24" fmla="*/ 376683 h 693679"/>
              <a:gd name="connsiteX25" fmla="*/ 487736 w 755749"/>
              <a:gd name="connsiteY25" fmla="*/ 369789 h 693679"/>
              <a:gd name="connsiteX26" fmla="*/ 583818 w 755749"/>
              <a:gd name="connsiteY26" fmla="*/ 342618 h 693679"/>
              <a:gd name="connsiteX27" fmla="*/ 658223 w 755749"/>
              <a:gd name="connsiteY27" fmla="*/ 296331 h 693679"/>
              <a:gd name="connsiteX28" fmla="*/ 701625 w 755749"/>
              <a:gd name="connsiteY28" fmla="*/ 236105 h 693679"/>
              <a:gd name="connsiteX29" fmla="*/ 701625 w 755749"/>
              <a:gd name="connsiteY29" fmla="*/ 163116 h 693679"/>
              <a:gd name="connsiteX30" fmla="*/ 529374 w 755749"/>
              <a:gd name="connsiteY30" fmla="*/ 163116 h 693679"/>
              <a:gd name="connsiteX31" fmla="*/ 529074 w 755749"/>
              <a:gd name="connsiteY31" fmla="*/ 163240 h 693679"/>
              <a:gd name="connsiteX32" fmla="*/ 529074 w 755749"/>
              <a:gd name="connsiteY32" fmla="*/ 163116 h 693679"/>
              <a:gd name="connsiteX33" fmla="*/ 223944 w 755749"/>
              <a:gd name="connsiteY33" fmla="*/ 163116 h 693679"/>
              <a:gd name="connsiteX34" fmla="*/ 223943 w 755749"/>
              <a:gd name="connsiteY34" fmla="*/ 163116 h 693679"/>
              <a:gd name="connsiteX35" fmla="*/ 241323 w 755749"/>
              <a:gd name="connsiteY35" fmla="*/ 54124 h 693679"/>
              <a:gd name="connsiteX36" fmla="*/ 241323 w 755749"/>
              <a:gd name="connsiteY36" fmla="*/ 108868 h 693679"/>
              <a:gd name="connsiteX37" fmla="*/ 512191 w 755749"/>
              <a:gd name="connsiteY37" fmla="*/ 108868 h 693679"/>
              <a:gd name="connsiteX38" fmla="*/ 512191 w 755749"/>
              <a:gd name="connsiteY38" fmla="*/ 54124 h 693679"/>
              <a:gd name="connsiteX39" fmla="*/ 223944 w 755749"/>
              <a:gd name="connsiteY39" fmla="*/ 0 h 693679"/>
              <a:gd name="connsiteX40" fmla="*/ 529074 w 755749"/>
              <a:gd name="connsiteY40" fmla="*/ 0 h 693679"/>
              <a:gd name="connsiteX41" fmla="*/ 566315 w 755749"/>
              <a:gd name="connsiteY41" fmla="*/ 37241 h 693679"/>
              <a:gd name="connsiteX42" fmla="*/ 566315 w 755749"/>
              <a:gd name="connsiteY42" fmla="*/ 108868 h 693679"/>
              <a:gd name="connsiteX43" fmla="*/ 728687 w 755749"/>
              <a:gd name="connsiteY43" fmla="*/ 108868 h 693679"/>
              <a:gd name="connsiteX44" fmla="*/ 755749 w 755749"/>
              <a:gd name="connsiteY44" fmla="*/ 135681 h 693679"/>
              <a:gd name="connsiteX45" fmla="*/ 755749 w 755749"/>
              <a:gd name="connsiteY45" fmla="*/ 135806 h 693679"/>
              <a:gd name="connsiteX46" fmla="*/ 755749 w 755749"/>
              <a:gd name="connsiteY46" fmla="*/ 243929 h 693679"/>
              <a:gd name="connsiteX47" fmla="*/ 755748 w 755749"/>
              <a:gd name="connsiteY47" fmla="*/ 243929 h 693679"/>
              <a:gd name="connsiteX48" fmla="*/ 755748 w 755749"/>
              <a:gd name="connsiteY48" fmla="*/ 665748 h 693679"/>
              <a:gd name="connsiteX49" fmla="*/ 728686 w 755749"/>
              <a:gd name="connsiteY49" fmla="*/ 692810 h 693679"/>
              <a:gd name="connsiteX50" fmla="*/ 728686 w 755749"/>
              <a:gd name="connsiteY50" fmla="*/ 693679 h 693679"/>
              <a:gd name="connsiteX51" fmla="*/ 27062 w 755749"/>
              <a:gd name="connsiteY51" fmla="*/ 693679 h 693679"/>
              <a:gd name="connsiteX52" fmla="*/ 0 w 755749"/>
              <a:gd name="connsiteY52" fmla="*/ 666617 h 693679"/>
              <a:gd name="connsiteX53" fmla="*/ 0 w 755749"/>
              <a:gd name="connsiteY53" fmla="*/ 268136 h 693679"/>
              <a:gd name="connsiteX54" fmla="*/ 1 w 755749"/>
              <a:gd name="connsiteY54" fmla="*/ 268134 h 693679"/>
              <a:gd name="connsiteX55" fmla="*/ 1 w 755749"/>
              <a:gd name="connsiteY55" fmla="*/ 135806 h 693679"/>
              <a:gd name="connsiteX56" fmla="*/ 26938 w 755749"/>
              <a:gd name="connsiteY56" fmla="*/ 108868 h 693679"/>
              <a:gd name="connsiteX57" fmla="*/ 27063 w 755749"/>
              <a:gd name="connsiteY57" fmla="*/ 108868 h 693679"/>
              <a:gd name="connsiteX58" fmla="*/ 186703 w 755749"/>
              <a:gd name="connsiteY58" fmla="*/ 108868 h 693679"/>
              <a:gd name="connsiteX59" fmla="*/ 186703 w 755749"/>
              <a:gd name="connsiteY59" fmla="*/ 37241 h 693679"/>
              <a:gd name="connsiteX60" fmla="*/ 223944 w 755749"/>
              <a:gd name="connsiteY60" fmla="*/ 0 h 693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755749" h="693679">
                <a:moveTo>
                  <a:pt x="701625" y="330205"/>
                </a:moveTo>
                <a:cubicBezTo>
                  <a:pt x="699142" y="332812"/>
                  <a:pt x="696535" y="335170"/>
                  <a:pt x="693928" y="337529"/>
                </a:cubicBezTo>
                <a:cubicBezTo>
                  <a:pt x="667587" y="360800"/>
                  <a:pt x="637547" y="379512"/>
                  <a:pt x="605046" y="392894"/>
                </a:cubicBezTo>
                <a:cubicBezTo>
                  <a:pt x="573204" y="406425"/>
                  <a:pt x="537670" y="416635"/>
                  <a:pt x="498722" y="423463"/>
                </a:cubicBezTo>
                <a:lnTo>
                  <a:pt x="400964" y="431382"/>
                </a:lnTo>
                <a:lnTo>
                  <a:pt x="400964" y="458564"/>
                </a:lnTo>
                <a:cubicBezTo>
                  <a:pt x="401032" y="473510"/>
                  <a:pt x="388972" y="485681"/>
                  <a:pt x="374026" y="485750"/>
                </a:cubicBezTo>
                <a:cubicBezTo>
                  <a:pt x="373985" y="485750"/>
                  <a:pt x="373943" y="485750"/>
                  <a:pt x="373902" y="485750"/>
                </a:cubicBezTo>
                <a:lnTo>
                  <a:pt x="373902" y="485626"/>
                </a:lnTo>
                <a:cubicBezTo>
                  <a:pt x="358984" y="485558"/>
                  <a:pt x="346908" y="473482"/>
                  <a:pt x="346840" y="458564"/>
                </a:cubicBezTo>
                <a:lnTo>
                  <a:pt x="346840" y="432161"/>
                </a:lnTo>
                <a:lnTo>
                  <a:pt x="261366" y="426794"/>
                </a:lnTo>
                <a:cubicBezTo>
                  <a:pt x="224856" y="421291"/>
                  <a:pt x="188823" y="412618"/>
                  <a:pt x="153682" y="400839"/>
                </a:cubicBezTo>
                <a:cubicBezTo>
                  <a:pt x="117320" y="388020"/>
                  <a:pt x="83648" y="368575"/>
                  <a:pt x="54372" y="343487"/>
                </a:cubicBezTo>
                <a:lnTo>
                  <a:pt x="54124" y="639555"/>
                </a:lnTo>
                <a:lnTo>
                  <a:pt x="701625" y="639555"/>
                </a:lnTo>
                <a:close/>
                <a:moveTo>
                  <a:pt x="54125" y="163116"/>
                </a:moveTo>
                <a:lnTo>
                  <a:pt x="54125" y="259706"/>
                </a:lnTo>
                <a:lnTo>
                  <a:pt x="76431" y="289769"/>
                </a:lnTo>
                <a:cubicBezTo>
                  <a:pt x="128312" y="344568"/>
                  <a:pt x="212310" y="367356"/>
                  <a:pt x="293270" y="375325"/>
                </a:cubicBezTo>
                <a:lnTo>
                  <a:pt x="346840" y="377822"/>
                </a:lnTo>
                <a:lnTo>
                  <a:pt x="346840" y="346095"/>
                </a:lnTo>
                <a:cubicBezTo>
                  <a:pt x="346840" y="331149"/>
                  <a:pt x="358956" y="319033"/>
                  <a:pt x="373902" y="319033"/>
                </a:cubicBezTo>
                <a:cubicBezTo>
                  <a:pt x="388848" y="319033"/>
                  <a:pt x="400964" y="331149"/>
                  <a:pt x="400964" y="346095"/>
                </a:cubicBezTo>
                <a:lnTo>
                  <a:pt x="400964" y="376683"/>
                </a:lnTo>
                <a:lnTo>
                  <a:pt x="487736" y="369789"/>
                </a:lnTo>
                <a:cubicBezTo>
                  <a:pt x="523394" y="363691"/>
                  <a:pt x="555763" y="354598"/>
                  <a:pt x="583818" y="342618"/>
                </a:cubicBezTo>
                <a:cubicBezTo>
                  <a:pt x="613363" y="330205"/>
                  <a:pt x="638190" y="314687"/>
                  <a:pt x="658223" y="296331"/>
                </a:cubicBezTo>
                <a:lnTo>
                  <a:pt x="701625" y="236105"/>
                </a:lnTo>
                <a:lnTo>
                  <a:pt x="701625" y="163116"/>
                </a:lnTo>
                <a:lnTo>
                  <a:pt x="529374" y="163116"/>
                </a:lnTo>
                <a:lnTo>
                  <a:pt x="529074" y="163240"/>
                </a:lnTo>
                <a:lnTo>
                  <a:pt x="529074" y="163116"/>
                </a:lnTo>
                <a:lnTo>
                  <a:pt x="223944" y="163116"/>
                </a:lnTo>
                <a:lnTo>
                  <a:pt x="223943" y="163116"/>
                </a:lnTo>
                <a:close/>
                <a:moveTo>
                  <a:pt x="241323" y="54124"/>
                </a:moveTo>
                <a:lnTo>
                  <a:pt x="241323" y="108868"/>
                </a:lnTo>
                <a:lnTo>
                  <a:pt x="512191" y="108868"/>
                </a:lnTo>
                <a:lnTo>
                  <a:pt x="512191" y="54124"/>
                </a:lnTo>
                <a:close/>
                <a:moveTo>
                  <a:pt x="223944" y="0"/>
                </a:moveTo>
                <a:lnTo>
                  <a:pt x="529074" y="0"/>
                </a:lnTo>
                <a:cubicBezTo>
                  <a:pt x="549642" y="0"/>
                  <a:pt x="566315" y="16673"/>
                  <a:pt x="566315" y="37241"/>
                </a:cubicBezTo>
                <a:lnTo>
                  <a:pt x="566315" y="108868"/>
                </a:lnTo>
                <a:lnTo>
                  <a:pt x="728687" y="108868"/>
                </a:lnTo>
                <a:cubicBezTo>
                  <a:pt x="743564" y="108800"/>
                  <a:pt x="755680" y="120804"/>
                  <a:pt x="755749" y="135681"/>
                </a:cubicBezTo>
                <a:cubicBezTo>
                  <a:pt x="755749" y="135723"/>
                  <a:pt x="755749" y="135764"/>
                  <a:pt x="755749" y="135806"/>
                </a:cubicBezTo>
                <a:lnTo>
                  <a:pt x="755749" y="243929"/>
                </a:lnTo>
                <a:lnTo>
                  <a:pt x="755748" y="243929"/>
                </a:lnTo>
                <a:lnTo>
                  <a:pt x="755748" y="665748"/>
                </a:lnTo>
                <a:cubicBezTo>
                  <a:pt x="755748" y="680694"/>
                  <a:pt x="743632" y="692810"/>
                  <a:pt x="728686" y="692810"/>
                </a:cubicBezTo>
                <a:lnTo>
                  <a:pt x="728686" y="693679"/>
                </a:lnTo>
                <a:lnTo>
                  <a:pt x="27062" y="693679"/>
                </a:lnTo>
                <a:cubicBezTo>
                  <a:pt x="12116" y="693679"/>
                  <a:pt x="0" y="681563"/>
                  <a:pt x="0" y="666617"/>
                </a:cubicBezTo>
                <a:lnTo>
                  <a:pt x="0" y="268136"/>
                </a:lnTo>
                <a:lnTo>
                  <a:pt x="1" y="268134"/>
                </a:lnTo>
                <a:lnTo>
                  <a:pt x="1" y="135806"/>
                </a:lnTo>
                <a:cubicBezTo>
                  <a:pt x="0" y="120929"/>
                  <a:pt x="12061" y="108868"/>
                  <a:pt x="26938" y="108868"/>
                </a:cubicBezTo>
                <a:cubicBezTo>
                  <a:pt x="26980" y="108868"/>
                  <a:pt x="27021" y="108868"/>
                  <a:pt x="27063" y="108868"/>
                </a:cubicBezTo>
                <a:lnTo>
                  <a:pt x="186703" y="108868"/>
                </a:lnTo>
                <a:lnTo>
                  <a:pt x="186703" y="37241"/>
                </a:lnTo>
                <a:cubicBezTo>
                  <a:pt x="186703" y="16673"/>
                  <a:pt x="203376" y="0"/>
                  <a:pt x="223944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29F3C707-1C8A-4B3F-AFC8-078A43807B4C}"/>
              </a:ext>
            </a:extLst>
          </p:cNvPr>
          <p:cNvSpPr/>
          <p:nvPr/>
        </p:nvSpPr>
        <p:spPr>
          <a:xfrm>
            <a:off x="6600412" y="2074976"/>
            <a:ext cx="759275" cy="759226"/>
          </a:xfrm>
          <a:custGeom>
            <a:avLst/>
            <a:gdLst>
              <a:gd name="connsiteX0" fmla="*/ 379070 w 759275"/>
              <a:gd name="connsiteY0" fmla="*/ 109863 h 759226"/>
              <a:gd name="connsiteX1" fmla="*/ 530479 w 759275"/>
              <a:gd name="connsiteY1" fmla="*/ 156166 h 759226"/>
              <a:gd name="connsiteX2" fmla="*/ 537800 w 759275"/>
              <a:gd name="connsiteY2" fmla="*/ 188708 h 759226"/>
              <a:gd name="connsiteX3" fmla="*/ 505258 w 759275"/>
              <a:gd name="connsiteY3" fmla="*/ 196029 h 759226"/>
              <a:gd name="connsiteX4" fmla="*/ 503789 w 759275"/>
              <a:gd name="connsiteY4" fmla="*/ 195021 h 759226"/>
              <a:gd name="connsiteX5" fmla="*/ 194906 w 759275"/>
              <a:gd name="connsiteY5" fmla="*/ 255629 h 759226"/>
              <a:gd name="connsiteX6" fmla="*/ 255514 w 759275"/>
              <a:gd name="connsiteY6" fmla="*/ 564512 h 759226"/>
              <a:gd name="connsiteX7" fmla="*/ 564398 w 759275"/>
              <a:gd name="connsiteY7" fmla="*/ 503904 h 759226"/>
              <a:gd name="connsiteX8" fmla="*/ 602230 w 759275"/>
              <a:gd name="connsiteY8" fmla="*/ 379613 h 759226"/>
              <a:gd name="connsiteX9" fmla="*/ 586216 w 759275"/>
              <a:gd name="connsiteY9" fmla="*/ 296317 h 759226"/>
              <a:gd name="connsiteX10" fmla="*/ 600723 w 759275"/>
              <a:gd name="connsiteY10" fmla="*/ 266281 h 759226"/>
              <a:gd name="connsiteX11" fmla="*/ 629913 w 759275"/>
              <a:gd name="connsiteY11" fmla="*/ 278689 h 759226"/>
              <a:gd name="connsiteX12" fmla="*/ 480061 w 759275"/>
              <a:gd name="connsiteY12" fmla="*/ 629891 h 759226"/>
              <a:gd name="connsiteX13" fmla="*/ 379652 w 759275"/>
              <a:gd name="connsiteY13" fmla="*/ 649363 h 759226"/>
              <a:gd name="connsiteX14" fmla="*/ 109610 w 759275"/>
              <a:gd name="connsiteY14" fmla="*/ 379904 h 759226"/>
              <a:gd name="connsiteX15" fmla="*/ 379070 w 759275"/>
              <a:gd name="connsiteY15" fmla="*/ 109863 h 759226"/>
              <a:gd name="connsiteX16" fmla="*/ 721215 w 759275"/>
              <a:gd name="connsiteY16" fmla="*/ 42834 h 759226"/>
              <a:gd name="connsiteX17" fmla="*/ 738767 w 759275"/>
              <a:gd name="connsiteY17" fmla="*/ 50103 h 759226"/>
              <a:gd name="connsiteX18" fmla="*/ 738780 w 759275"/>
              <a:gd name="connsiteY18" fmla="*/ 50103 h 759226"/>
              <a:gd name="connsiteX19" fmla="*/ 738787 w 759275"/>
              <a:gd name="connsiteY19" fmla="*/ 85214 h 759226"/>
              <a:gd name="connsiteX20" fmla="*/ 738780 w 759275"/>
              <a:gd name="connsiteY20" fmla="*/ 85221 h 759226"/>
              <a:gd name="connsiteX21" fmla="*/ 450937 w 759275"/>
              <a:gd name="connsiteY21" fmla="*/ 373040 h 759226"/>
              <a:gd name="connsiteX22" fmla="*/ 453141 w 759275"/>
              <a:gd name="connsiteY22" fmla="*/ 383957 h 759226"/>
              <a:gd name="connsiteX23" fmla="*/ 404976 w 759275"/>
              <a:gd name="connsiteY23" fmla="*/ 432123 h 759226"/>
              <a:gd name="connsiteX24" fmla="*/ 356810 w 759275"/>
              <a:gd name="connsiteY24" fmla="*/ 383957 h 759226"/>
              <a:gd name="connsiteX25" fmla="*/ 404976 w 759275"/>
              <a:gd name="connsiteY25" fmla="*/ 335792 h 759226"/>
              <a:gd name="connsiteX26" fmla="*/ 415780 w 759275"/>
              <a:gd name="connsiteY26" fmla="*/ 337973 h 759226"/>
              <a:gd name="connsiteX27" fmla="*/ 703661 w 759275"/>
              <a:gd name="connsiteY27" fmla="*/ 50103 h 759226"/>
              <a:gd name="connsiteX28" fmla="*/ 721215 w 759275"/>
              <a:gd name="connsiteY28" fmla="*/ 42834 h 759226"/>
              <a:gd name="connsiteX29" fmla="*/ 379576 w 759275"/>
              <a:gd name="connsiteY29" fmla="*/ 1 h 759226"/>
              <a:gd name="connsiteX30" fmla="*/ 591926 w 759275"/>
              <a:gd name="connsiteY30" fmla="*/ 64925 h 759226"/>
              <a:gd name="connsiteX31" fmla="*/ 601935 w 759275"/>
              <a:gd name="connsiteY31" fmla="*/ 96743 h 759226"/>
              <a:gd name="connsiteX32" fmla="*/ 570117 w 759275"/>
              <a:gd name="connsiteY32" fmla="*/ 106752 h 759226"/>
              <a:gd name="connsiteX33" fmla="*/ 565857 w 759275"/>
              <a:gd name="connsiteY33" fmla="*/ 103904 h 759226"/>
              <a:gd name="connsiteX34" fmla="*/ 104547 w 759275"/>
              <a:gd name="connsiteY34" fmla="*/ 192763 h 759226"/>
              <a:gd name="connsiteX35" fmla="*/ 193407 w 759275"/>
              <a:gd name="connsiteY35" fmla="*/ 654074 h 759226"/>
              <a:gd name="connsiteX36" fmla="*/ 654717 w 759275"/>
              <a:gd name="connsiteY36" fmla="*/ 565214 h 759226"/>
              <a:gd name="connsiteX37" fmla="*/ 688009 w 759275"/>
              <a:gd name="connsiteY37" fmla="*/ 255476 h 759226"/>
              <a:gd name="connsiteX38" fmla="*/ 701105 w 759275"/>
              <a:gd name="connsiteY38" fmla="*/ 224752 h 759226"/>
              <a:gd name="connsiteX39" fmla="*/ 731829 w 759275"/>
              <a:gd name="connsiteY39" fmla="*/ 237848 h 759226"/>
              <a:gd name="connsiteX40" fmla="*/ 520830 w 759275"/>
              <a:gd name="connsiteY40" fmla="*/ 731880 h 759226"/>
              <a:gd name="connsiteX41" fmla="*/ 379651 w 759275"/>
              <a:gd name="connsiteY41" fmla="*/ 759226 h 759226"/>
              <a:gd name="connsiteX42" fmla="*/ 1 w 759275"/>
              <a:gd name="connsiteY42" fmla="*/ 379651 h 759226"/>
              <a:gd name="connsiteX43" fmla="*/ 379576 w 759275"/>
              <a:gd name="connsiteY43" fmla="*/ 1 h 75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59275" h="759226">
                <a:moveTo>
                  <a:pt x="379070" y="109863"/>
                </a:moveTo>
                <a:cubicBezTo>
                  <a:pt x="433035" y="109805"/>
                  <a:pt x="485777" y="125934"/>
                  <a:pt x="530479" y="156166"/>
                </a:cubicBezTo>
                <a:cubicBezTo>
                  <a:pt x="541487" y="163131"/>
                  <a:pt x="544765" y="177700"/>
                  <a:pt x="537800" y="188708"/>
                </a:cubicBezTo>
                <a:cubicBezTo>
                  <a:pt x="530836" y="199716"/>
                  <a:pt x="516266" y="202994"/>
                  <a:pt x="505258" y="196029"/>
                </a:cubicBezTo>
                <a:cubicBezTo>
                  <a:pt x="504756" y="195712"/>
                  <a:pt x="504266" y="195376"/>
                  <a:pt x="503789" y="195021"/>
                </a:cubicBezTo>
                <a:cubicBezTo>
                  <a:pt x="401757" y="126462"/>
                  <a:pt x="263465" y="153597"/>
                  <a:pt x="194906" y="255629"/>
                </a:cubicBezTo>
                <a:cubicBezTo>
                  <a:pt x="126346" y="357661"/>
                  <a:pt x="153482" y="495953"/>
                  <a:pt x="255514" y="564512"/>
                </a:cubicBezTo>
                <a:cubicBezTo>
                  <a:pt x="357547" y="633071"/>
                  <a:pt x="495838" y="605936"/>
                  <a:pt x="564398" y="503904"/>
                </a:cubicBezTo>
                <a:cubicBezTo>
                  <a:pt x="589089" y="467158"/>
                  <a:pt x="602261" y="423884"/>
                  <a:pt x="602230" y="379613"/>
                </a:cubicBezTo>
                <a:cubicBezTo>
                  <a:pt x="602260" y="351080"/>
                  <a:pt x="596824" y="322805"/>
                  <a:pt x="586216" y="296317"/>
                </a:cubicBezTo>
                <a:cubicBezTo>
                  <a:pt x="581928" y="284017"/>
                  <a:pt x="588423" y="270569"/>
                  <a:pt x="600723" y="266281"/>
                </a:cubicBezTo>
                <a:cubicBezTo>
                  <a:pt x="612197" y="262280"/>
                  <a:pt x="624832" y="267651"/>
                  <a:pt x="629913" y="278689"/>
                </a:cubicBezTo>
                <a:cubicBezTo>
                  <a:pt x="685514" y="417051"/>
                  <a:pt x="618424" y="574290"/>
                  <a:pt x="480061" y="629891"/>
                </a:cubicBezTo>
                <a:cubicBezTo>
                  <a:pt x="448137" y="642720"/>
                  <a:pt x="414057" y="649329"/>
                  <a:pt x="379652" y="649363"/>
                </a:cubicBezTo>
                <a:cubicBezTo>
                  <a:pt x="230673" y="649524"/>
                  <a:pt x="109771" y="528883"/>
                  <a:pt x="109610" y="379904"/>
                </a:cubicBezTo>
                <a:cubicBezTo>
                  <a:pt x="109450" y="230925"/>
                  <a:pt x="230091" y="110024"/>
                  <a:pt x="379070" y="109863"/>
                </a:cubicBezTo>
                <a:close/>
                <a:moveTo>
                  <a:pt x="721215" y="42834"/>
                </a:moveTo>
                <a:cubicBezTo>
                  <a:pt x="727567" y="42834"/>
                  <a:pt x="733920" y="45257"/>
                  <a:pt x="738767" y="50103"/>
                </a:cubicBezTo>
                <a:lnTo>
                  <a:pt x="738780" y="50103"/>
                </a:lnTo>
                <a:cubicBezTo>
                  <a:pt x="748478" y="59797"/>
                  <a:pt x="748481" y="75516"/>
                  <a:pt x="738787" y="85214"/>
                </a:cubicBezTo>
                <a:cubicBezTo>
                  <a:pt x="738785" y="85217"/>
                  <a:pt x="738782" y="85219"/>
                  <a:pt x="738780" y="85221"/>
                </a:cubicBezTo>
                <a:lnTo>
                  <a:pt x="450937" y="373040"/>
                </a:lnTo>
                <a:lnTo>
                  <a:pt x="453141" y="383957"/>
                </a:lnTo>
                <a:cubicBezTo>
                  <a:pt x="453141" y="410559"/>
                  <a:pt x="431577" y="432123"/>
                  <a:pt x="404976" y="432123"/>
                </a:cubicBezTo>
                <a:cubicBezTo>
                  <a:pt x="378374" y="432123"/>
                  <a:pt x="356810" y="410559"/>
                  <a:pt x="356810" y="383957"/>
                </a:cubicBezTo>
                <a:cubicBezTo>
                  <a:pt x="356810" y="357356"/>
                  <a:pt x="378374" y="335792"/>
                  <a:pt x="404976" y="335792"/>
                </a:cubicBezTo>
                <a:lnTo>
                  <a:pt x="415780" y="337973"/>
                </a:lnTo>
                <a:lnTo>
                  <a:pt x="703661" y="50103"/>
                </a:lnTo>
                <a:cubicBezTo>
                  <a:pt x="708509" y="45257"/>
                  <a:pt x="714862" y="42834"/>
                  <a:pt x="721215" y="42834"/>
                </a:cubicBezTo>
                <a:close/>
                <a:moveTo>
                  <a:pt x="379576" y="1"/>
                </a:moveTo>
                <a:cubicBezTo>
                  <a:pt x="455248" y="-7"/>
                  <a:pt x="529196" y="22602"/>
                  <a:pt x="591926" y="64925"/>
                </a:cubicBezTo>
                <a:cubicBezTo>
                  <a:pt x="603477" y="70947"/>
                  <a:pt x="607958" y="85193"/>
                  <a:pt x="601935" y="96743"/>
                </a:cubicBezTo>
                <a:cubicBezTo>
                  <a:pt x="595913" y="108294"/>
                  <a:pt x="581667" y="112775"/>
                  <a:pt x="570117" y="106752"/>
                </a:cubicBezTo>
                <a:cubicBezTo>
                  <a:pt x="568598" y="105960"/>
                  <a:pt x="567169" y="105005"/>
                  <a:pt x="565857" y="103904"/>
                </a:cubicBezTo>
                <a:cubicBezTo>
                  <a:pt x="413932" y="1054"/>
                  <a:pt x="207397" y="40838"/>
                  <a:pt x="104547" y="192763"/>
                </a:cubicBezTo>
                <a:cubicBezTo>
                  <a:pt x="1698" y="344689"/>
                  <a:pt x="41482" y="551224"/>
                  <a:pt x="193407" y="654074"/>
                </a:cubicBezTo>
                <a:cubicBezTo>
                  <a:pt x="345332" y="756923"/>
                  <a:pt x="551868" y="717139"/>
                  <a:pt x="654717" y="565214"/>
                </a:cubicBezTo>
                <a:cubicBezTo>
                  <a:pt x="716538" y="473894"/>
                  <a:pt x="729011" y="357848"/>
                  <a:pt x="688009" y="255476"/>
                </a:cubicBezTo>
                <a:cubicBezTo>
                  <a:pt x="683141" y="243375"/>
                  <a:pt x="689004" y="229619"/>
                  <a:pt x="701105" y="224752"/>
                </a:cubicBezTo>
                <a:cubicBezTo>
                  <a:pt x="713206" y="219884"/>
                  <a:pt x="726961" y="225748"/>
                  <a:pt x="731829" y="237848"/>
                </a:cubicBezTo>
                <a:cubicBezTo>
                  <a:pt x="809987" y="432537"/>
                  <a:pt x="715519" y="653723"/>
                  <a:pt x="520830" y="731880"/>
                </a:cubicBezTo>
                <a:cubicBezTo>
                  <a:pt x="475941" y="749901"/>
                  <a:pt x="428023" y="759183"/>
                  <a:pt x="379651" y="759226"/>
                </a:cubicBezTo>
                <a:cubicBezTo>
                  <a:pt x="169997" y="759246"/>
                  <a:pt x="22" y="589305"/>
                  <a:pt x="1" y="379651"/>
                </a:cubicBezTo>
                <a:cubicBezTo>
                  <a:pt x="-20" y="169997"/>
                  <a:pt x="169921" y="21"/>
                  <a:pt x="379576" y="1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14" name="图形 14">
            <a:extLst>
              <a:ext uri="{FF2B5EF4-FFF2-40B4-BE49-F238E27FC236}">
                <a16:creationId xmlns:a16="http://schemas.microsoft.com/office/drawing/2014/main" id="{D8858233-D884-4B2C-B809-EC37BB6E6BF1}"/>
              </a:ext>
            </a:extLst>
          </p:cNvPr>
          <p:cNvGrpSpPr/>
          <p:nvPr/>
        </p:nvGrpSpPr>
        <p:grpSpPr>
          <a:xfrm>
            <a:off x="10162075" y="2271059"/>
            <a:ext cx="794479" cy="794479"/>
            <a:chOff x="17249320" y="2476500"/>
            <a:chExt cx="1905000" cy="1905000"/>
          </a:xfrm>
          <a:solidFill>
            <a:schemeClr val="bg1">
              <a:alpha val="10000"/>
            </a:schemeClr>
          </a:solidFill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59AC463-3718-4D4C-83D0-3128ABF0EC01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DA61642-81A1-4D3A-B654-FD31858B0E34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2695C62-45CB-4C52-967A-09A15F7E615C}"/>
              </a:ext>
            </a:extLst>
          </p:cNvPr>
          <p:cNvSpPr txBox="1"/>
          <p:nvPr/>
        </p:nvSpPr>
        <p:spPr>
          <a:xfrm>
            <a:off x="1216930" y="2747120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FE47F6AB-97B6-4A40-AD48-02048CF1B07A}"/>
              </a:ext>
            </a:extLst>
          </p:cNvPr>
          <p:cNvSpPr txBox="1"/>
          <p:nvPr/>
        </p:nvSpPr>
        <p:spPr>
          <a:xfrm>
            <a:off x="4882013" y="2530506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74CEECEE-A4B6-4276-984C-CF004B5F6171}"/>
              </a:ext>
            </a:extLst>
          </p:cNvPr>
          <p:cNvSpPr txBox="1"/>
          <p:nvPr/>
        </p:nvSpPr>
        <p:spPr>
          <a:xfrm>
            <a:off x="8454410" y="2747120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2295305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活动评审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03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ACTIVITY REVIEW</a:t>
            </a:r>
          </a:p>
        </p:txBody>
      </p:sp>
      <p:sp>
        <p:nvSpPr>
          <p:cNvPr id="11" name="矩形: 圆角 5">
            <a:extLst>
              <a:ext uri="{FF2B5EF4-FFF2-40B4-BE49-F238E27FC236}">
                <a16:creationId xmlns:a16="http://schemas.microsoft.com/office/drawing/2014/main" id="{C8C2811F-4F7E-45C1-8693-711F9019BF49}"/>
              </a:ext>
            </a:extLst>
          </p:cNvPr>
          <p:cNvSpPr/>
          <p:nvPr/>
        </p:nvSpPr>
        <p:spPr>
          <a:xfrm>
            <a:off x="830801" y="1644357"/>
            <a:ext cx="2385474" cy="3640718"/>
          </a:xfrm>
          <a:prstGeom prst="round2Diag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12" name="图片 11" descr="黑暗中的灯光&#10;&#10;描述已自动生成">
            <a:extLst>
              <a:ext uri="{FF2B5EF4-FFF2-40B4-BE49-F238E27FC236}">
                <a16:creationId xmlns:a16="http://schemas.microsoft.com/office/drawing/2014/main" id="{6D092AD9-9D7C-4C21-9270-B54DBFCB9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29" y="5108466"/>
            <a:ext cx="2766812" cy="35321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4AB2DE1-8A7A-4AB6-A9C4-9E5D79CBF9EE}"/>
              </a:ext>
            </a:extLst>
          </p:cNvPr>
          <p:cNvSpPr txBox="1"/>
          <p:nvPr/>
        </p:nvSpPr>
        <p:spPr>
          <a:xfrm>
            <a:off x="931461" y="1799227"/>
            <a:ext cx="54373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1" u="none" strike="noStrike" kern="0" cap="none" spc="0" normalizeH="0" baseline="0" noProof="0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</a:srgbClr>
                      </a:gs>
                      <a:gs pos="0">
                        <a:srgbClr val="66FFFF">
                          <a:lumMod val="30000"/>
                          <a:lumOff val="7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kumimoji="0" lang="zh-CN" altLang="en-US" sz="4400" b="1" i="1" u="none" strike="noStrike" kern="0" cap="none" spc="0" normalizeH="0" baseline="0" noProof="0" dirty="0">
              <a:ln>
                <a:gradFill flip="none" rotWithShape="1">
                  <a:gsLst>
                    <a:gs pos="50000">
                      <a:srgbClr val="F2F2F2">
                        <a:alpha val="10000"/>
                      </a:srgbClr>
                    </a:gs>
                    <a:gs pos="0">
                      <a:srgbClr val="66FFFF">
                        <a:lumMod val="30000"/>
                        <a:lumOff val="70000"/>
                      </a:srgb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B2DD7F6-C7F9-45A7-9742-E9C802BA561F}"/>
              </a:ext>
            </a:extLst>
          </p:cNvPr>
          <p:cNvSpPr txBox="1"/>
          <p:nvPr/>
        </p:nvSpPr>
        <p:spPr>
          <a:xfrm>
            <a:off x="1287107" y="1799227"/>
            <a:ext cx="52770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1" u="none" strike="noStrike" kern="0" cap="none" spc="0" normalizeH="0" baseline="0" noProof="0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</a:srgbClr>
                      </a:gs>
                      <a:gs pos="0">
                        <a:srgbClr val="66FFFF">
                          <a:lumMod val="30000"/>
                          <a:lumOff val="7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1</a:t>
            </a:r>
            <a:endParaRPr kumimoji="0" lang="zh-CN" altLang="en-US" sz="4400" b="1" i="1" u="none" strike="noStrike" kern="0" cap="none" spc="0" normalizeH="0" baseline="0" noProof="0" dirty="0">
              <a:ln>
                <a:gradFill flip="none" rotWithShape="1">
                  <a:gsLst>
                    <a:gs pos="50000">
                      <a:srgbClr val="F2F2F2">
                        <a:alpha val="10000"/>
                      </a:srgbClr>
                    </a:gs>
                    <a:gs pos="0">
                      <a:srgbClr val="66FFFF">
                        <a:lumMod val="30000"/>
                        <a:lumOff val="70000"/>
                      </a:srgb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46A3B81-D35C-4ADC-A53E-026AA248468B}"/>
              </a:ext>
            </a:extLst>
          </p:cNvPr>
          <p:cNvSpPr txBox="1"/>
          <p:nvPr/>
        </p:nvSpPr>
        <p:spPr>
          <a:xfrm>
            <a:off x="985112" y="2593199"/>
            <a:ext cx="2093990" cy="2556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模板素材下载等。</a:t>
            </a:r>
            <a:endParaRPr lang="en-US" altLang="zh-CN" sz="1200" dirty="0">
              <a:solidFill>
                <a:srgbClr val="F2F2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OPPOSans H" panose="00020600040101010101" pitchFamily="18" charset="-122"/>
            </a:endParaRPr>
          </a:p>
          <a:p>
            <a:pPr marL="285750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建设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PPTer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，连接共同爱好者，发现幻灯的力量！</a:t>
            </a:r>
          </a:p>
        </p:txBody>
      </p:sp>
      <p:sp>
        <p:nvSpPr>
          <p:cNvPr id="18" name="矩形: 圆角 5">
            <a:extLst>
              <a:ext uri="{FF2B5EF4-FFF2-40B4-BE49-F238E27FC236}">
                <a16:creationId xmlns:a16="http://schemas.microsoft.com/office/drawing/2014/main" id="{87148D71-113C-45F5-9071-3B4AD2403B35}"/>
              </a:ext>
            </a:extLst>
          </p:cNvPr>
          <p:cNvSpPr/>
          <p:nvPr/>
        </p:nvSpPr>
        <p:spPr>
          <a:xfrm flipH="1">
            <a:off x="3556082" y="2568668"/>
            <a:ext cx="2385474" cy="3640718"/>
          </a:xfrm>
          <a:prstGeom prst="round2DiagRect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9" name="图片 18" descr="黑暗中的灯光&#10;&#10;描述已自动生成">
            <a:extLst>
              <a:ext uri="{FF2B5EF4-FFF2-40B4-BE49-F238E27FC236}">
                <a16:creationId xmlns:a16="http://schemas.microsoft.com/office/drawing/2014/main" id="{2B8B8EC0-0D52-4CE4-97C6-17249759A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413" y="6022749"/>
            <a:ext cx="2766812" cy="35321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DF13C4C-CB41-41BA-9BD7-3FC584D38824}"/>
              </a:ext>
            </a:extLst>
          </p:cNvPr>
          <p:cNvSpPr txBox="1"/>
          <p:nvPr/>
        </p:nvSpPr>
        <p:spPr>
          <a:xfrm>
            <a:off x="3633549" y="2679266"/>
            <a:ext cx="54373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4400" i="1">
                <a:ln>
                  <a:gradFill flip="none" rotWithShape="1">
                    <a:gsLst>
                      <a:gs pos="80000">
                        <a:schemeClr val="accent1">
                          <a:alpha val="10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sym typeface="+mn-lt"/>
              </a:rPr>
              <a:t>0</a:t>
            </a:r>
            <a:endParaRPr lang="zh-CN" altLang="en-US" dirty="0"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64D179F-1C1A-4D24-900E-1B3A77EF5B73}"/>
              </a:ext>
            </a:extLst>
          </p:cNvPr>
          <p:cNvSpPr txBox="1"/>
          <p:nvPr/>
        </p:nvSpPr>
        <p:spPr>
          <a:xfrm>
            <a:off x="3989195" y="2679266"/>
            <a:ext cx="52770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5400" i="1">
                <a:ln>
                  <a:gradFill flip="none" rotWithShape="1">
                    <a:gsLst>
                      <a:gs pos="80000">
                        <a:schemeClr val="accent1">
                          <a:alpha val="10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sz="4400" dirty="0">
                <a:sym typeface="+mn-lt"/>
              </a:rPr>
              <a:t>2</a:t>
            </a:r>
            <a:endParaRPr lang="zh-CN" altLang="en-US" sz="4400" dirty="0"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1A88D21-CDB2-4461-97B3-3B55CC07A992}"/>
              </a:ext>
            </a:extLst>
          </p:cNvPr>
          <p:cNvSpPr txBox="1"/>
          <p:nvPr/>
        </p:nvSpPr>
        <p:spPr>
          <a:xfrm>
            <a:off x="3687200" y="3473238"/>
            <a:ext cx="2093990" cy="2597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世界拥有海量优质</a:t>
            </a:r>
            <a:r>
              <a:rPr lang="en-US" altLang="zh-CN" dirty="0"/>
              <a:t>PPT</a:t>
            </a:r>
            <a:r>
              <a:rPr lang="zh-CN" altLang="en-US" dirty="0"/>
              <a:t>模板、素材资源，包含了</a:t>
            </a:r>
            <a:r>
              <a:rPr lang="en-US" altLang="zh-CN" dirty="0"/>
              <a:t>PPT</a:t>
            </a:r>
            <a:r>
              <a:rPr lang="zh-CN" altLang="en-US" dirty="0"/>
              <a:t>设计教程、</a:t>
            </a:r>
            <a:r>
              <a:rPr lang="en-US" altLang="zh-CN" dirty="0"/>
              <a:t>PPT</a:t>
            </a:r>
            <a:r>
              <a:rPr lang="zh-CN" altLang="en-US" dirty="0"/>
              <a:t>动画教程、</a:t>
            </a:r>
            <a:r>
              <a:rPr lang="en-US" altLang="zh-CN" dirty="0"/>
              <a:t>PPT</a:t>
            </a:r>
            <a:r>
              <a:rPr lang="zh-CN" altLang="en-US" dirty="0"/>
              <a:t>模板素材下载等。</a:t>
            </a:r>
          </a:p>
          <a:p>
            <a:r>
              <a:rPr lang="zh-CN" altLang="en-US" dirty="0"/>
              <a:t>建设</a:t>
            </a:r>
            <a:r>
              <a:rPr lang="en-US" altLang="zh-CN" dirty="0"/>
              <a:t>PPT</a:t>
            </a:r>
            <a:r>
              <a:rPr lang="zh-CN" altLang="en-US" dirty="0"/>
              <a:t>爱好者交流学习社区，汇集全球优秀的</a:t>
            </a:r>
            <a:r>
              <a:rPr lang="en-US" altLang="zh-CN" dirty="0" err="1"/>
              <a:t>PPTer</a:t>
            </a:r>
            <a:r>
              <a:rPr lang="zh-CN" altLang="en-US" dirty="0"/>
              <a:t>，连接共同爱好者，发现幻灯的力量！</a:t>
            </a:r>
          </a:p>
        </p:txBody>
      </p:sp>
      <p:sp>
        <p:nvSpPr>
          <p:cNvPr id="25" name="矩形: 圆角 5">
            <a:extLst>
              <a:ext uri="{FF2B5EF4-FFF2-40B4-BE49-F238E27FC236}">
                <a16:creationId xmlns:a16="http://schemas.microsoft.com/office/drawing/2014/main" id="{D65E2FB2-BA8A-4C2B-8EA4-C22A0FC16881}"/>
              </a:ext>
            </a:extLst>
          </p:cNvPr>
          <p:cNvSpPr/>
          <p:nvPr/>
        </p:nvSpPr>
        <p:spPr>
          <a:xfrm>
            <a:off x="6299835" y="1646485"/>
            <a:ext cx="2385474" cy="3640718"/>
          </a:xfrm>
          <a:prstGeom prst="round2Diag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26" name="图片 25" descr="黑暗中的灯光&#10;&#10;描述已自动生成">
            <a:extLst>
              <a:ext uri="{FF2B5EF4-FFF2-40B4-BE49-F238E27FC236}">
                <a16:creationId xmlns:a16="http://schemas.microsoft.com/office/drawing/2014/main" id="{9AD96626-3173-43B6-8DF7-B163B35C2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897" y="5108466"/>
            <a:ext cx="2766812" cy="353217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D13813DE-870F-4C02-8F23-6FA21B18C840}"/>
              </a:ext>
            </a:extLst>
          </p:cNvPr>
          <p:cNvSpPr txBox="1"/>
          <p:nvPr/>
        </p:nvSpPr>
        <p:spPr>
          <a:xfrm>
            <a:off x="6394838" y="1801355"/>
            <a:ext cx="54373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1" u="none" strike="noStrike" kern="0" cap="none" spc="0" normalizeH="0" baseline="0" noProof="0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</a:srgbClr>
                      </a:gs>
                      <a:gs pos="0">
                        <a:srgbClr val="66FFFF">
                          <a:lumMod val="30000"/>
                          <a:lumOff val="7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kumimoji="0" lang="zh-CN" altLang="en-US" sz="4400" b="1" i="1" u="none" strike="noStrike" kern="0" cap="none" spc="0" normalizeH="0" baseline="0" noProof="0" dirty="0">
              <a:ln>
                <a:gradFill flip="none" rotWithShape="1">
                  <a:gsLst>
                    <a:gs pos="50000">
                      <a:srgbClr val="F2F2F2">
                        <a:alpha val="10000"/>
                      </a:srgbClr>
                    </a:gs>
                    <a:gs pos="0">
                      <a:srgbClr val="66FFFF">
                        <a:lumMod val="30000"/>
                        <a:lumOff val="70000"/>
                      </a:srgb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038EE52-3C87-4138-8B54-52CD162AA015}"/>
              </a:ext>
            </a:extLst>
          </p:cNvPr>
          <p:cNvSpPr txBox="1"/>
          <p:nvPr/>
        </p:nvSpPr>
        <p:spPr>
          <a:xfrm>
            <a:off x="6742469" y="1801355"/>
            <a:ext cx="54373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1" u="none" strike="noStrike" kern="0" cap="none" spc="0" normalizeH="0" baseline="0" noProof="0" dirty="0">
                <a:ln>
                  <a:gradFill flip="none" rotWithShape="1">
                    <a:gsLst>
                      <a:gs pos="50000">
                        <a:srgbClr val="F2F2F2">
                          <a:alpha val="10000"/>
                        </a:srgbClr>
                      </a:gs>
                      <a:gs pos="0">
                        <a:srgbClr val="66FFFF">
                          <a:lumMod val="30000"/>
                          <a:lumOff val="7000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  <a:sym typeface="+mn-lt"/>
              </a:rPr>
              <a:t>3</a:t>
            </a:r>
            <a:endParaRPr kumimoji="0" lang="zh-CN" altLang="en-US" sz="4400" b="1" i="1" u="none" strike="noStrike" kern="0" cap="none" spc="0" normalizeH="0" baseline="0" noProof="0" dirty="0">
              <a:ln>
                <a:gradFill flip="none" rotWithShape="1">
                  <a:gsLst>
                    <a:gs pos="50000">
                      <a:srgbClr val="F2F2F2">
                        <a:alpha val="10000"/>
                      </a:srgbClr>
                    </a:gs>
                    <a:gs pos="0">
                      <a:srgbClr val="66FFFF">
                        <a:lumMod val="30000"/>
                        <a:lumOff val="70000"/>
                      </a:srgb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58BA764-9602-4ECA-9FB4-D9E9805138D6}"/>
              </a:ext>
            </a:extLst>
          </p:cNvPr>
          <p:cNvSpPr txBox="1"/>
          <p:nvPr/>
        </p:nvSpPr>
        <p:spPr>
          <a:xfrm>
            <a:off x="6471067" y="2595327"/>
            <a:ext cx="2093990" cy="2556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模板素材下载等。</a:t>
            </a:r>
            <a:endParaRPr lang="en-US" altLang="zh-CN" sz="1200" dirty="0">
              <a:solidFill>
                <a:srgbClr val="F2F2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OPPOSans H" panose="00020600040101010101" pitchFamily="18" charset="-122"/>
            </a:endParaRPr>
          </a:p>
          <a:p>
            <a:pPr marL="285750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建设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PPTer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rPr>
              <a:t>，连接共同爱好者，发现幻灯的力量！</a:t>
            </a:r>
          </a:p>
        </p:txBody>
      </p:sp>
      <p:sp>
        <p:nvSpPr>
          <p:cNvPr id="32" name="矩形: 圆角 5">
            <a:extLst>
              <a:ext uri="{FF2B5EF4-FFF2-40B4-BE49-F238E27FC236}">
                <a16:creationId xmlns:a16="http://schemas.microsoft.com/office/drawing/2014/main" id="{AAFAB8E3-43EA-4ECF-8A07-B49DD41030F5}"/>
              </a:ext>
            </a:extLst>
          </p:cNvPr>
          <p:cNvSpPr/>
          <p:nvPr/>
        </p:nvSpPr>
        <p:spPr>
          <a:xfrm flipH="1">
            <a:off x="8987815" y="2568668"/>
            <a:ext cx="2385474" cy="3640718"/>
          </a:xfrm>
          <a:prstGeom prst="round2DiagRect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3" name="图片 32" descr="黑暗中的灯光&#10;&#10;描述已自动生成">
            <a:extLst>
              <a:ext uri="{FF2B5EF4-FFF2-40B4-BE49-F238E27FC236}">
                <a16:creationId xmlns:a16="http://schemas.microsoft.com/office/drawing/2014/main" id="{ADB7EFA4-06B9-4CCA-B484-ABE0876E6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382" y="6043774"/>
            <a:ext cx="2766812" cy="353217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D324A075-18A8-4519-95FC-3A1DCE9E0272}"/>
              </a:ext>
            </a:extLst>
          </p:cNvPr>
          <p:cNvSpPr txBox="1"/>
          <p:nvPr/>
        </p:nvSpPr>
        <p:spPr>
          <a:xfrm>
            <a:off x="9083673" y="2679266"/>
            <a:ext cx="54373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4400" i="1">
                <a:ln>
                  <a:gradFill flip="none" rotWithShape="1">
                    <a:gsLst>
                      <a:gs pos="80000">
                        <a:schemeClr val="accent1">
                          <a:alpha val="10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sym typeface="+mn-lt"/>
              </a:rPr>
              <a:t>0</a:t>
            </a:r>
            <a:endParaRPr lang="zh-CN" altLang="en-US" dirty="0"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446916E-D384-4F2B-B996-BFCED301BCE9}"/>
              </a:ext>
            </a:extLst>
          </p:cNvPr>
          <p:cNvSpPr txBox="1"/>
          <p:nvPr/>
        </p:nvSpPr>
        <p:spPr>
          <a:xfrm>
            <a:off x="9431304" y="2679266"/>
            <a:ext cx="543739" cy="769441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4400" i="1">
                <a:ln>
                  <a:gradFill flip="none" rotWithShape="1">
                    <a:gsLst>
                      <a:gs pos="80000">
                        <a:schemeClr val="accent1">
                          <a:alpha val="10000"/>
                        </a:schemeClr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sym typeface="+mn-lt"/>
              </a:rPr>
              <a:t>4</a:t>
            </a:r>
            <a:endParaRPr lang="zh-CN" altLang="en-US" dirty="0"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1619148-BBEF-4C28-BB90-5AA730C3D178}"/>
              </a:ext>
            </a:extLst>
          </p:cNvPr>
          <p:cNvSpPr txBox="1"/>
          <p:nvPr/>
        </p:nvSpPr>
        <p:spPr>
          <a:xfrm>
            <a:off x="9137324" y="3473238"/>
            <a:ext cx="2093990" cy="25565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世界拥有海量优质</a:t>
            </a:r>
            <a:r>
              <a:rPr lang="en-US" altLang="zh-CN" dirty="0"/>
              <a:t>PPT</a:t>
            </a:r>
            <a:r>
              <a:rPr lang="zh-CN" altLang="en-US" dirty="0"/>
              <a:t>模板、素材资源，包含了</a:t>
            </a:r>
            <a:r>
              <a:rPr lang="en-US" altLang="zh-CN" dirty="0"/>
              <a:t>PPT</a:t>
            </a:r>
            <a:r>
              <a:rPr lang="zh-CN" altLang="en-US" dirty="0"/>
              <a:t>设计教程、</a:t>
            </a:r>
            <a:r>
              <a:rPr lang="en-US" altLang="zh-CN" dirty="0"/>
              <a:t>PPT</a:t>
            </a:r>
            <a:r>
              <a:rPr lang="zh-CN" altLang="en-US" dirty="0"/>
              <a:t>动画教程、</a:t>
            </a:r>
            <a:r>
              <a:rPr lang="en-US" altLang="zh-CN" dirty="0"/>
              <a:t>PPT</a:t>
            </a:r>
            <a:r>
              <a:rPr lang="zh-CN" altLang="en-US" dirty="0"/>
              <a:t>模板素材下载等。</a:t>
            </a:r>
          </a:p>
          <a:p>
            <a:r>
              <a:rPr lang="zh-CN" altLang="en-US" dirty="0"/>
              <a:t>建设</a:t>
            </a:r>
            <a:r>
              <a:rPr lang="en-US" altLang="zh-CN" dirty="0"/>
              <a:t>PPT</a:t>
            </a:r>
            <a:r>
              <a:rPr lang="zh-CN" altLang="en-US" dirty="0"/>
              <a:t>爱好者交流学习社区，汇集全球优秀的</a:t>
            </a:r>
            <a:r>
              <a:rPr lang="en-US" altLang="zh-CN" dirty="0" err="1"/>
              <a:t>PPTer</a:t>
            </a:r>
            <a:r>
              <a:rPr lang="zh-CN" altLang="en-US" dirty="0"/>
              <a:t>，连接共同爱好者，发现幻灯的力量！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372EDE-91DE-4C93-BC41-F32E2592B879}"/>
              </a:ext>
            </a:extLst>
          </p:cNvPr>
          <p:cNvSpPr txBox="1"/>
          <p:nvPr/>
        </p:nvSpPr>
        <p:spPr>
          <a:xfrm>
            <a:off x="974226" y="2194150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55377E-42C4-49DB-B824-7B4DC369A2F9}"/>
              </a:ext>
            </a:extLst>
          </p:cNvPr>
          <p:cNvSpPr txBox="1"/>
          <p:nvPr/>
        </p:nvSpPr>
        <p:spPr>
          <a:xfrm>
            <a:off x="6437603" y="2196278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17E87C7-A8C9-42D1-AB5F-EE00EE7822C0}"/>
              </a:ext>
            </a:extLst>
          </p:cNvPr>
          <p:cNvSpPr txBox="1"/>
          <p:nvPr/>
        </p:nvSpPr>
        <p:spPr>
          <a:xfrm>
            <a:off x="3662202" y="3074189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5A1D96C-CB1F-499C-AB6D-895E9449E9CB}"/>
              </a:ext>
            </a:extLst>
          </p:cNvPr>
          <p:cNvSpPr txBox="1"/>
          <p:nvPr/>
        </p:nvSpPr>
        <p:spPr>
          <a:xfrm>
            <a:off x="9126438" y="3074189"/>
            <a:ext cx="1798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0E9F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lvl="0">
              <a:defRPr/>
            </a:pPr>
            <a:r>
              <a:rPr lang="zh-CN" altLang="en-US" i="1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252526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活动评审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03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ACTIVITY REVIEW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179F453-78BF-45E1-A18D-38CAF9574CE1}"/>
              </a:ext>
            </a:extLst>
          </p:cNvPr>
          <p:cNvSpPr txBox="1"/>
          <p:nvPr/>
        </p:nvSpPr>
        <p:spPr>
          <a:xfrm>
            <a:off x="660402" y="2240157"/>
            <a:ext cx="1020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01</a:t>
            </a: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effectLst>
                  <a:outerShdw blurRad="254000" dist="127000" algn="ctr" rotWithShape="0">
                    <a:srgbClr val="66FFFF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6350">
                <a:gradFill>
                  <a:gsLst>
                    <a:gs pos="25000">
                      <a:schemeClr val="accent5"/>
                    </a:gs>
                    <a:gs pos="99000">
                      <a:schemeClr val="accent3">
                        <a:alpha val="5000"/>
                      </a:schemeClr>
                    </a:gs>
                  </a:gsLst>
                  <a:lin ang="5400000" scaled="0"/>
                </a:gradFill>
              </a:ln>
              <a:noFill/>
              <a:effectLst>
                <a:outerShdw blurRad="254000" dist="127000" algn="ctr" rotWithShape="0">
                  <a:srgbClr val="66FFFF">
                    <a:alpha val="4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4379C7D-7EC7-46B9-ABDE-90C26FE344CF}"/>
              </a:ext>
            </a:extLst>
          </p:cNvPr>
          <p:cNvSpPr txBox="1"/>
          <p:nvPr/>
        </p:nvSpPr>
        <p:spPr>
          <a:xfrm>
            <a:off x="660405" y="2990811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99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6EE64DCF-5B0F-4E26-97CE-D29BA944288D}"/>
              </a:ext>
            </a:extLst>
          </p:cNvPr>
          <p:cNvSpPr/>
          <p:nvPr/>
        </p:nvSpPr>
        <p:spPr>
          <a:xfrm flipH="1">
            <a:off x="660400" y="3450214"/>
            <a:ext cx="1945637" cy="144860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23CBB7A-7073-4569-8504-D73EF2E7674A}"/>
              </a:ext>
            </a:extLst>
          </p:cNvPr>
          <p:cNvSpPr txBox="1"/>
          <p:nvPr/>
        </p:nvSpPr>
        <p:spPr>
          <a:xfrm>
            <a:off x="2891790" y="1689815"/>
            <a:ext cx="117101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02</a:t>
            </a: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effectLst>
                  <a:outerShdw blurRad="254000" dist="127000" algn="ctr" rotWithShape="0">
                    <a:srgbClr val="66FFFF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6350">
                <a:gradFill>
                  <a:gsLst>
                    <a:gs pos="25000">
                      <a:schemeClr val="accent5"/>
                    </a:gs>
                    <a:gs pos="99000">
                      <a:schemeClr val="accent3">
                        <a:alpha val="5000"/>
                      </a:schemeClr>
                    </a:gs>
                  </a:gsLst>
                  <a:lin ang="5400000" scaled="0"/>
                </a:gradFill>
              </a:ln>
              <a:noFill/>
              <a:effectLst>
                <a:outerShdw blurRad="254000" dist="127000" algn="ctr" rotWithShape="0">
                  <a:srgbClr val="66FFFF">
                    <a:alpha val="4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7BBCD88-77D5-4370-BC4A-CE30D80B8F85}"/>
              </a:ext>
            </a:extLst>
          </p:cNvPr>
          <p:cNvSpPr txBox="1"/>
          <p:nvPr/>
        </p:nvSpPr>
        <p:spPr>
          <a:xfrm>
            <a:off x="2891793" y="2466008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99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2CDDF70-994D-48B4-ACAC-B6A0EE782470}"/>
              </a:ext>
            </a:extLst>
          </p:cNvPr>
          <p:cNvSpPr/>
          <p:nvPr/>
        </p:nvSpPr>
        <p:spPr>
          <a:xfrm flipH="1">
            <a:off x="2891788" y="2998916"/>
            <a:ext cx="1945637" cy="144860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18000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D69107A-5CCA-4254-8B7D-5CE343DDA41B}"/>
              </a:ext>
            </a:extLst>
          </p:cNvPr>
          <p:cNvSpPr txBox="1"/>
          <p:nvPr/>
        </p:nvSpPr>
        <p:spPr>
          <a:xfrm>
            <a:off x="5123178" y="2240157"/>
            <a:ext cx="1171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03</a:t>
            </a: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effectLst>
                  <a:outerShdw blurRad="254000" dist="127000" algn="ctr" rotWithShape="0">
                    <a:srgbClr val="66FFFF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6350">
                <a:gradFill>
                  <a:gsLst>
                    <a:gs pos="25000">
                      <a:schemeClr val="accent5"/>
                    </a:gs>
                    <a:gs pos="99000">
                      <a:schemeClr val="accent3">
                        <a:alpha val="5000"/>
                      </a:schemeClr>
                    </a:gs>
                  </a:gsLst>
                  <a:lin ang="5400000" scaled="0"/>
                </a:gradFill>
              </a:ln>
              <a:noFill/>
              <a:effectLst>
                <a:outerShdw blurRad="254000" dist="127000" algn="ctr" rotWithShape="0">
                  <a:srgbClr val="66FFFF">
                    <a:alpha val="4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F44534A-0998-40C2-9F84-DA095C6372F4}"/>
              </a:ext>
            </a:extLst>
          </p:cNvPr>
          <p:cNvSpPr txBox="1"/>
          <p:nvPr/>
        </p:nvSpPr>
        <p:spPr>
          <a:xfrm>
            <a:off x="5123181" y="2990811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99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FBAC6AB-05C2-46C4-BF6C-54D0AD7B5C01}"/>
              </a:ext>
            </a:extLst>
          </p:cNvPr>
          <p:cNvSpPr txBox="1"/>
          <p:nvPr/>
        </p:nvSpPr>
        <p:spPr>
          <a:xfrm>
            <a:off x="7354566" y="1689815"/>
            <a:ext cx="1171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04</a:t>
            </a: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effectLst>
                  <a:outerShdw blurRad="254000" dist="127000" algn="ctr" rotWithShape="0">
                    <a:srgbClr val="66FFFF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6350">
                <a:gradFill>
                  <a:gsLst>
                    <a:gs pos="25000">
                      <a:schemeClr val="accent5"/>
                    </a:gs>
                    <a:gs pos="99000">
                      <a:schemeClr val="accent3">
                        <a:alpha val="5000"/>
                      </a:schemeClr>
                    </a:gs>
                  </a:gsLst>
                  <a:lin ang="5400000" scaled="0"/>
                </a:gradFill>
              </a:ln>
              <a:noFill/>
              <a:effectLst>
                <a:outerShdw blurRad="254000" dist="127000" algn="ctr" rotWithShape="0">
                  <a:srgbClr val="66FFFF">
                    <a:alpha val="4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3A033B4-23F1-4C59-BEB9-207B870C0E9B}"/>
              </a:ext>
            </a:extLst>
          </p:cNvPr>
          <p:cNvSpPr txBox="1"/>
          <p:nvPr/>
        </p:nvSpPr>
        <p:spPr>
          <a:xfrm>
            <a:off x="7354569" y="2466008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99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BC78DB45-30A8-4E7B-89BE-41706C2116DE}"/>
              </a:ext>
            </a:extLst>
          </p:cNvPr>
          <p:cNvSpPr/>
          <p:nvPr/>
        </p:nvSpPr>
        <p:spPr>
          <a:xfrm flipH="1">
            <a:off x="7354564" y="2998916"/>
            <a:ext cx="1945637" cy="144860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180000" lvl="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0061E50-5AFE-4DDD-97C9-991BF387B506}"/>
              </a:ext>
            </a:extLst>
          </p:cNvPr>
          <p:cNvSpPr txBox="1"/>
          <p:nvPr/>
        </p:nvSpPr>
        <p:spPr>
          <a:xfrm>
            <a:off x="9585954" y="2240157"/>
            <a:ext cx="1171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05</a:t>
            </a:r>
            <a:r>
              <a:rPr lang="en-US" altLang="zh-CN" sz="4400" b="1" i="1" dirty="0">
                <a:ln w="6350">
                  <a:gradFill>
                    <a:gsLst>
                      <a:gs pos="25000">
                        <a:schemeClr val="accent5"/>
                      </a:gs>
                      <a:gs pos="99000">
                        <a:schemeClr val="accent3">
                          <a:alpha val="5000"/>
                        </a:schemeClr>
                      </a:gs>
                    </a:gsLst>
                    <a:lin ang="5400000" scaled="0"/>
                  </a:gradFill>
                </a:ln>
                <a:noFill/>
                <a:effectLst>
                  <a:outerShdw blurRad="254000" dist="127000" algn="ctr" rotWithShape="0">
                    <a:srgbClr val="66FFFF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6350">
                <a:gradFill>
                  <a:gsLst>
                    <a:gs pos="25000">
                      <a:schemeClr val="accent5"/>
                    </a:gs>
                    <a:gs pos="99000">
                      <a:schemeClr val="accent3">
                        <a:alpha val="5000"/>
                      </a:schemeClr>
                    </a:gs>
                  </a:gsLst>
                  <a:lin ang="5400000" scaled="0"/>
                </a:gradFill>
              </a:ln>
              <a:noFill/>
              <a:effectLst>
                <a:outerShdw blurRad="254000" dist="127000" algn="ctr" rotWithShape="0">
                  <a:srgbClr val="66FFFF">
                    <a:alpha val="4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422FC5C-E552-4FF5-A308-CCBCD1F69AEA}"/>
              </a:ext>
            </a:extLst>
          </p:cNvPr>
          <p:cNvSpPr txBox="1"/>
          <p:nvPr/>
        </p:nvSpPr>
        <p:spPr>
          <a:xfrm>
            <a:off x="9585957" y="2990811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99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99A4A3C-F066-46A9-97FB-33D27E28B5E6}"/>
              </a:ext>
            </a:extLst>
          </p:cNvPr>
          <p:cNvSpPr/>
          <p:nvPr/>
        </p:nvSpPr>
        <p:spPr>
          <a:xfrm flipH="1">
            <a:off x="9585952" y="3450214"/>
            <a:ext cx="1945637" cy="144860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180000" lvl="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E810660-B46A-4463-BCAE-458A9538F14D}"/>
              </a:ext>
            </a:extLst>
          </p:cNvPr>
          <p:cNvSpPr/>
          <p:nvPr/>
        </p:nvSpPr>
        <p:spPr>
          <a:xfrm>
            <a:off x="-407030" y="4427380"/>
            <a:ext cx="13006060" cy="2248046"/>
          </a:xfrm>
          <a:prstGeom prst="ellipse">
            <a:avLst/>
          </a:prstGeom>
          <a:gradFill>
            <a:gsLst>
              <a:gs pos="30000">
                <a:schemeClr val="accent3">
                  <a:alpha val="0"/>
                </a:schemeClr>
              </a:gs>
              <a:gs pos="100000">
                <a:schemeClr val="accent3">
                  <a:alpha val="13000"/>
                </a:schemeClr>
              </a:gs>
            </a:gsLst>
            <a:lin ang="5400000" scaled="1"/>
          </a:gradFill>
          <a:ln w="25400" cap="rnd" cmpd="sng" algn="ctr">
            <a:gradFill>
              <a:gsLst>
                <a:gs pos="39000">
                  <a:schemeClr val="accent3">
                    <a:alpha val="0"/>
                  </a:schemeClr>
                </a:gs>
                <a:gs pos="100000">
                  <a:schemeClr val="accent3">
                    <a:alpha val="25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2894EB39-D5B6-420B-8CCD-B6C9C147B214}"/>
              </a:ext>
            </a:extLst>
          </p:cNvPr>
          <p:cNvSpPr/>
          <p:nvPr/>
        </p:nvSpPr>
        <p:spPr>
          <a:xfrm>
            <a:off x="2212428" y="4577614"/>
            <a:ext cx="7613360" cy="1509024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2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6054E5CA-A91D-431C-84F9-03B37998276E}"/>
              </a:ext>
            </a:extLst>
          </p:cNvPr>
          <p:cNvCxnSpPr>
            <a:cxnSpLocks/>
          </p:cNvCxnSpPr>
          <p:nvPr/>
        </p:nvCxnSpPr>
        <p:spPr>
          <a:xfrm flipV="1">
            <a:off x="8440920" y="4800290"/>
            <a:ext cx="0" cy="187513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083DE2D-8CDC-43B1-B746-0DE8BC4E01B8}"/>
              </a:ext>
            </a:extLst>
          </p:cNvPr>
          <p:cNvCxnSpPr>
            <a:cxnSpLocks/>
          </p:cNvCxnSpPr>
          <p:nvPr/>
        </p:nvCxnSpPr>
        <p:spPr>
          <a:xfrm flipV="1">
            <a:off x="6021013" y="5309145"/>
            <a:ext cx="0" cy="152622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A1B32B3B-BD1E-453A-9509-0050156F8727}"/>
              </a:ext>
            </a:extLst>
          </p:cNvPr>
          <p:cNvCxnSpPr>
            <a:cxnSpLocks/>
          </p:cNvCxnSpPr>
          <p:nvPr/>
        </p:nvCxnSpPr>
        <p:spPr>
          <a:xfrm flipV="1">
            <a:off x="3912127" y="4800290"/>
            <a:ext cx="0" cy="187513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3E53DDAF-56F0-4319-84A6-833FBB80E083}"/>
              </a:ext>
            </a:extLst>
          </p:cNvPr>
          <p:cNvCxnSpPr>
            <a:cxnSpLocks/>
          </p:cNvCxnSpPr>
          <p:nvPr/>
        </p:nvCxnSpPr>
        <p:spPr>
          <a:xfrm flipV="1">
            <a:off x="10606291" y="5644351"/>
            <a:ext cx="0" cy="152622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A733045F-BC98-4419-99DE-B32B8F225022}"/>
              </a:ext>
            </a:extLst>
          </p:cNvPr>
          <p:cNvCxnSpPr>
            <a:cxnSpLocks/>
          </p:cNvCxnSpPr>
          <p:nvPr/>
        </p:nvCxnSpPr>
        <p:spPr>
          <a:xfrm flipV="1">
            <a:off x="1680739" y="5644351"/>
            <a:ext cx="0" cy="152622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65E9F81B-84CF-4E47-AB6C-F362E015D509}"/>
              </a:ext>
            </a:extLst>
          </p:cNvPr>
          <p:cNvSpPr/>
          <p:nvPr/>
        </p:nvSpPr>
        <p:spPr>
          <a:xfrm flipH="1">
            <a:off x="5123176" y="3450214"/>
            <a:ext cx="1945637" cy="144860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180000" lvl="0" indent="-180000" algn="just" hangingPunct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2F2F2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3347939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3" name="梯形 322">
            <a:extLst>
              <a:ext uri="{FF2B5EF4-FFF2-40B4-BE49-F238E27FC236}">
                <a16:creationId xmlns:a16="http://schemas.microsoft.com/office/drawing/2014/main" id="{FCB47FDF-E1DE-4E96-A986-9CB452AC7C45}"/>
              </a:ext>
            </a:extLst>
          </p:cNvPr>
          <p:cNvSpPr/>
          <p:nvPr/>
        </p:nvSpPr>
        <p:spPr>
          <a:xfrm rot="5400000" flipH="1">
            <a:off x="114848" y="1361302"/>
            <a:ext cx="4168610" cy="279353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0" name="梯形 319">
            <a:extLst>
              <a:ext uri="{FF2B5EF4-FFF2-40B4-BE49-F238E27FC236}">
                <a16:creationId xmlns:a16="http://schemas.microsoft.com/office/drawing/2014/main" id="{931C6600-67C8-40F9-ABAA-D291D19FD4C2}"/>
              </a:ext>
            </a:extLst>
          </p:cNvPr>
          <p:cNvSpPr/>
          <p:nvPr/>
        </p:nvSpPr>
        <p:spPr>
          <a:xfrm rot="16200000">
            <a:off x="8400044" y="2377597"/>
            <a:ext cx="3862781" cy="2998231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1" name="梯形 320">
            <a:extLst>
              <a:ext uri="{FF2B5EF4-FFF2-40B4-BE49-F238E27FC236}">
                <a16:creationId xmlns:a16="http://schemas.microsoft.com/office/drawing/2014/main" id="{AA03992E-3E72-4005-A5AD-51CE9082C3F9}"/>
              </a:ext>
            </a:extLst>
          </p:cNvPr>
          <p:cNvSpPr/>
          <p:nvPr/>
        </p:nvSpPr>
        <p:spPr>
          <a:xfrm rot="16200000">
            <a:off x="7375570" y="2189325"/>
            <a:ext cx="4347907" cy="3374781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2" name="梯形 321">
            <a:extLst>
              <a:ext uri="{FF2B5EF4-FFF2-40B4-BE49-F238E27FC236}">
                <a16:creationId xmlns:a16="http://schemas.microsoft.com/office/drawing/2014/main" id="{0C919C63-6E9E-427F-A1E9-F0FC51895031}"/>
              </a:ext>
            </a:extLst>
          </p:cNvPr>
          <p:cNvSpPr/>
          <p:nvPr/>
        </p:nvSpPr>
        <p:spPr>
          <a:xfrm rot="16200000">
            <a:off x="6656650" y="2336987"/>
            <a:ext cx="4812703" cy="3079458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782" name="图片 781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EA898FEC-C4EA-41D9-9D86-52DE478F1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47" y="412974"/>
            <a:ext cx="1402828" cy="260791"/>
          </a:xfrm>
          <a:prstGeom prst="rect">
            <a:avLst/>
          </a:prstGeom>
        </p:spPr>
      </p:pic>
      <p:sp>
        <p:nvSpPr>
          <p:cNvPr id="319" name="椭圆 318">
            <a:extLst>
              <a:ext uri="{FF2B5EF4-FFF2-40B4-BE49-F238E27FC236}">
                <a16:creationId xmlns:a16="http://schemas.microsoft.com/office/drawing/2014/main" id="{B8D1598A-CCEC-41D2-8D98-AB85929209A0}"/>
              </a:ext>
            </a:extLst>
          </p:cNvPr>
          <p:cNvSpPr/>
          <p:nvPr/>
        </p:nvSpPr>
        <p:spPr>
          <a:xfrm>
            <a:off x="2675314" y="1766755"/>
            <a:ext cx="2321400" cy="2321398"/>
          </a:xfrm>
          <a:prstGeom prst="ellipse">
            <a:avLst/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16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3" name="文本框 732">
            <a:extLst>
              <a:ext uri="{FF2B5EF4-FFF2-40B4-BE49-F238E27FC236}">
                <a16:creationId xmlns:a16="http://schemas.microsoft.com/office/drawing/2014/main" id="{0572E1EE-3989-4063-AEC1-62DE0861FF76}"/>
              </a:ext>
            </a:extLst>
          </p:cNvPr>
          <p:cNvSpPr txBox="1"/>
          <p:nvPr/>
        </p:nvSpPr>
        <p:spPr>
          <a:xfrm>
            <a:off x="5350199" y="2927454"/>
            <a:ext cx="3229227" cy="83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提交流程</a:t>
            </a:r>
          </a:p>
        </p:txBody>
      </p:sp>
      <p:sp>
        <p:nvSpPr>
          <p:cNvPr id="734" name="文本框 733">
            <a:extLst>
              <a:ext uri="{FF2B5EF4-FFF2-40B4-BE49-F238E27FC236}">
                <a16:creationId xmlns:a16="http://schemas.microsoft.com/office/drawing/2014/main" id="{140D56BD-FC42-40BA-9FC5-D154916DD50C}"/>
              </a:ext>
            </a:extLst>
          </p:cNvPr>
          <p:cNvSpPr txBox="1"/>
          <p:nvPr/>
        </p:nvSpPr>
        <p:spPr>
          <a:xfrm>
            <a:off x="3373376" y="2226105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04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36" name="文本框 735">
            <a:extLst>
              <a:ext uri="{FF2B5EF4-FFF2-40B4-BE49-F238E27FC236}">
                <a16:creationId xmlns:a16="http://schemas.microsoft.com/office/drawing/2014/main" id="{702AACBA-0592-4054-AB2E-B9E10D98D5D9}"/>
              </a:ext>
            </a:extLst>
          </p:cNvPr>
          <p:cNvSpPr txBox="1"/>
          <p:nvPr/>
        </p:nvSpPr>
        <p:spPr>
          <a:xfrm>
            <a:off x="5350200" y="3786908"/>
            <a:ext cx="37128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05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SUBMISSION PROCESS</a:t>
            </a:r>
          </a:p>
        </p:txBody>
      </p:sp>
      <p:pic>
        <p:nvPicPr>
          <p:cNvPr id="326" name="图片 325">
            <a:extLst>
              <a:ext uri="{FF2B5EF4-FFF2-40B4-BE49-F238E27FC236}">
                <a16:creationId xmlns:a16="http://schemas.microsoft.com/office/drawing/2014/main" id="{D2550DA5-5EBE-4E84-B463-8E62463D1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4533050" y="2597600"/>
            <a:ext cx="1226260" cy="919696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CE046D6E-25C1-4ED1-847E-4EE8717736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7637971" y="2991052"/>
            <a:ext cx="494487" cy="370866"/>
          </a:xfrm>
          <a:prstGeom prst="rect">
            <a:avLst/>
          </a:prstGeom>
        </p:spPr>
      </p:pic>
      <p:pic>
        <p:nvPicPr>
          <p:cNvPr id="329" name="图片 328">
            <a:extLst>
              <a:ext uri="{FF2B5EF4-FFF2-40B4-BE49-F238E27FC236}">
                <a16:creationId xmlns:a16="http://schemas.microsoft.com/office/drawing/2014/main" id="{6F0118C1-E211-4B09-8896-740E7E6BEE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663539" y="3234495"/>
            <a:ext cx="494487" cy="370866"/>
          </a:xfrm>
          <a:prstGeom prst="rect">
            <a:avLst/>
          </a:prstGeom>
        </p:spPr>
      </p:pic>
      <p:pic>
        <p:nvPicPr>
          <p:cNvPr id="330" name="图片 329">
            <a:extLst>
              <a:ext uri="{FF2B5EF4-FFF2-40B4-BE49-F238E27FC236}">
                <a16:creationId xmlns:a16="http://schemas.microsoft.com/office/drawing/2014/main" id="{C21797C6-0081-4C27-A1FA-C99A1730B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0244">
            <a:off x="6173438" y="3179344"/>
            <a:ext cx="494487" cy="370866"/>
          </a:xfrm>
          <a:prstGeom prst="rect">
            <a:avLst/>
          </a:prstGeom>
        </p:spPr>
      </p:pic>
      <p:pic>
        <p:nvPicPr>
          <p:cNvPr id="331" name="图片 330">
            <a:extLst>
              <a:ext uri="{FF2B5EF4-FFF2-40B4-BE49-F238E27FC236}">
                <a16:creationId xmlns:a16="http://schemas.microsoft.com/office/drawing/2014/main" id="{8048C3DF-D05C-44CA-A38B-B6F0EB15C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5331244" y="3063473"/>
            <a:ext cx="494487" cy="370866"/>
          </a:xfrm>
          <a:prstGeom prst="rect">
            <a:avLst/>
          </a:prstGeom>
        </p:spPr>
      </p:pic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031EB429-4BC3-4FB7-B6BA-DFB48D3E9B64}"/>
              </a:ext>
            </a:extLst>
          </p:cNvPr>
          <p:cNvGrpSpPr/>
          <p:nvPr/>
        </p:nvGrpSpPr>
        <p:grpSpPr>
          <a:xfrm>
            <a:off x="2403479" y="3314758"/>
            <a:ext cx="1526601" cy="986421"/>
            <a:chOff x="2403479" y="3187772"/>
            <a:chExt cx="1526601" cy="986421"/>
          </a:xfrm>
        </p:grpSpPr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CDDF99E0-68A3-4C99-9476-76FC04A46784}"/>
                </a:ext>
              </a:extLst>
            </p:cNvPr>
            <p:cNvSpPr/>
            <p:nvPr/>
          </p:nvSpPr>
          <p:spPr>
            <a:xfrm>
              <a:off x="2403479" y="318777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450458CD-1E5B-49C8-8D4F-8AA584843B40}"/>
                </a:ext>
              </a:extLst>
            </p:cNvPr>
            <p:cNvSpPr/>
            <p:nvPr/>
          </p:nvSpPr>
          <p:spPr>
            <a:xfrm>
              <a:off x="2538715" y="318887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3BD80F49-0F08-4A6D-8607-075E1D8E2E69}"/>
                </a:ext>
              </a:extLst>
            </p:cNvPr>
            <p:cNvSpPr/>
            <p:nvPr/>
          </p:nvSpPr>
          <p:spPr>
            <a:xfrm>
              <a:off x="2673950" y="318998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114956BB-FBFD-4673-B8DD-C92F76E8470D}"/>
                </a:ext>
              </a:extLst>
            </p:cNvPr>
            <p:cNvSpPr/>
            <p:nvPr/>
          </p:nvSpPr>
          <p:spPr>
            <a:xfrm>
              <a:off x="2809186" y="319108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60C8C9B7-AC4A-4E07-B166-38174E6A6076}"/>
                </a:ext>
              </a:extLst>
            </p:cNvPr>
            <p:cNvSpPr/>
            <p:nvPr/>
          </p:nvSpPr>
          <p:spPr>
            <a:xfrm>
              <a:off x="2944423" y="319219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39FE386E-831A-4B1F-BDF0-3A7E4026959C}"/>
                </a:ext>
              </a:extLst>
            </p:cNvPr>
            <p:cNvSpPr/>
            <p:nvPr/>
          </p:nvSpPr>
          <p:spPr>
            <a:xfrm>
              <a:off x="3079658" y="3193294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40193368-3FCE-427F-899A-956A226A12D2}"/>
                </a:ext>
              </a:extLst>
            </p:cNvPr>
            <p:cNvSpPr/>
            <p:nvPr/>
          </p:nvSpPr>
          <p:spPr>
            <a:xfrm>
              <a:off x="3214894" y="3194399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FFD4834D-F55B-473C-9CAB-E935E708550C}"/>
                </a:ext>
              </a:extLst>
            </p:cNvPr>
            <p:cNvSpPr/>
            <p:nvPr/>
          </p:nvSpPr>
          <p:spPr>
            <a:xfrm>
              <a:off x="3350130" y="319550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3D00DC8E-1CFF-408D-AE01-7C810302A1BD}"/>
                </a:ext>
              </a:extLst>
            </p:cNvPr>
            <p:cNvSpPr/>
            <p:nvPr/>
          </p:nvSpPr>
          <p:spPr>
            <a:xfrm>
              <a:off x="3485365" y="319660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6793E5B4-D054-4A98-906D-6C0DA43F0343}"/>
                </a:ext>
              </a:extLst>
            </p:cNvPr>
            <p:cNvSpPr/>
            <p:nvPr/>
          </p:nvSpPr>
          <p:spPr>
            <a:xfrm>
              <a:off x="3620601" y="319771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E2D10B64-C34D-45DF-929E-649968DA8F37}"/>
                </a:ext>
              </a:extLst>
            </p:cNvPr>
            <p:cNvSpPr/>
            <p:nvPr/>
          </p:nvSpPr>
          <p:spPr>
            <a:xfrm>
              <a:off x="3755837" y="319881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77F936E2-CBB0-4CA0-B948-ABB8FA9097C2}"/>
                </a:ext>
              </a:extLst>
            </p:cNvPr>
            <p:cNvSpPr/>
            <p:nvPr/>
          </p:nvSpPr>
          <p:spPr>
            <a:xfrm>
              <a:off x="3891072" y="319992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6FD5919-9550-42EF-BF5F-AF2E8A154422}"/>
                </a:ext>
              </a:extLst>
            </p:cNvPr>
            <p:cNvSpPr/>
            <p:nvPr/>
          </p:nvSpPr>
          <p:spPr>
            <a:xfrm>
              <a:off x="2403479" y="3341624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2045CED6-531F-42F3-957D-602AC6BC3411}"/>
                </a:ext>
              </a:extLst>
            </p:cNvPr>
            <p:cNvSpPr/>
            <p:nvPr/>
          </p:nvSpPr>
          <p:spPr>
            <a:xfrm>
              <a:off x="2538715" y="334272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FFF5FA56-805F-4D5D-AB0D-74EFCE82613D}"/>
                </a:ext>
              </a:extLst>
            </p:cNvPr>
            <p:cNvSpPr/>
            <p:nvPr/>
          </p:nvSpPr>
          <p:spPr>
            <a:xfrm>
              <a:off x="2673950" y="334383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5DCEAFB2-4FF7-4BDF-8843-5B6EF5F9CA35}"/>
                </a:ext>
              </a:extLst>
            </p:cNvPr>
            <p:cNvSpPr/>
            <p:nvPr/>
          </p:nvSpPr>
          <p:spPr>
            <a:xfrm>
              <a:off x="2809186" y="334493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6B35899D-45CA-4A66-8527-D25B2A7E34D8}"/>
                </a:ext>
              </a:extLst>
            </p:cNvPr>
            <p:cNvSpPr/>
            <p:nvPr/>
          </p:nvSpPr>
          <p:spPr>
            <a:xfrm>
              <a:off x="2944423" y="334604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926616BA-E324-4ACF-9F2D-1ED00586A648}"/>
                </a:ext>
              </a:extLst>
            </p:cNvPr>
            <p:cNvSpPr/>
            <p:nvPr/>
          </p:nvSpPr>
          <p:spPr>
            <a:xfrm>
              <a:off x="3079658" y="334714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7127F1E3-2D65-4D03-A479-2D79AD782DD4}"/>
                </a:ext>
              </a:extLst>
            </p:cNvPr>
            <p:cNvSpPr/>
            <p:nvPr/>
          </p:nvSpPr>
          <p:spPr>
            <a:xfrm>
              <a:off x="3214894" y="334825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5892055C-4820-4FEA-9F42-334A8960BC64}"/>
                </a:ext>
              </a:extLst>
            </p:cNvPr>
            <p:cNvSpPr/>
            <p:nvPr/>
          </p:nvSpPr>
          <p:spPr>
            <a:xfrm>
              <a:off x="3350130" y="334935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E973443A-042D-4AE3-8E16-37DBDACB47A1}"/>
                </a:ext>
              </a:extLst>
            </p:cNvPr>
            <p:cNvSpPr/>
            <p:nvPr/>
          </p:nvSpPr>
          <p:spPr>
            <a:xfrm>
              <a:off x="3485365" y="3350460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BB641B75-78CC-4469-A3A5-278078D181F9}"/>
                </a:ext>
              </a:extLst>
            </p:cNvPr>
            <p:cNvSpPr/>
            <p:nvPr/>
          </p:nvSpPr>
          <p:spPr>
            <a:xfrm>
              <a:off x="3620601" y="3351564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FE123AEA-AC55-4402-9F96-515C47338737}"/>
                </a:ext>
              </a:extLst>
            </p:cNvPr>
            <p:cNvSpPr/>
            <p:nvPr/>
          </p:nvSpPr>
          <p:spPr>
            <a:xfrm>
              <a:off x="3755837" y="335266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D0CEE46C-CBEA-46F3-ADD6-E06787C0B846}"/>
                </a:ext>
              </a:extLst>
            </p:cNvPr>
            <p:cNvSpPr/>
            <p:nvPr/>
          </p:nvSpPr>
          <p:spPr>
            <a:xfrm>
              <a:off x="3891072" y="335377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EF986C4B-0DEC-4720-8B05-FBE971E5B076}"/>
                </a:ext>
              </a:extLst>
            </p:cNvPr>
            <p:cNvSpPr/>
            <p:nvPr/>
          </p:nvSpPr>
          <p:spPr>
            <a:xfrm>
              <a:off x="2403479" y="349547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4FD0D78-FE85-4243-A995-233D2E40FE8C}"/>
                </a:ext>
              </a:extLst>
            </p:cNvPr>
            <p:cNvSpPr/>
            <p:nvPr/>
          </p:nvSpPr>
          <p:spPr>
            <a:xfrm>
              <a:off x="2538715" y="349658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4DB08AD1-5263-4C36-9739-D3EAE8FFF29B}"/>
                </a:ext>
              </a:extLst>
            </p:cNvPr>
            <p:cNvSpPr/>
            <p:nvPr/>
          </p:nvSpPr>
          <p:spPr>
            <a:xfrm>
              <a:off x="2673950" y="3497685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04A9CB63-C305-4485-BE9B-8BAA8292CC34}"/>
                </a:ext>
              </a:extLst>
            </p:cNvPr>
            <p:cNvSpPr/>
            <p:nvPr/>
          </p:nvSpPr>
          <p:spPr>
            <a:xfrm>
              <a:off x="2809186" y="3498790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3DCBD430-DA7A-42C5-83B0-44236FFA7580}"/>
                </a:ext>
              </a:extLst>
            </p:cNvPr>
            <p:cNvSpPr/>
            <p:nvPr/>
          </p:nvSpPr>
          <p:spPr>
            <a:xfrm>
              <a:off x="2944423" y="349989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3621FE19-D9D1-4808-B9C3-68E13F970835}"/>
                </a:ext>
              </a:extLst>
            </p:cNvPr>
            <p:cNvSpPr/>
            <p:nvPr/>
          </p:nvSpPr>
          <p:spPr>
            <a:xfrm>
              <a:off x="3079658" y="350099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C1AF00F0-2DB7-46CF-89F6-BAAEECC7000A}"/>
                </a:ext>
              </a:extLst>
            </p:cNvPr>
            <p:cNvSpPr/>
            <p:nvPr/>
          </p:nvSpPr>
          <p:spPr>
            <a:xfrm>
              <a:off x="3214894" y="350210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C34C5BD1-A99D-4E34-93D3-2140BB67256F}"/>
                </a:ext>
              </a:extLst>
            </p:cNvPr>
            <p:cNvSpPr/>
            <p:nvPr/>
          </p:nvSpPr>
          <p:spPr>
            <a:xfrm>
              <a:off x="3350130" y="350320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68AE754C-5A87-47F3-9955-8F2869C300DB}"/>
                </a:ext>
              </a:extLst>
            </p:cNvPr>
            <p:cNvSpPr/>
            <p:nvPr/>
          </p:nvSpPr>
          <p:spPr>
            <a:xfrm>
              <a:off x="3485365" y="350431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235E0197-6AC6-4180-B962-08A9CB720B0B}"/>
                </a:ext>
              </a:extLst>
            </p:cNvPr>
            <p:cNvSpPr/>
            <p:nvPr/>
          </p:nvSpPr>
          <p:spPr>
            <a:xfrm>
              <a:off x="3620601" y="350541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2C52933B-47B3-4904-8A75-696396388729}"/>
                </a:ext>
              </a:extLst>
            </p:cNvPr>
            <p:cNvSpPr/>
            <p:nvPr/>
          </p:nvSpPr>
          <p:spPr>
            <a:xfrm>
              <a:off x="3755837" y="3506521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38FD35C4-B9D4-4D2A-98F7-70C5DBA956D4}"/>
                </a:ext>
              </a:extLst>
            </p:cNvPr>
            <p:cNvSpPr/>
            <p:nvPr/>
          </p:nvSpPr>
          <p:spPr>
            <a:xfrm>
              <a:off x="3891072" y="3507626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8D0D12BB-00A4-412C-B22B-3462F097911F}"/>
                </a:ext>
              </a:extLst>
            </p:cNvPr>
            <p:cNvSpPr/>
            <p:nvPr/>
          </p:nvSpPr>
          <p:spPr>
            <a:xfrm>
              <a:off x="2403479" y="3649330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15F002CA-D286-4EB2-9350-727BB679D2D3}"/>
                </a:ext>
              </a:extLst>
            </p:cNvPr>
            <p:cNvSpPr/>
            <p:nvPr/>
          </p:nvSpPr>
          <p:spPr>
            <a:xfrm>
              <a:off x="2538715" y="3650435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76A0AD50-FEA3-4F9C-8EBA-41EA43CDEB25}"/>
                </a:ext>
              </a:extLst>
            </p:cNvPr>
            <p:cNvSpPr/>
            <p:nvPr/>
          </p:nvSpPr>
          <p:spPr>
            <a:xfrm>
              <a:off x="2673950" y="3651539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7F81F39-CB94-4753-B382-2F3334B8DCB7}"/>
                </a:ext>
              </a:extLst>
            </p:cNvPr>
            <p:cNvSpPr/>
            <p:nvPr/>
          </p:nvSpPr>
          <p:spPr>
            <a:xfrm>
              <a:off x="2809186" y="3652644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464F9364-0B90-411B-9A08-B8F080B5B164}"/>
                </a:ext>
              </a:extLst>
            </p:cNvPr>
            <p:cNvSpPr/>
            <p:nvPr/>
          </p:nvSpPr>
          <p:spPr>
            <a:xfrm>
              <a:off x="2944423" y="3653747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FA3FEB40-CFE1-4AF9-B435-8AA23E50A82F}"/>
                </a:ext>
              </a:extLst>
            </p:cNvPr>
            <p:cNvSpPr/>
            <p:nvPr/>
          </p:nvSpPr>
          <p:spPr>
            <a:xfrm>
              <a:off x="3079658" y="365485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514587CA-24A7-473E-84AA-BC1EBE43F788}"/>
                </a:ext>
              </a:extLst>
            </p:cNvPr>
            <p:cNvSpPr/>
            <p:nvPr/>
          </p:nvSpPr>
          <p:spPr>
            <a:xfrm>
              <a:off x="3214894" y="3655957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30819F88-1AD8-49D4-AB83-73FC70BE578B}"/>
                </a:ext>
              </a:extLst>
            </p:cNvPr>
            <p:cNvSpPr/>
            <p:nvPr/>
          </p:nvSpPr>
          <p:spPr>
            <a:xfrm>
              <a:off x="3350130" y="3657061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86E6AED0-03D4-45A8-BA77-C8B4AAE32323}"/>
                </a:ext>
              </a:extLst>
            </p:cNvPr>
            <p:cNvSpPr/>
            <p:nvPr/>
          </p:nvSpPr>
          <p:spPr>
            <a:xfrm>
              <a:off x="3485365" y="3658166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97DEA06F-9E17-4396-8778-53EA1DDC6542}"/>
                </a:ext>
              </a:extLst>
            </p:cNvPr>
            <p:cNvSpPr/>
            <p:nvPr/>
          </p:nvSpPr>
          <p:spPr>
            <a:xfrm>
              <a:off x="3620601" y="3659270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FDF71FBB-9138-4261-B80E-CB3F20AF0B11}"/>
                </a:ext>
              </a:extLst>
            </p:cNvPr>
            <p:cNvSpPr/>
            <p:nvPr/>
          </p:nvSpPr>
          <p:spPr>
            <a:xfrm>
              <a:off x="3755837" y="3660375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39748BF4-8D58-4C7E-BFA1-5060875CAF7A}"/>
                </a:ext>
              </a:extLst>
            </p:cNvPr>
            <p:cNvSpPr/>
            <p:nvPr/>
          </p:nvSpPr>
          <p:spPr>
            <a:xfrm>
              <a:off x="3891072" y="3661480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0A2A3AD0-9F33-4FA0-B9DA-BFB5347B72D4}"/>
                </a:ext>
              </a:extLst>
            </p:cNvPr>
            <p:cNvSpPr/>
            <p:nvPr/>
          </p:nvSpPr>
          <p:spPr>
            <a:xfrm>
              <a:off x="2403479" y="380318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8704E129-F09C-4C3B-B6EC-150BBFC4A0EF}"/>
                </a:ext>
              </a:extLst>
            </p:cNvPr>
            <p:cNvSpPr/>
            <p:nvPr/>
          </p:nvSpPr>
          <p:spPr>
            <a:xfrm>
              <a:off x="2538715" y="380428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E8F702AE-22F1-486B-A8CF-8977EAB23762}"/>
                </a:ext>
              </a:extLst>
            </p:cNvPr>
            <p:cNvSpPr/>
            <p:nvPr/>
          </p:nvSpPr>
          <p:spPr>
            <a:xfrm>
              <a:off x="2673950" y="380539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E5BC6A37-ACA0-4BBB-B712-B52438806026}"/>
                </a:ext>
              </a:extLst>
            </p:cNvPr>
            <p:cNvSpPr/>
            <p:nvPr/>
          </p:nvSpPr>
          <p:spPr>
            <a:xfrm>
              <a:off x="2809186" y="380649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DCA80C15-2090-4169-A32A-CBDB0A965A66}"/>
                </a:ext>
              </a:extLst>
            </p:cNvPr>
            <p:cNvSpPr/>
            <p:nvPr/>
          </p:nvSpPr>
          <p:spPr>
            <a:xfrm>
              <a:off x="2944423" y="380760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60F3CB52-0A6B-4EAA-8696-FF9C47754756}"/>
                </a:ext>
              </a:extLst>
            </p:cNvPr>
            <p:cNvSpPr/>
            <p:nvPr/>
          </p:nvSpPr>
          <p:spPr>
            <a:xfrm>
              <a:off x="3079658" y="3808705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FF0AD4C-FA40-4328-9B20-E34B9E991619}"/>
                </a:ext>
              </a:extLst>
            </p:cNvPr>
            <p:cNvSpPr/>
            <p:nvPr/>
          </p:nvSpPr>
          <p:spPr>
            <a:xfrm>
              <a:off x="3214894" y="3809810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CB1352BA-F50B-4F8B-9F3C-84331DC53A87}"/>
                </a:ext>
              </a:extLst>
            </p:cNvPr>
            <p:cNvSpPr/>
            <p:nvPr/>
          </p:nvSpPr>
          <p:spPr>
            <a:xfrm>
              <a:off x="3350130" y="381091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25082468-1D2B-4856-8B15-D10E10E4448E}"/>
                </a:ext>
              </a:extLst>
            </p:cNvPr>
            <p:cNvSpPr/>
            <p:nvPr/>
          </p:nvSpPr>
          <p:spPr>
            <a:xfrm>
              <a:off x="3485365" y="381201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4AD431AC-19C0-44D7-AEEF-87D453499264}"/>
                </a:ext>
              </a:extLst>
            </p:cNvPr>
            <p:cNvSpPr/>
            <p:nvPr/>
          </p:nvSpPr>
          <p:spPr>
            <a:xfrm>
              <a:off x="3620601" y="381312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E6542691-F098-4081-865F-ECB89E436D50}"/>
                </a:ext>
              </a:extLst>
            </p:cNvPr>
            <p:cNvSpPr/>
            <p:nvPr/>
          </p:nvSpPr>
          <p:spPr>
            <a:xfrm>
              <a:off x="3755837" y="381422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A757ECA6-0FFC-419E-BB0D-F4BFF9A7CC3A}"/>
                </a:ext>
              </a:extLst>
            </p:cNvPr>
            <p:cNvSpPr/>
            <p:nvPr/>
          </p:nvSpPr>
          <p:spPr>
            <a:xfrm>
              <a:off x="3891072" y="381533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CBE34628-6957-43C4-9F1A-9C93760627EE}"/>
                </a:ext>
              </a:extLst>
            </p:cNvPr>
            <p:cNvSpPr/>
            <p:nvPr/>
          </p:nvSpPr>
          <p:spPr>
            <a:xfrm>
              <a:off x="2403479" y="3957035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A35B4959-8A0B-41CC-A466-AFD8A2A3A815}"/>
                </a:ext>
              </a:extLst>
            </p:cNvPr>
            <p:cNvSpPr/>
            <p:nvPr/>
          </p:nvSpPr>
          <p:spPr>
            <a:xfrm>
              <a:off x="2538715" y="395813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CEC23532-C6BD-4EE5-BBD4-D64B01BB2B42}"/>
                </a:ext>
              </a:extLst>
            </p:cNvPr>
            <p:cNvSpPr/>
            <p:nvPr/>
          </p:nvSpPr>
          <p:spPr>
            <a:xfrm>
              <a:off x="2673950" y="395924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FD3CF3EF-EDC2-4984-9240-C3F1842CA627}"/>
                </a:ext>
              </a:extLst>
            </p:cNvPr>
            <p:cNvSpPr/>
            <p:nvPr/>
          </p:nvSpPr>
          <p:spPr>
            <a:xfrm>
              <a:off x="2809186" y="396034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C35EE308-B0EA-43C6-BE68-93D2CED2E549}"/>
                </a:ext>
              </a:extLst>
            </p:cNvPr>
            <p:cNvSpPr/>
            <p:nvPr/>
          </p:nvSpPr>
          <p:spPr>
            <a:xfrm>
              <a:off x="2944423" y="396145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A1DB5C5E-8702-4088-AAB2-7C17820826D0}"/>
                </a:ext>
              </a:extLst>
            </p:cNvPr>
            <p:cNvSpPr/>
            <p:nvPr/>
          </p:nvSpPr>
          <p:spPr>
            <a:xfrm>
              <a:off x="3079658" y="396255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175A511A-A49F-4BD4-A7D9-72027EED78F7}"/>
                </a:ext>
              </a:extLst>
            </p:cNvPr>
            <p:cNvSpPr/>
            <p:nvPr/>
          </p:nvSpPr>
          <p:spPr>
            <a:xfrm>
              <a:off x="3214894" y="396366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BCB64758-6A7C-4103-B510-9D0B38BACA78}"/>
                </a:ext>
              </a:extLst>
            </p:cNvPr>
            <p:cNvSpPr/>
            <p:nvPr/>
          </p:nvSpPr>
          <p:spPr>
            <a:xfrm>
              <a:off x="3350130" y="396476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E2F01C57-936C-47CC-93CB-256C0FEBCF81}"/>
                </a:ext>
              </a:extLst>
            </p:cNvPr>
            <p:cNvSpPr/>
            <p:nvPr/>
          </p:nvSpPr>
          <p:spPr>
            <a:xfrm>
              <a:off x="3485365" y="3965871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C6BE3A22-B182-45EA-B070-1695454A0C9C}"/>
                </a:ext>
              </a:extLst>
            </p:cNvPr>
            <p:cNvSpPr/>
            <p:nvPr/>
          </p:nvSpPr>
          <p:spPr>
            <a:xfrm>
              <a:off x="3620601" y="3966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5D478DD5-F4F7-44C5-8B45-34B98BD27DFC}"/>
                </a:ext>
              </a:extLst>
            </p:cNvPr>
            <p:cNvSpPr/>
            <p:nvPr/>
          </p:nvSpPr>
          <p:spPr>
            <a:xfrm>
              <a:off x="3755837" y="396807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3B4CA9CF-7976-4944-B637-1056C6A05B88}"/>
                </a:ext>
              </a:extLst>
            </p:cNvPr>
            <p:cNvSpPr/>
            <p:nvPr/>
          </p:nvSpPr>
          <p:spPr>
            <a:xfrm>
              <a:off x="3891072" y="396918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B2E3C48E-352C-4664-A29E-6DA82D22FABB}"/>
                </a:ext>
              </a:extLst>
            </p:cNvPr>
            <p:cNvSpPr/>
            <p:nvPr/>
          </p:nvSpPr>
          <p:spPr>
            <a:xfrm>
              <a:off x="2403479" y="411088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B651D80D-FD19-4FDB-AC57-23FCACB159D7}"/>
                </a:ext>
              </a:extLst>
            </p:cNvPr>
            <p:cNvSpPr/>
            <p:nvPr/>
          </p:nvSpPr>
          <p:spPr>
            <a:xfrm>
              <a:off x="2538715" y="411199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E48AE172-2EFD-4870-B9FC-F5DC3CBFD894}"/>
                </a:ext>
              </a:extLst>
            </p:cNvPr>
            <p:cNvSpPr/>
            <p:nvPr/>
          </p:nvSpPr>
          <p:spPr>
            <a:xfrm>
              <a:off x="2673950" y="4113096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7598DA51-434E-42D0-932D-E04B0E585BA7}"/>
                </a:ext>
              </a:extLst>
            </p:cNvPr>
            <p:cNvSpPr/>
            <p:nvPr/>
          </p:nvSpPr>
          <p:spPr>
            <a:xfrm>
              <a:off x="2809186" y="4114201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8C7C940E-12EF-472A-8741-1CCF5D00895F}"/>
                </a:ext>
              </a:extLst>
            </p:cNvPr>
            <p:cNvSpPr/>
            <p:nvPr/>
          </p:nvSpPr>
          <p:spPr>
            <a:xfrm>
              <a:off x="2944423" y="411530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691CA437-3100-49D8-8441-54A26418E451}"/>
                </a:ext>
              </a:extLst>
            </p:cNvPr>
            <p:cNvSpPr/>
            <p:nvPr/>
          </p:nvSpPr>
          <p:spPr>
            <a:xfrm>
              <a:off x="3079658" y="411640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DFB17AA3-4D45-4BA9-8066-A20EBA8634B8}"/>
                </a:ext>
              </a:extLst>
            </p:cNvPr>
            <p:cNvSpPr/>
            <p:nvPr/>
          </p:nvSpPr>
          <p:spPr>
            <a:xfrm>
              <a:off x="3214894" y="411751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95A377C1-CC1C-4A4E-BE9D-476316FF1D0F}"/>
                </a:ext>
              </a:extLst>
            </p:cNvPr>
            <p:cNvSpPr/>
            <p:nvPr/>
          </p:nvSpPr>
          <p:spPr>
            <a:xfrm>
              <a:off x="3350130" y="411861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1B54AF50-4715-4448-8788-889B6F06BA09}"/>
                </a:ext>
              </a:extLst>
            </p:cNvPr>
            <p:cNvSpPr/>
            <p:nvPr/>
          </p:nvSpPr>
          <p:spPr>
            <a:xfrm>
              <a:off x="3485365" y="411972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50E28F72-2DCD-43BA-BE67-542B8AD48AD2}"/>
                </a:ext>
              </a:extLst>
            </p:cNvPr>
            <p:cNvSpPr/>
            <p:nvPr/>
          </p:nvSpPr>
          <p:spPr>
            <a:xfrm>
              <a:off x="3620601" y="412082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31CF9E2B-DF9B-4D1A-BC30-3616636B8586}"/>
                </a:ext>
              </a:extLst>
            </p:cNvPr>
            <p:cNvSpPr/>
            <p:nvPr/>
          </p:nvSpPr>
          <p:spPr>
            <a:xfrm>
              <a:off x="3755837" y="4121932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CE7E0CF9-CC35-4149-AC5E-9F23CBB90BCB}"/>
                </a:ext>
              </a:extLst>
            </p:cNvPr>
            <p:cNvSpPr/>
            <p:nvPr/>
          </p:nvSpPr>
          <p:spPr>
            <a:xfrm>
              <a:off x="3891072" y="4123037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5ABADAE5-C70D-487A-9ABF-D205A1E27B94}"/>
              </a:ext>
            </a:extLst>
          </p:cNvPr>
          <p:cNvGrpSpPr/>
          <p:nvPr/>
        </p:nvGrpSpPr>
        <p:grpSpPr>
          <a:xfrm>
            <a:off x="7329653" y="4598963"/>
            <a:ext cx="986421" cy="1526601"/>
            <a:chOff x="9701867" y="4958921"/>
            <a:chExt cx="986421" cy="1526601"/>
          </a:xfrm>
        </p:grpSpPr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E7963574-15BB-4A9A-89CB-7F78ACEB9EA0}"/>
                </a:ext>
              </a:extLst>
            </p:cNvPr>
            <p:cNvSpPr/>
            <p:nvPr/>
          </p:nvSpPr>
          <p:spPr>
            <a:xfrm rot="16200000" flipV="1">
              <a:off x="1062498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AA77EA3C-28FB-4348-A154-39D97B58B5A7}"/>
                </a:ext>
              </a:extLst>
            </p:cNvPr>
            <p:cNvSpPr/>
            <p:nvPr/>
          </p:nvSpPr>
          <p:spPr>
            <a:xfrm rot="16200000" flipV="1">
              <a:off x="10626086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B6C14EDF-B4EF-4686-BB4D-039B992CB4F2}"/>
                </a:ext>
              </a:extLst>
            </p:cNvPr>
            <p:cNvSpPr/>
            <p:nvPr/>
          </p:nvSpPr>
          <p:spPr>
            <a:xfrm rot="16200000" flipV="1">
              <a:off x="1062719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C8951457-0708-4B89-B5F8-34C9441941E9}"/>
                </a:ext>
              </a:extLst>
            </p:cNvPr>
            <p:cNvSpPr/>
            <p:nvPr/>
          </p:nvSpPr>
          <p:spPr>
            <a:xfrm rot="16200000" flipV="1">
              <a:off x="1062829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B49B85D2-8E6C-4973-9A60-8B07F171B2B4}"/>
                </a:ext>
              </a:extLst>
            </p:cNvPr>
            <p:cNvSpPr/>
            <p:nvPr/>
          </p:nvSpPr>
          <p:spPr>
            <a:xfrm rot="16200000" flipV="1">
              <a:off x="1062940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2" name="椭圆 521">
              <a:extLst>
                <a:ext uri="{FF2B5EF4-FFF2-40B4-BE49-F238E27FC236}">
                  <a16:creationId xmlns:a16="http://schemas.microsoft.com/office/drawing/2014/main" id="{7F09489D-416A-4C9E-9940-05F2D4994447}"/>
                </a:ext>
              </a:extLst>
            </p:cNvPr>
            <p:cNvSpPr/>
            <p:nvPr/>
          </p:nvSpPr>
          <p:spPr>
            <a:xfrm rot="16200000" flipV="1">
              <a:off x="1063050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8" name="椭圆 527">
              <a:extLst>
                <a:ext uri="{FF2B5EF4-FFF2-40B4-BE49-F238E27FC236}">
                  <a16:creationId xmlns:a16="http://schemas.microsoft.com/office/drawing/2014/main" id="{3296BA63-0DE4-4B18-BD9C-1582E5B5CA23}"/>
                </a:ext>
              </a:extLst>
            </p:cNvPr>
            <p:cNvSpPr/>
            <p:nvPr/>
          </p:nvSpPr>
          <p:spPr>
            <a:xfrm rot="16200000" flipV="1">
              <a:off x="1063160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0" name="椭圆 529">
              <a:extLst>
                <a:ext uri="{FF2B5EF4-FFF2-40B4-BE49-F238E27FC236}">
                  <a16:creationId xmlns:a16="http://schemas.microsoft.com/office/drawing/2014/main" id="{C01EA285-0A98-44BC-B2CF-805C5F86767A}"/>
                </a:ext>
              </a:extLst>
            </p:cNvPr>
            <p:cNvSpPr/>
            <p:nvPr/>
          </p:nvSpPr>
          <p:spPr>
            <a:xfrm rot="16200000" flipV="1">
              <a:off x="1063271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1" name="椭圆 530">
              <a:extLst>
                <a:ext uri="{FF2B5EF4-FFF2-40B4-BE49-F238E27FC236}">
                  <a16:creationId xmlns:a16="http://schemas.microsoft.com/office/drawing/2014/main" id="{C19E857D-ABF9-479E-B79B-34887D5C464E}"/>
                </a:ext>
              </a:extLst>
            </p:cNvPr>
            <p:cNvSpPr/>
            <p:nvPr/>
          </p:nvSpPr>
          <p:spPr>
            <a:xfrm rot="16200000" flipV="1">
              <a:off x="1063381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2" name="椭圆 531">
              <a:extLst>
                <a:ext uri="{FF2B5EF4-FFF2-40B4-BE49-F238E27FC236}">
                  <a16:creationId xmlns:a16="http://schemas.microsoft.com/office/drawing/2014/main" id="{58A027A9-4837-40AD-858F-4C847554CB98}"/>
                </a:ext>
              </a:extLst>
            </p:cNvPr>
            <p:cNvSpPr/>
            <p:nvPr/>
          </p:nvSpPr>
          <p:spPr>
            <a:xfrm rot="16200000" flipV="1">
              <a:off x="1063492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3" name="椭圆 532">
              <a:extLst>
                <a:ext uri="{FF2B5EF4-FFF2-40B4-BE49-F238E27FC236}">
                  <a16:creationId xmlns:a16="http://schemas.microsoft.com/office/drawing/2014/main" id="{1434F4FA-FD6A-46B3-8E12-6897B593D951}"/>
                </a:ext>
              </a:extLst>
            </p:cNvPr>
            <p:cNvSpPr/>
            <p:nvPr/>
          </p:nvSpPr>
          <p:spPr>
            <a:xfrm rot="16200000" flipV="1">
              <a:off x="10636027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4" name="椭圆 533">
              <a:extLst>
                <a:ext uri="{FF2B5EF4-FFF2-40B4-BE49-F238E27FC236}">
                  <a16:creationId xmlns:a16="http://schemas.microsoft.com/office/drawing/2014/main" id="{FFE06F8C-D768-4D36-AA10-9B730E2E2B83}"/>
                </a:ext>
              </a:extLst>
            </p:cNvPr>
            <p:cNvSpPr/>
            <p:nvPr/>
          </p:nvSpPr>
          <p:spPr>
            <a:xfrm rot="16200000" flipV="1">
              <a:off x="10637131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5" name="椭圆 534">
              <a:extLst>
                <a:ext uri="{FF2B5EF4-FFF2-40B4-BE49-F238E27FC236}">
                  <a16:creationId xmlns:a16="http://schemas.microsoft.com/office/drawing/2014/main" id="{EFF60F9F-B295-461A-A268-39C634FA67C4}"/>
                </a:ext>
              </a:extLst>
            </p:cNvPr>
            <p:cNvSpPr/>
            <p:nvPr/>
          </p:nvSpPr>
          <p:spPr>
            <a:xfrm rot="16200000" flipV="1">
              <a:off x="10471130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6" name="椭圆 535">
              <a:extLst>
                <a:ext uri="{FF2B5EF4-FFF2-40B4-BE49-F238E27FC236}">
                  <a16:creationId xmlns:a16="http://schemas.microsoft.com/office/drawing/2014/main" id="{508937C4-DF96-4B17-8AE9-73D73484F4AD}"/>
                </a:ext>
              </a:extLst>
            </p:cNvPr>
            <p:cNvSpPr/>
            <p:nvPr/>
          </p:nvSpPr>
          <p:spPr>
            <a:xfrm rot="16200000" flipV="1">
              <a:off x="1047223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7" name="椭圆 536">
              <a:extLst>
                <a:ext uri="{FF2B5EF4-FFF2-40B4-BE49-F238E27FC236}">
                  <a16:creationId xmlns:a16="http://schemas.microsoft.com/office/drawing/2014/main" id="{014177D7-4D11-49B8-87BA-C66A15A971CC}"/>
                </a:ext>
              </a:extLst>
            </p:cNvPr>
            <p:cNvSpPr/>
            <p:nvPr/>
          </p:nvSpPr>
          <p:spPr>
            <a:xfrm rot="16200000" flipV="1">
              <a:off x="1047333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6" name="椭圆 615">
              <a:extLst>
                <a:ext uri="{FF2B5EF4-FFF2-40B4-BE49-F238E27FC236}">
                  <a16:creationId xmlns:a16="http://schemas.microsoft.com/office/drawing/2014/main" id="{F7CB072E-2E1A-460E-B473-6675D001DF89}"/>
                </a:ext>
              </a:extLst>
            </p:cNvPr>
            <p:cNvSpPr/>
            <p:nvPr/>
          </p:nvSpPr>
          <p:spPr>
            <a:xfrm rot="16200000" flipV="1">
              <a:off x="1047444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2" name="椭圆 731">
              <a:extLst>
                <a:ext uri="{FF2B5EF4-FFF2-40B4-BE49-F238E27FC236}">
                  <a16:creationId xmlns:a16="http://schemas.microsoft.com/office/drawing/2014/main" id="{000B2DC5-2C72-4BC6-B815-DB9E27BF003A}"/>
                </a:ext>
              </a:extLst>
            </p:cNvPr>
            <p:cNvSpPr/>
            <p:nvPr/>
          </p:nvSpPr>
          <p:spPr>
            <a:xfrm rot="16200000" flipV="1">
              <a:off x="1047554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5" name="椭圆 734">
              <a:extLst>
                <a:ext uri="{FF2B5EF4-FFF2-40B4-BE49-F238E27FC236}">
                  <a16:creationId xmlns:a16="http://schemas.microsoft.com/office/drawing/2014/main" id="{433C7CDD-16E6-431B-B4E2-5FB49357F11D}"/>
                </a:ext>
              </a:extLst>
            </p:cNvPr>
            <p:cNvSpPr/>
            <p:nvPr/>
          </p:nvSpPr>
          <p:spPr>
            <a:xfrm rot="16200000" flipV="1">
              <a:off x="1047665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7" name="椭圆 736">
              <a:extLst>
                <a:ext uri="{FF2B5EF4-FFF2-40B4-BE49-F238E27FC236}">
                  <a16:creationId xmlns:a16="http://schemas.microsoft.com/office/drawing/2014/main" id="{7120573A-7C6F-4ADC-BB6A-021E84E3E9FE}"/>
                </a:ext>
              </a:extLst>
            </p:cNvPr>
            <p:cNvSpPr/>
            <p:nvPr/>
          </p:nvSpPr>
          <p:spPr>
            <a:xfrm rot="16200000" flipV="1">
              <a:off x="1047775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8" name="椭圆 737">
              <a:extLst>
                <a:ext uri="{FF2B5EF4-FFF2-40B4-BE49-F238E27FC236}">
                  <a16:creationId xmlns:a16="http://schemas.microsoft.com/office/drawing/2014/main" id="{9F7232DE-3884-4332-A79A-2E9924113958}"/>
                </a:ext>
              </a:extLst>
            </p:cNvPr>
            <p:cNvSpPr/>
            <p:nvPr/>
          </p:nvSpPr>
          <p:spPr>
            <a:xfrm rot="16200000" flipV="1">
              <a:off x="10478861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9" name="椭圆 738">
              <a:extLst>
                <a:ext uri="{FF2B5EF4-FFF2-40B4-BE49-F238E27FC236}">
                  <a16:creationId xmlns:a16="http://schemas.microsoft.com/office/drawing/2014/main" id="{522D9C9E-8A88-41D7-903E-B2A4C7D87A3D}"/>
                </a:ext>
              </a:extLst>
            </p:cNvPr>
            <p:cNvSpPr/>
            <p:nvPr/>
          </p:nvSpPr>
          <p:spPr>
            <a:xfrm rot="16200000" flipV="1">
              <a:off x="10479966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0" name="椭圆 739">
              <a:extLst>
                <a:ext uri="{FF2B5EF4-FFF2-40B4-BE49-F238E27FC236}">
                  <a16:creationId xmlns:a16="http://schemas.microsoft.com/office/drawing/2014/main" id="{B5C98CE5-86C4-4CBB-92EE-37C1116ECC04}"/>
                </a:ext>
              </a:extLst>
            </p:cNvPr>
            <p:cNvSpPr/>
            <p:nvPr/>
          </p:nvSpPr>
          <p:spPr>
            <a:xfrm rot="16200000" flipV="1">
              <a:off x="10481071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1" name="椭圆 740">
              <a:extLst>
                <a:ext uri="{FF2B5EF4-FFF2-40B4-BE49-F238E27FC236}">
                  <a16:creationId xmlns:a16="http://schemas.microsoft.com/office/drawing/2014/main" id="{DF0D6D16-A81A-487C-B53E-E05ABEEEEAF8}"/>
                </a:ext>
              </a:extLst>
            </p:cNvPr>
            <p:cNvSpPr/>
            <p:nvPr/>
          </p:nvSpPr>
          <p:spPr>
            <a:xfrm rot="16200000" flipV="1">
              <a:off x="1048217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2" name="椭圆 741">
              <a:extLst>
                <a:ext uri="{FF2B5EF4-FFF2-40B4-BE49-F238E27FC236}">
                  <a16:creationId xmlns:a16="http://schemas.microsoft.com/office/drawing/2014/main" id="{E38F5AF5-4E44-427C-B896-2790590E9C3F}"/>
                </a:ext>
              </a:extLst>
            </p:cNvPr>
            <p:cNvSpPr/>
            <p:nvPr/>
          </p:nvSpPr>
          <p:spPr>
            <a:xfrm rot="16200000" flipV="1">
              <a:off x="1048327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3" name="椭圆 742">
              <a:extLst>
                <a:ext uri="{FF2B5EF4-FFF2-40B4-BE49-F238E27FC236}">
                  <a16:creationId xmlns:a16="http://schemas.microsoft.com/office/drawing/2014/main" id="{F673CE1E-1A78-4AE2-9AB0-FEC538D73EA1}"/>
                </a:ext>
              </a:extLst>
            </p:cNvPr>
            <p:cNvSpPr/>
            <p:nvPr/>
          </p:nvSpPr>
          <p:spPr>
            <a:xfrm rot="16200000" flipV="1">
              <a:off x="1031727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4" name="椭圆 743">
              <a:extLst>
                <a:ext uri="{FF2B5EF4-FFF2-40B4-BE49-F238E27FC236}">
                  <a16:creationId xmlns:a16="http://schemas.microsoft.com/office/drawing/2014/main" id="{F1193D9E-B2B5-43AE-8D00-57FFB0E19CF4}"/>
                </a:ext>
              </a:extLst>
            </p:cNvPr>
            <p:cNvSpPr/>
            <p:nvPr/>
          </p:nvSpPr>
          <p:spPr>
            <a:xfrm rot="16200000" flipV="1">
              <a:off x="1031838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5" name="椭圆 744">
              <a:extLst>
                <a:ext uri="{FF2B5EF4-FFF2-40B4-BE49-F238E27FC236}">
                  <a16:creationId xmlns:a16="http://schemas.microsoft.com/office/drawing/2014/main" id="{1B6ECEE2-D5FC-4621-8430-CCCD996AB494}"/>
                </a:ext>
              </a:extLst>
            </p:cNvPr>
            <p:cNvSpPr/>
            <p:nvPr/>
          </p:nvSpPr>
          <p:spPr>
            <a:xfrm rot="16200000" flipV="1">
              <a:off x="10319487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6" name="椭圆 745">
              <a:extLst>
                <a:ext uri="{FF2B5EF4-FFF2-40B4-BE49-F238E27FC236}">
                  <a16:creationId xmlns:a16="http://schemas.microsoft.com/office/drawing/2014/main" id="{47081F68-9803-4EE8-B6B4-DAAEE6471CD4}"/>
                </a:ext>
              </a:extLst>
            </p:cNvPr>
            <p:cNvSpPr/>
            <p:nvPr/>
          </p:nvSpPr>
          <p:spPr>
            <a:xfrm rot="16200000" flipV="1">
              <a:off x="1032059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7" name="椭圆 746">
              <a:extLst>
                <a:ext uri="{FF2B5EF4-FFF2-40B4-BE49-F238E27FC236}">
                  <a16:creationId xmlns:a16="http://schemas.microsoft.com/office/drawing/2014/main" id="{049B2154-0427-471C-8FD1-5EEBCE9B4B58}"/>
                </a:ext>
              </a:extLst>
            </p:cNvPr>
            <p:cNvSpPr/>
            <p:nvPr/>
          </p:nvSpPr>
          <p:spPr>
            <a:xfrm rot="16200000" flipV="1">
              <a:off x="1032169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8" name="椭圆 747">
              <a:extLst>
                <a:ext uri="{FF2B5EF4-FFF2-40B4-BE49-F238E27FC236}">
                  <a16:creationId xmlns:a16="http://schemas.microsoft.com/office/drawing/2014/main" id="{EEAEA2BA-E5A5-4545-B327-EC6469863533}"/>
                </a:ext>
              </a:extLst>
            </p:cNvPr>
            <p:cNvSpPr/>
            <p:nvPr/>
          </p:nvSpPr>
          <p:spPr>
            <a:xfrm rot="16200000" flipV="1">
              <a:off x="10322800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9" name="椭圆 748">
              <a:extLst>
                <a:ext uri="{FF2B5EF4-FFF2-40B4-BE49-F238E27FC236}">
                  <a16:creationId xmlns:a16="http://schemas.microsoft.com/office/drawing/2014/main" id="{9BB807DB-78D5-4303-80FD-78ABC5E64EAD}"/>
                </a:ext>
              </a:extLst>
            </p:cNvPr>
            <p:cNvSpPr/>
            <p:nvPr/>
          </p:nvSpPr>
          <p:spPr>
            <a:xfrm rot="16200000" flipV="1">
              <a:off x="10323904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0" name="椭圆 749">
              <a:extLst>
                <a:ext uri="{FF2B5EF4-FFF2-40B4-BE49-F238E27FC236}">
                  <a16:creationId xmlns:a16="http://schemas.microsoft.com/office/drawing/2014/main" id="{7ECC4C13-B44E-40DC-A576-B97E3CFE96CD}"/>
                </a:ext>
              </a:extLst>
            </p:cNvPr>
            <p:cNvSpPr/>
            <p:nvPr/>
          </p:nvSpPr>
          <p:spPr>
            <a:xfrm rot="16200000" flipV="1">
              <a:off x="1032500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1" name="椭圆 750">
              <a:extLst>
                <a:ext uri="{FF2B5EF4-FFF2-40B4-BE49-F238E27FC236}">
                  <a16:creationId xmlns:a16="http://schemas.microsoft.com/office/drawing/2014/main" id="{8F6A3015-FF46-4B3E-A2CA-511492A9A030}"/>
                </a:ext>
              </a:extLst>
            </p:cNvPr>
            <p:cNvSpPr/>
            <p:nvPr/>
          </p:nvSpPr>
          <p:spPr>
            <a:xfrm rot="16200000" flipV="1">
              <a:off x="1032611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2" name="椭圆 751">
              <a:extLst>
                <a:ext uri="{FF2B5EF4-FFF2-40B4-BE49-F238E27FC236}">
                  <a16:creationId xmlns:a16="http://schemas.microsoft.com/office/drawing/2014/main" id="{1FB30EB4-A5F5-4977-9916-DB9745031417}"/>
                </a:ext>
              </a:extLst>
            </p:cNvPr>
            <p:cNvSpPr/>
            <p:nvPr/>
          </p:nvSpPr>
          <p:spPr>
            <a:xfrm rot="16200000" flipV="1">
              <a:off x="1032721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3" name="椭圆 752">
              <a:extLst>
                <a:ext uri="{FF2B5EF4-FFF2-40B4-BE49-F238E27FC236}">
                  <a16:creationId xmlns:a16="http://schemas.microsoft.com/office/drawing/2014/main" id="{2BA9B24F-4C81-4B19-B641-D6889723C323}"/>
                </a:ext>
              </a:extLst>
            </p:cNvPr>
            <p:cNvSpPr/>
            <p:nvPr/>
          </p:nvSpPr>
          <p:spPr>
            <a:xfrm rot="16200000" flipV="1">
              <a:off x="1032832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4" name="椭圆 753">
              <a:extLst>
                <a:ext uri="{FF2B5EF4-FFF2-40B4-BE49-F238E27FC236}">
                  <a16:creationId xmlns:a16="http://schemas.microsoft.com/office/drawing/2014/main" id="{6EFAB39C-E913-4A13-8CC9-3CD70174EE30}"/>
                </a:ext>
              </a:extLst>
            </p:cNvPr>
            <p:cNvSpPr/>
            <p:nvPr/>
          </p:nvSpPr>
          <p:spPr>
            <a:xfrm rot="16200000" flipV="1">
              <a:off x="1032942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5" name="椭圆 754">
              <a:extLst>
                <a:ext uri="{FF2B5EF4-FFF2-40B4-BE49-F238E27FC236}">
                  <a16:creationId xmlns:a16="http://schemas.microsoft.com/office/drawing/2014/main" id="{32953EA9-A189-4148-89BD-EF85298BEEA3}"/>
                </a:ext>
              </a:extLst>
            </p:cNvPr>
            <p:cNvSpPr/>
            <p:nvPr/>
          </p:nvSpPr>
          <p:spPr>
            <a:xfrm rot="16200000" flipV="1">
              <a:off x="10163424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6" name="椭圆 755">
              <a:extLst>
                <a:ext uri="{FF2B5EF4-FFF2-40B4-BE49-F238E27FC236}">
                  <a16:creationId xmlns:a16="http://schemas.microsoft.com/office/drawing/2014/main" id="{A9786379-D67E-4353-9B96-FD334AED7A93}"/>
                </a:ext>
              </a:extLst>
            </p:cNvPr>
            <p:cNvSpPr/>
            <p:nvPr/>
          </p:nvSpPr>
          <p:spPr>
            <a:xfrm rot="16200000" flipV="1">
              <a:off x="10164528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7" name="椭圆 756">
              <a:extLst>
                <a:ext uri="{FF2B5EF4-FFF2-40B4-BE49-F238E27FC236}">
                  <a16:creationId xmlns:a16="http://schemas.microsoft.com/office/drawing/2014/main" id="{A44329EF-169A-487F-B9D1-4DEE1A2215B4}"/>
                </a:ext>
              </a:extLst>
            </p:cNvPr>
            <p:cNvSpPr/>
            <p:nvPr/>
          </p:nvSpPr>
          <p:spPr>
            <a:xfrm rot="16200000" flipV="1">
              <a:off x="10165633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8" name="椭圆 757">
              <a:extLst>
                <a:ext uri="{FF2B5EF4-FFF2-40B4-BE49-F238E27FC236}">
                  <a16:creationId xmlns:a16="http://schemas.microsoft.com/office/drawing/2014/main" id="{7639D681-C50A-4BF1-81A0-CD99E882BB1E}"/>
                </a:ext>
              </a:extLst>
            </p:cNvPr>
            <p:cNvSpPr/>
            <p:nvPr/>
          </p:nvSpPr>
          <p:spPr>
            <a:xfrm rot="16200000" flipV="1">
              <a:off x="10166738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9" name="椭圆 758">
              <a:extLst>
                <a:ext uri="{FF2B5EF4-FFF2-40B4-BE49-F238E27FC236}">
                  <a16:creationId xmlns:a16="http://schemas.microsoft.com/office/drawing/2014/main" id="{0620F323-BFEB-411E-AD3C-867E94996008}"/>
                </a:ext>
              </a:extLst>
            </p:cNvPr>
            <p:cNvSpPr/>
            <p:nvPr/>
          </p:nvSpPr>
          <p:spPr>
            <a:xfrm rot="16200000" flipV="1">
              <a:off x="10167842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0" name="椭圆 759">
              <a:extLst>
                <a:ext uri="{FF2B5EF4-FFF2-40B4-BE49-F238E27FC236}">
                  <a16:creationId xmlns:a16="http://schemas.microsoft.com/office/drawing/2014/main" id="{76E36D3A-CE89-4F39-BF23-800646C95BF2}"/>
                </a:ext>
              </a:extLst>
            </p:cNvPr>
            <p:cNvSpPr/>
            <p:nvPr/>
          </p:nvSpPr>
          <p:spPr>
            <a:xfrm rot="16200000" flipV="1">
              <a:off x="10168946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4" name="椭圆 763">
              <a:extLst>
                <a:ext uri="{FF2B5EF4-FFF2-40B4-BE49-F238E27FC236}">
                  <a16:creationId xmlns:a16="http://schemas.microsoft.com/office/drawing/2014/main" id="{36F120F2-5ED9-4CF7-9B95-85EF7D40FA36}"/>
                </a:ext>
              </a:extLst>
            </p:cNvPr>
            <p:cNvSpPr/>
            <p:nvPr/>
          </p:nvSpPr>
          <p:spPr>
            <a:xfrm rot="16200000" flipV="1">
              <a:off x="10170050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8" name="椭圆 767">
              <a:extLst>
                <a:ext uri="{FF2B5EF4-FFF2-40B4-BE49-F238E27FC236}">
                  <a16:creationId xmlns:a16="http://schemas.microsoft.com/office/drawing/2014/main" id="{4A31C959-40A8-4DE1-A86C-7FEA26D59BDB}"/>
                </a:ext>
              </a:extLst>
            </p:cNvPr>
            <p:cNvSpPr/>
            <p:nvPr/>
          </p:nvSpPr>
          <p:spPr>
            <a:xfrm rot="16200000" flipV="1">
              <a:off x="10171155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2" name="椭圆 771">
              <a:extLst>
                <a:ext uri="{FF2B5EF4-FFF2-40B4-BE49-F238E27FC236}">
                  <a16:creationId xmlns:a16="http://schemas.microsoft.com/office/drawing/2014/main" id="{C815A7B8-B4CB-4AEE-9C83-9B442F476C04}"/>
                </a:ext>
              </a:extLst>
            </p:cNvPr>
            <p:cNvSpPr/>
            <p:nvPr/>
          </p:nvSpPr>
          <p:spPr>
            <a:xfrm rot="16200000" flipV="1">
              <a:off x="10172260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7" name="椭圆 776">
              <a:extLst>
                <a:ext uri="{FF2B5EF4-FFF2-40B4-BE49-F238E27FC236}">
                  <a16:creationId xmlns:a16="http://schemas.microsoft.com/office/drawing/2014/main" id="{BB33C6F0-0D1D-4AC9-94F7-CB28B63648A2}"/>
                </a:ext>
              </a:extLst>
            </p:cNvPr>
            <p:cNvSpPr/>
            <p:nvPr/>
          </p:nvSpPr>
          <p:spPr>
            <a:xfrm rot="16200000" flipV="1">
              <a:off x="10173365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8" name="椭圆 777">
              <a:extLst>
                <a:ext uri="{FF2B5EF4-FFF2-40B4-BE49-F238E27FC236}">
                  <a16:creationId xmlns:a16="http://schemas.microsoft.com/office/drawing/2014/main" id="{153C9F24-6854-448A-9800-259628037F13}"/>
                </a:ext>
              </a:extLst>
            </p:cNvPr>
            <p:cNvSpPr/>
            <p:nvPr/>
          </p:nvSpPr>
          <p:spPr>
            <a:xfrm rot="16200000" flipV="1">
              <a:off x="10174469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9" name="椭圆 778">
              <a:extLst>
                <a:ext uri="{FF2B5EF4-FFF2-40B4-BE49-F238E27FC236}">
                  <a16:creationId xmlns:a16="http://schemas.microsoft.com/office/drawing/2014/main" id="{D0CF3F82-8076-4E25-A060-69BAC87F3F12}"/>
                </a:ext>
              </a:extLst>
            </p:cNvPr>
            <p:cNvSpPr/>
            <p:nvPr/>
          </p:nvSpPr>
          <p:spPr>
            <a:xfrm rot="16200000" flipV="1">
              <a:off x="10175573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0" name="椭圆 779">
              <a:extLst>
                <a:ext uri="{FF2B5EF4-FFF2-40B4-BE49-F238E27FC236}">
                  <a16:creationId xmlns:a16="http://schemas.microsoft.com/office/drawing/2014/main" id="{56CA0C8E-0BBA-4155-AE05-C10C8CA4E84A}"/>
                </a:ext>
              </a:extLst>
            </p:cNvPr>
            <p:cNvSpPr/>
            <p:nvPr/>
          </p:nvSpPr>
          <p:spPr>
            <a:xfrm rot="16200000" flipV="1">
              <a:off x="1000957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1" name="椭圆 780">
              <a:extLst>
                <a:ext uri="{FF2B5EF4-FFF2-40B4-BE49-F238E27FC236}">
                  <a16:creationId xmlns:a16="http://schemas.microsoft.com/office/drawing/2014/main" id="{F39DEEB9-CFA4-4712-91BB-A537B388B277}"/>
                </a:ext>
              </a:extLst>
            </p:cNvPr>
            <p:cNvSpPr/>
            <p:nvPr/>
          </p:nvSpPr>
          <p:spPr>
            <a:xfrm rot="16200000" flipV="1">
              <a:off x="10010675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3" name="椭圆 782">
              <a:extLst>
                <a:ext uri="{FF2B5EF4-FFF2-40B4-BE49-F238E27FC236}">
                  <a16:creationId xmlns:a16="http://schemas.microsoft.com/office/drawing/2014/main" id="{63059AFC-5663-499D-9E92-45D26CD59A2A}"/>
                </a:ext>
              </a:extLst>
            </p:cNvPr>
            <p:cNvSpPr/>
            <p:nvPr/>
          </p:nvSpPr>
          <p:spPr>
            <a:xfrm rot="16200000" flipV="1">
              <a:off x="1001178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4" name="椭圆 783">
              <a:extLst>
                <a:ext uri="{FF2B5EF4-FFF2-40B4-BE49-F238E27FC236}">
                  <a16:creationId xmlns:a16="http://schemas.microsoft.com/office/drawing/2014/main" id="{FF6A3C00-A655-412E-B566-3F822D4D4D95}"/>
                </a:ext>
              </a:extLst>
            </p:cNvPr>
            <p:cNvSpPr/>
            <p:nvPr/>
          </p:nvSpPr>
          <p:spPr>
            <a:xfrm rot="16200000" flipV="1">
              <a:off x="1001288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5" name="椭圆 784">
              <a:extLst>
                <a:ext uri="{FF2B5EF4-FFF2-40B4-BE49-F238E27FC236}">
                  <a16:creationId xmlns:a16="http://schemas.microsoft.com/office/drawing/2014/main" id="{FA41F611-34B9-4DB9-8867-00E955BB2445}"/>
                </a:ext>
              </a:extLst>
            </p:cNvPr>
            <p:cNvSpPr/>
            <p:nvPr/>
          </p:nvSpPr>
          <p:spPr>
            <a:xfrm rot="16200000" flipV="1">
              <a:off x="1001399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6" name="椭圆 785">
              <a:extLst>
                <a:ext uri="{FF2B5EF4-FFF2-40B4-BE49-F238E27FC236}">
                  <a16:creationId xmlns:a16="http://schemas.microsoft.com/office/drawing/2014/main" id="{12E3DF33-4A1D-4FF6-8BAF-689100EA4F6B}"/>
                </a:ext>
              </a:extLst>
            </p:cNvPr>
            <p:cNvSpPr/>
            <p:nvPr/>
          </p:nvSpPr>
          <p:spPr>
            <a:xfrm rot="16200000" flipV="1">
              <a:off x="1001509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7" name="椭圆 786">
              <a:extLst>
                <a:ext uri="{FF2B5EF4-FFF2-40B4-BE49-F238E27FC236}">
                  <a16:creationId xmlns:a16="http://schemas.microsoft.com/office/drawing/2014/main" id="{123E00A0-705E-4C30-AD63-8969EB3076B7}"/>
                </a:ext>
              </a:extLst>
            </p:cNvPr>
            <p:cNvSpPr/>
            <p:nvPr/>
          </p:nvSpPr>
          <p:spPr>
            <a:xfrm rot="16200000" flipV="1">
              <a:off x="1001619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8" name="椭圆 787">
              <a:extLst>
                <a:ext uri="{FF2B5EF4-FFF2-40B4-BE49-F238E27FC236}">
                  <a16:creationId xmlns:a16="http://schemas.microsoft.com/office/drawing/2014/main" id="{DC6B106C-FA1A-46CA-A8D1-BB9086FAC1D9}"/>
                </a:ext>
              </a:extLst>
            </p:cNvPr>
            <p:cNvSpPr/>
            <p:nvPr/>
          </p:nvSpPr>
          <p:spPr>
            <a:xfrm rot="16200000" flipV="1">
              <a:off x="1001730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9" name="椭圆 788">
              <a:extLst>
                <a:ext uri="{FF2B5EF4-FFF2-40B4-BE49-F238E27FC236}">
                  <a16:creationId xmlns:a16="http://schemas.microsoft.com/office/drawing/2014/main" id="{CF948427-93E5-4A03-A358-99EE7EAA2EAD}"/>
                </a:ext>
              </a:extLst>
            </p:cNvPr>
            <p:cNvSpPr/>
            <p:nvPr/>
          </p:nvSpPr>
          <p:spPr>
            <a:xfrm rot="16200000" flipV="1">
              <a:off x="1001840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0" name="椭圆 789">
              <a:extLst>
                <a:ext uri="{FF2B5EF4-FFF2-40B4-BE49-F238E27FC236}">
                  <a16:creationId xmlns:a16="http://schemas.microsoft.com/office/drawing/2014/main" id="{73641263-3A5A-4963-BD29-9EB8D625619E}"/>
                </a:ext>
              </a:extLst>
            </p:cNvPr>
            <p:cNvSpPr/>
            <p:nvPr/>
          </p:nvSpPr>
          <p:spPr>
            <a:xfrm rot="16200000" flipV="1">
              <a:off x="1001951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1" name="椭圆 790">
              <a:extLst>
                <a:ext uri="{FF2B5EF4-FFF2-40B4-BE49-F238E27FC236}">
                  <a16:creationId xmlns:a16="http://schemas.microsoft.com/office/drawing/2014/main" id="{D2F0FE45-1C3C-46FD-B999-4641B05DF7D9}"/>
                </a:ext>
              </a:extLst>
            </p:cNvPr>
            <p:cNvSpPr/>
            <p:nvPr/>
          </p:nvSpPr>
          <p:spPr>
            <a:xfrm rot="16200000" flipV="1">
              <a:off x="10020616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2" name="椭圆 791">
              <a:extLst>
                <a:ext uri="{FF2B5EF4-FFF2-40B4-BE49-F238E27FC236}">
                  <a16:creationId xmlns:a16="http://schemas.microsoft.com/office/drawing/2014/main" id="{F95B51A6-1A81-4315-A174-B46BF707DA66}"/>
                </a:ext>
              </a:extLst>
            </p:cNvPr>
            <p:cNvSpPr/>
            <p:nvPr/>
          </p:nvSpPr>
          <p:spPr>
            <a:xfrm rot="16200000" flipV="1">
              <a:off x="10021720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3" name="椭圆 792">
              <a:extLst>
                <a:ext uri="{FF2B5EF4-FFF2-40B4-BE49-F238E27FC236}">
                  <a16:creationId xmlns:a16="http://schemas.microsoft.com/office/drawing/2014/main" id="{4C0F67D7-6F8D-4931-848F-339A8B0D0B9A}"/>
                </a:ext>
              </a:extLst>
            </p:cNvPr>
            <p:cNvSpPr/>
            <p:nvPr/>
          </p:nvSpPr>
          <p:spPr>
            <a:xfrm rot="16200000" flipV="1">
              <a:off x="9855719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4" name="椭圆 793">
              <a:extLst>
                <a:ext uri="{FF2B5EF4-FFF2-40B4-BE49-F238E27FC236}">
                  <a16:creationId xmlns:a16="http://schemas.microsoft.com/office/drawing/2014/main" id="{2D4C1996-6491-46F2-8D23-82F62C97F0BA}"/>
                </a:ext>
              </a:extLst>
            </p:cNvPr>
            <p:cNvSpPr/>
            <p:nvPr/>
          </p:nvSpPr>
          <p:spPr>
            <a:xfrm rot="16200000" flipV="1">
              <a:off x="985682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5" name="椭圆 794">
              <a:extLst>
                <a:ext uri="{FF2B5EF4-FFF2-40B4-BE49-F238E27FC236}">
                  <a16:creationId xmlns:a16="http://schemas.microsoft.com/office/drawing/2014/main" id="{591E11A1-868A-4AC0-89B2-9434EA36F81E}"/>
                </a:ext>
              </a:extLst>
            </p:cNvPr>
            <p:cNvSpPr/>
            <p:nvPr/>
          </p:nvSpPr>
          <p:spPr>
            <a:xfrm rot="16200000" flipV="1">
              <a:off x="985792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6" name="椭圆 795">
              <a:extLst>
                <a:ext uri="{FF2B5EF4-FFF2-40B4-BE49-F238E27FC236}">
                  <a16:creationId xmlns:a16="http://schemas.microsoft.com/office/drawing/2014/main" id="{F3AEF6EF-C822-4F82-B2BE-FB368FB0062B}"/>
                </a:ext>
              </a:extLst>
            </p:cNvPr>
            <p:cNvSpPr/>
            <p:nvPr/>
          </p:nvSpPr>
          <p:spPr>
            <a:xfrm rot="16200000" flipV="1">
              <a:off x="985903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7" name="椭圆 796">
              <a:extLst>
                <a:ext uri="{FF2B5EF4-FFF2-40B4-BE49-F238E27FC236}">
                  <a16:creationId xmlns:a16="http://schemas.microsoft.com/office/drawing/2014/main" id="{73B07DC3-F861-4963-A454-638284FD9DBF}"/>
                </a:ext>
              </a:extLst>
            </p:cNvPr>
            <p:cNvSpPr/>
            <p:nvPr/>
          </p:nvSpPr>
          <p:spPr>
            <a:xfrm rot="16200000" flipV="1">
              <a:off x="986013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8BC7EDE8-31F4-47A0-9F7E-5A869CCD04CD}"/>
                </a:ext>
              </a:extLst>
            </p:cNvPr>
            <p:cNvSpPr/>
            <p:nvPr/>
          </p:nvSpPr>
          <p:spPr>
            <a:xfrm rot="16200000" flipV="1">
              <a:off x="986124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D9A37908-8BD4-4F56-833D-6DAAF61D7A1A}"/>
                </a:ext>
              </a:extLst>
            </p:cNvPr>
            <p:cNvSpPr/>
            <p:nvPr/>
          </p:nvSpPr>
          <p:spPr>
            <a:xfrm rot="16200000" flipV="1">
              <a:off x="986234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2F649C7C-3600-4CB3-9BAD-9943AB2E4592}"/>
                </a:ext>
              </a:extLst>
            </p:cNvPr>
            <p:cNvSpPr/>
            <p:nvPr/>
          </p:nvSpPr>
          <p:spPr>
            <a:xfrm rot="16200000" flipV="1">
              <a:off x="9863450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1" name="椭圆 800">
              <a:extLst>
                <a:ext uri="{FF2B5EF4-FFF2-40B4-BE49-F238E27FC236}">
                  <a16:creationId xmlns:a16="http://schemas.microsoft.com/office/drawing/2014/main" id="{864F9CE1-883A-4E54-8F3F-6447F1845D2E}"/>
                </a:ext>
              </a:extLst>
            </p:cNvPr>
            <p:cNvSpPr/>
            <p:nvPr/>
          </p:nvSpPr>
          <p:spPr>
            <a:xfrm rot="16200000" flipV="1">
              <a:off x="9864555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2" name="椭圆 801">
              <a:extLst>
                <a:ext uri="{FF2B5EF4-FFF2-40B4-BE49-F238E27FC236}">
                  <a16:creationId xmlns:a16="http://schemas.microsoft.com/office/drawing/2014/main" id="{EBB753C7-2392-41EE-8B73-46546D14202A}"/>
                </a:ext>
              </a:extLst>
            </p:cNvPr>
            <p:cNvSpPr/>
            <p:nvPr/>
          </p:nvSpPr>
          <p:spPr>
            <a:xfrm rot="16200000" flipV="1">
              <a:off x="9865660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3" name="椭圆 802">
              <a:extLst>
                <a:ext uri="{FF2B5EF4-FFF2-40B4-BE49-F238E27FC236}">
                  <a16:creationId xmlns:a16="http://schemas.microsoft.com/office/drawing/2014/main" id="{4E4939E2-EC13-43A2-A361-AD33B18D1A9F}"/>
                </a:ext>
              </a:extLst>
            </p:cNvPr>
            <p:cNvSpPr/>
            <p:nvPr/>
          </p:nvSpPr>
          <p:spPr>
            <a:xfrm rot="16200000" flipV="1">
              <a:off x="986676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4" name="椭圆 803">
              <a:extLst>
                <a:ext uri="{FF2B5EF4-FFF2-40B4-BE49-F238E27FC236}">
                  <a16:creationId xmlns:a16="http://schemas.microsoft.com/office/drawing/2014/main" id="{590E34D8-4A63-4F0A-9B4A-7830E2CFB287}"/>
                </a:ext>
              </a:extLst>
            </p:cNvPr>
            <p:cNvSpPr/>
            <p:nvPr/>
          </p:nvSpPr>
          <p:spPr>
            <a:xfrm rot="16200000" flipV="1">
              <a:off x="986786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5" name="椭圆 804">
              <a:extLst>
                <a:ext uri="{FF2B5EF4-FFF2-40B4-BE49-F238E27FC236}">
                  <a16:creationId xmlns:a16="http://schemas.microsoft.com/office/drawing/2014/main" id="{7E6C5743-4196-4BC9-B373-4451643681C0}"/>
                </a:ext>
              </a:extLst>
            </p:cNvPr>
            <p:cNvSpPr/>
            <p:nvPr/>
          </p:nvSpPr>
          <p:spPr>
            <a:xfrm rot="16200000" flipV="1">
              <a:off x="970186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6" name="椭圆 805">
              <a:extLst>
                <a:ext uri="{FF2B5EF4-FFF2-40B4-BE49-F238E27FC236}">
                  <a16:creationId xmlns:a16="http://schemas.microsoft.com/office/drawing/2014/main" id="{233353B2-B8C2-460C-839C-0E3610DB42B7}"/>
                </a:ext>
              </a:extLst>
            </p:cNvPr>
            <p:cNvSpPr/>
            <p:nvPr/>
          </p:nvSpPr>
          <p:spPr>
            <a:xfrm rot="16200000" flipV="1">
              <a:off x="970297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7" name="椭圆 806">
              <a:extLst>
                <a:ext uri="{FF2B5EF4-FFF2-40B4-BE49-F238E27FC236}">
                  <a16:creationId xmlns:a16="http://schemas.microsoft.com/office/drawing/2014/main" id="{5428158D-4FFA-465F-BCEC-36F30EFF5951}"/>
                </a:ext>
              </a:extLst>
            </p:cNvPr>
            <p:cNvSpPr/>
            <p:nvPr/>
          </p:nvSpPr>
          <p:spPr>
            <a:xfrm rot="16200000" flipV="1">
              <a:off x="9704076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8" name="椭圆 807">
              <a:extLst>
                <a:ext uri="{FF2B5EF4-FFF2-40B4-BE49-F238E27FC236}">
                  <a16:creationId xmlns:a16="http://schemas.microsoft.com/office/drawing/2014/main" id="{46F0CED1-1F8E-4433-B6CE-4FEBAA07E2E0}"/>
                </a:ext>
              </a:extLst>
            </p:cNvPr>
            <p:cNvSpPr/>
            <p:nvPr/>
          </p:nvSpPr>
          <p:spPr>
            <a:xfrm rot="16200000" flipV="1">
              <a:off x="970518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9" name="椭圆 808">
              <a:extLst>
                <a:ext uri="{FF2B5EF4-FFF2-40B4-BE49-F238E27FC236}">
                  <a16:creationId xmlns:a16="http://schemas.microsoft.com/office/drawing/2014/main" id="{7D05654C-9F70-4673-9AB9-484394CF3A9F}"/>
                </a:ext>
              </a:extLst>
            </p:cNvPr>
            <p:cNvSpPr/>
            <p:nvPr/>
          </p:nvSpPr>
          <p:spPr>
            <a:xfrm rot="16200000" flipV="1">
              <a:off x="970628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0" name="椭圆 809">
              <a:extLst>
                <a:ext uri="{FF2B5EF4-FFF2-40B4-BE49-F238E27FC236}">
                  <a16:creationId xmlns:a16="http://schemas.microsoft.com/office/drawing/2014/main" id="{FC616BB5-7796-48A7-A7E0-E6AA2AEB785C}"/>
                </a:ext>
              </a:extLst>
            </p:cNvPr>
            <p:cNvSpPr/>
            <p:nvPr/>
          </p:nvSpPr>
          <p:spPr>
            <a:xfrm rot="16200000" flipV="1">
              <a:off x="9707389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1" name="椭圆 810">
              <a:extLst>
                <a:ext uri="{FF2B5EF4-FFF2-40B4-BE49-F238E27FC236}">
                  <a16:creationId xmlns:a16="http://schemas.microsoft.com/office/drawing/2014/main" id="{85598362-FCBB-45E3-BC53-2E62C4FC939A}"/>
                </a:ext>
              </a:extLst>
            </p:cNvPr>
            <p:cNvSpPr/>
            <p:nvPr/>
          </p:nvSpPr>
          <p:spPr>
            <a:xfrm rot="16200000" flipV="1">
              <a:off x="9708493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2" name="椭圆 811">
              <a:extLst>
                <a:ext uri="{FF2B5EF4-FFF2-40B4-BE49-F238E27FC236}">
                  <a16:creationId xmlns:a16="http://schemas.microsoft.com/office/drawing/2014/main" id="{A87700D3-8DCC-44AA-A6F9-B32756CD5AC3}"/>
                </a:ext>
              </a:extLst>
            </p:cNvPr>
            <p:cNvSpPr/>
            <p:nvPr/>
          </p:nvSpPr>
          <p:spPr>
            <a:xfrm rot="16200000" flipV="1">
              <a:off x="970959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3" name="椭圆 812">
              <a:extLst>
                <a:ext uri="{FF2B5EF4-FFF2-40B4-BE49-F238E27FC236}">
                  <a16:creationId xmlns:a16="http://schemas.microsoft.com/office/drawing/2014/main" id="{386474CD-D734-4AAC-9C41-1A5907C07C44}"/>
                </a:ext>
              </a:extLst>
            </p:cNvPr>
            <p:cNvSpPr/>
            <p:nvPr/>
          </p:nvSpPr>
          <p:spPr>
            <a:xfrm rot="16200000" flipV="1">
              <a:off x="971070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4" name="椭圆 813">
              <a:extLst>
                <a:ext uri="{FF2B5EF4-FFF2-40B4-BE49-F238E27FC236}">
                  <a16:creationId xmlns:a16="http://schemas.microsoft.com/office/drawing/2014/main" id="{A2EDB1CF-0D5A-4912-8F45-485E7E39AD24}"/>
                </a:ext>
              </a:extLst>
            </p:cNvPr>
            <p:cNvSpPr/>
            <p:nvPr/>
          </p:nvSpPr>
          <p:spPr>
            <a:xfrm rot="16200000" flipV="1">
              <a:off x="971180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5" name="椭圆 814">
              <a:extLst>
                <a:ext uri="{FF2B5EF4-FFF2-40B4-BE49-F238E27FC236}">
                  <a16:creationId xmlns:a16="http://schemas.microsoft.com/office/drawing/2014/main" id="{60798043-A3A0-40F7-B9C8-66DE9512CFE0}"/>
                </a:ext>
              </a:extLst>
            </p:cNvPr>
            <p:cNvSpPr/>
            <p:nvPr/>
          </p:nvSpPr>
          <p:spPr>
            <a:xfrm rot="16200000" flipV="1">
              <a:off x="971291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6" name="椭圆 815">
              <a:extLst>
                <a:ext uri="{FF2B5EF4-FFF2-40B4-BE49-F238E27FC236}">
                  <a16:creationId xmlns:a16="http://schemas.microsoft.com/office/drawing/2014/main" id="{4DF38878-C153-488F-AB43-BC5177643B50}"/>
                </a:ext>
              </a:extLst>
            </p:cNvPr>
            <p:cNvSpPr/>
            <p:nvPr/>
          </p:nvSpPr>
          <p:spPr>
            <a:xfrm rot="16200000" flipV="1">
              <a:off x="971401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17" name="组合 816">
            <a:extLst>
              <a:ext uri="{FF2B5EF4-FFF2-40B4-BE49-F238E27FC236}">
                <a16:creationId xmlns:a16="http://schemas.microsoft.com/office/drawing/2014/main" id="{121B0D2A-EF80-4541-AD3C-D64F0C0DC47A}"/>
              </a:ext>
            </a:extLst>
          </p:cNvPr>
          <p:cNvGrpSpPr/>
          <p:nvPr/>
        </p:nvGrpSpPr>
        <p:grpSpPr>
          <a:xfrm>
            <a:off x="8204202" y="130628"/>
            <a:ext cx="3377310" cy="759581"/>
            <a:chOff x="8204202" y="130628"/>
            <a:chExt cx="3377310" cy="759581"/>
          </a:xfrm>
        </p:grpSpPr>
        <p:sp>
          <p:nvSpPr>
            <p:cNvPr id="818" name="椭圆 817">
              <a:extLst>
                <a:ext uri="{FF2B5EF4-FFF2-40B4-BE49-F238E27FC236}">
                  <a16:creationId xmlns:a16="http://schemas.microsoft.com/office/drawing/2014/main" id="{013FCB59-B15E-4F9F-8F85-759F80E3F2DA}"/>
                </a:ext>
              </a:extLst>
            </p:cNvPr>
            <p:cNvSpPr/>
            <p:nvPr/>
          </p:nvSpPr>
          <p:spPr>
            <a:xfrm>
              <a:off x="8204202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9" name="椭圆 818">
              <a:extLst>
                <a:ext uri="{FF2B5EF4-FFF2-40B4-BE49-F238E27FC236}">
                  <a16:creationId xmlns:a16="http://schemas.microsoft.com/office/drawing/2014/main" id="{22600F7B-AC38-4032-A5B2-B62CE7E93AB7}"/>
                </a:ext>
              </a:extLst>
            </p:cNvPr>
            <p:cNvSpPr/>
            <p:nvPr/>
          </p:nvSpPr>
          <p:spPr>
            <a:xfrm>
              <a:off x="8355551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0" name="椭圆 819">
              <a:extLst>
                <a:ext uri="{FF2B5EF4-FFF2-40B4-BE49-F238E27FC236}">
                  <a16:creationId xmlns:a16="http://schemas.microsoft.com/office/drawing/2014/main" id="{00DEDF53-187A-4EA0-BD79-EF361BFA483A}"/>
                </a:ext>
              </a:extLst>
            </p:cNvPr>
            <p:cNvSpPr/>
            <p:nvPr/>
          </p:nvSpPr>
          <p:spPr>
            <a:xfrm>
              <a:off x="8506898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1" name="椭圆 820">
              <a:extLst>
                <a:ext uri="{FF2B5EF4-FFF2-40B4-BE49-F238E27FC236}">
                  <a16:creationId xmlns:a16="http://schemas.microsoft.com/office/drawing/2014/main" id="{224B956A-F6E2-4B69-A58E-5076C622AF13}"/>
                </a:ext>
              </a:extLst>
            </p:cNvPr>
            <p:cNvSpPr/>
            <p:nvPr/>
          </p:nvSpPr>
          <p:spPr>
            <a:xfrm>
              <a:off x="8658247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2" name="椭圆 821">
              <a:extLst>
                <a:ext uri="{FF2B5EF4-FFF2-40B4-BE49-F238E27FC236}">
                  <a16:creationId xmlns:a16="http://schemas.microsoft.com/office/drawing/2014/main" id="{116F97CC-2E3E-4FE0-8986-64F28C3B5822}"/>
                </a:ext>
              </a:extLst>
            </p:cNvPr>
            <p:cNvSpPr/>
            <p:nvPr/>
          </p:nvSpPr>
          <p:spPr>
            <a:xfrm>
              <a:off x="8809595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3" name="椭圆 822">
              <a:extLst>
                <a:ext uri="{FF2B5EF4-FFF2-40B4-BE49-F238E27FC236}">
                  <a16:creationId xmlns:a16="http://schemas.microsoft.com/office/drawing/2014/main" id="{8444F46C-E738-48CA-B651-4EE00FA2405A}"/>
                </a:ext>
              </a:extLst>
            </p:cNvPr>
            <p:cNvSpPr/>
            <p:nvPr/>
          </p:nvSpPr>
          <p:spPr>
            <a:xfrm>
              <a:off x="896094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4" name="椭圆 823">
              <a:extLst>
                <a:ext uri="{FF2B5EF4-FFF2-40B4-BE49-F238E27FC236}">
                  <a16:creationId xmlns:a16="http://schemas.microsoft.com/office/drawing/2014/main" id="{3A75D3A6-A246-4A8A-B2D8-59FC896C489E}"/>
                </a:ext>
              </a:extLst>
            </p:cNvPr>
            <p:cNvSpPr/>
            <p:nvPr/>
          </p:nvSpPr>
          <p:spPr>
            <a:xfrm>
              <a:off x="9112291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5" name="椭圆 824">
              <a:extLst>
                <a:ext uri="{FF2B5EF4-FFF2-40B4-BE49-F238E27FC236}">
                  <a16:creationId xmlns:a16="http://schemas.microsoft.com/office/drawing/2014/main" id="{95A4A94E-F829-46B4-B2C4-DFC2666BA296}"/>
                </a:ext>
              </a:extLst>
            </p:cNvPr>
            <p:cNvSpPr/>
            <p:nvPr/>
          </p:nvSpPr>
          <p:spPr>
            <a:xfrm>
              <a:off x="926364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6" name="椭圆 825">
              <a:extLst>
                <a:ext uri="{FF2B5EF4-FFF2-40B4-BE49-F238E27FC236}">
                  <a16:creationId xmlns:a16="http://schemas.microsoft.com/office/drawing/2014/main" id="{414620FD-62E4-4651-A921-12F7EC5AFE16}"/>
                </a:ext>
              </a:extLst>
            </p:cNvPr>
            <p:cNvSpPr/>
            <p:nvPr/>
          </p:nvSpPr>
          <p:spPr>
            <a:xfrm>
              <a:off x="9414987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7" name="椭圆 826">
              <a:extLst>
                <a:ext uri="{FF2B5EF4-FFF2-40B4-BE49-F238E27FC236}">
                  <a16:creationId xmlns:a16="http://schemas.microsoft.com/office/drawing/2014/main" id="{A392EB83-CE46-46A2-998B-00B2E6F9D031}"/>
                </a:ext>
              </a:extLst>
            </p:cNvPr>
            <p:cNvSpPr/>
            <p:nvPr/>
          </p:nvSpPr>
          <p:spPr>
            <a:xfrm>
              <a:off x="9566336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8" name="椭圆 827">
              <a:extLst>
                <a:ext uri="{FF2B5EF4-FFF2-40B4-BE49-F238E27FC236}">
                  <a16:creationId xmlns:a16="http://schemas.microsoft.com/office/drawing/2014/main" id="{AEF72B51-2AAA-48CA-901C-C6109B830A53}"/>
                </a:ext>
              </a:extLst>
            </p:cNvPr>
            <p:cNvSpPr/>
            <p:nvPr/>
          </p:nvSpPr>
          <p:spPr>
            <a:xfrm>
              <a:off x="9717684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9" name="椭圆 828">
              <a:extLst>
                <a:ext uri="{FF2B5EF4-FFF2-40B4-BE49-F238E27FC236}">
                  <a16:creationId xmlns:a16="http://schemas.microsoft.com/office/drawing/2014/main" id="{88788200-F946-4542-92A9-97CF1DB08FBE}"/>
                </a:ext>
              </a:extLst>
            </p:cNvPr>
            <p:cNvSpPr/>
            <p:nvPr/>
          </p:nvSpPr>
          <p:spPr>
            <a:xfrm>
              <a:off x="8204202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0" name="椭圆 829">
              <a:extLst>
                <a:ext uri="{FF2B5EF4-FFF2-40B4-BE49-F238E27FC236}">
                  <a16:creationId xmlns:a16="http://schemas.microsoft.com/office/drawing/2014/main" id="{B7D342E8-DDEB-40BE-A65D-1441406A4C1D}"/>
                </a:ext>
              </a:extLst>
            </p:cNvPr>
            <p:cNvSpPr/>
            <p:nvPr/>
          </p:nvSpPr>
          <p:spPr>
            <a:xfrm>
              <a:off x="8355551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1" name="椭圆 830">
              <a:extLst>
                <a:ext uri="{FF2B5EF4-FFF2-40B4-BE49-F238E27FC236}">
                  <a16:creationId xmlns:a16="http://schemas.microsoft.com/office/drawing/2014/main" id="{91C0F11B-1CCD-4C1C-A895-2F1190BBB8A5}"/>
                </a:ext>
              </a:extLst>
            </p:cNvPr>
            <p:cNvSpPr/>
            <p:nvPr/>
          </p:nvSpPr>
          <p:spPr>
            <a:xfrm>
              <a:off x="8506898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2" name="椭圆 831">
              <a:extLst>
                <a:ext uri="{FF2B5EF4-FFF2-40B4-BE49-F238E27FC236}">
                  <a16:creationId xmlns:a16="http://schemas.microsoft.com/office/drawing/2014/main" id="{E1DC6B46-C91C-41F8-A2A7-F7DF665A7AC6}"/>
                </a:ext>
              </a:extLst>
            </p:cNvPr>
            <p:cNvSpPr/>
            <p:nvPr/>
          </p:nvSpPr>
          <p:spPr>
            <a:xfrm>
              <a:off x="8658247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3" name="椭圆 832">
              <a:extLst>
                <a:ext uri="{FF2B5EF4-FFF2-40B4-BE49-F238E27FC236}">
                  <a16:creationId xmlns:a16="http://schemas.microsoft.com/office/drawing/2014/main" id="{C2B5C01D-4049-4576-8B12-E54927E41989}"/>
                </a:ext>
              </a:extLst>
            </p:cNvPr>
            <p:cNvSpPr/>
            <p:nvPr/>
          </p:nvSpPr>
          <p:spPr>
            <a:xfrm>
              <a:off x="8809595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4" name="椭圆 833">
              <a:extLst>
                <a:ext uri="{FF2B5EF4-FFF2-40B4-BE49-F238E27FC236}">
                  <a16:creationId xmlns:a16="http://schemas.microsoft.com/office/drawing/2014/main" id="{35F2ADF3-786E-4508-B4C6-591A28F1FC0C}"/>
                </a:ext>
              </a:extLst>
            </p:cNvPr>
            <p:cNvSpPr/>
            <p:nvPr/>
          </p:nvSpPr>
          <p:spPr>
            <a:xfrm>
              <a:off x="896094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5" name="椭圆 834">
              <a:extLst>
                <a:ext uri="{FF2B5EF4-FFF2-40B4-BE49-F238E27FC236}">
                  <a16:creationId xmlns:a16="http://schemas.microsoft.com/office/drawing/2014/main" id="{80DD87A5-0363-4B76-9159-5F2E7776631E}"/>
                </a:ext>
              </a:extLst>
            </p:cNvPr>
            <p:cNvSpPr/>
            <p:nvPr/>
          </p:nvSpPr>
          <p:spPr>
            <a:xfrm>
              <a:off x="9112291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6" name="椭圆 835">
              <a:extLst>
                <a:ext uri="{FF2B5EF4-FFF2-40B4-BE49-F238E27FC236}">
                  <a16:creationId xmlns:a16="http://schemas.microsoft.com/office/drawing/2014/main" id="{6C43A81F-171A-4F13-A0C2-21CED186AFAC}"/>
                </a:ext>
              </a:extLst>
            </p:cNvPr>
            <p:cNvSpPr/>
            <p:nvPr/>
          </p:nvSpPr>
          <p:spPr>
            <a:xfrm>
              <a:off x="926364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7" name="椭圆 836">
              <a:extLst>
                <a:ext uri="{FF2B5EF4-FFF2-40B4-BE49-F238E27FC236}">
                  <a16:creationId xmlns:a16="http://schemas.microsoft.com/office/drawing/2014/main" id="{BD2DE48B-2F79-4803-B92E-CA42AA6B21B1}"/>
                </a:ext>
              </a:extLst>
            </p:cNvPr>
            <p:cNvSpPr/>
            <p:nvPr/>
          </p:nvSpPr>
          <p:spPr>
            <a:xfrm>
              <a:off x="9414987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8" name="椭圆 837">
              <a:extLst>
                <a:ext uri="{FF2B5EF4-FFF2-40B4-BE49-F238E27FC236}">
                  <a16:creationId xmlns:a16="http://schemas.microsoft.com/office/drawing/2014/main" id="{65D50274-6816-4E64-B109-0487397D3825}"/>
                </a:ext>
              </a:extLst>
            </p:cNvPr>
            <p:cNvSpPr/>
            <p:nvPr/>
          </p:nvSpPr>
          <p:spPr>
            <a:xfrm>
              <a:off x="9566336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9" name="椭圆 838">
              <a:extLst>
                <a:ext uri="{FF2B5EF4-FFF2-40B4-BE49-F238E27FC236}">
                  <a16:creationId xmlns:a16="http://schemas.microsoft.com/office/drawing/2014/main" id="{60252380-6ED7-4EB6-9BA1-C1506C0477B5}"/>
                </a:ext>
              </a:extLst>
            </p:cNvPr>
            <p:cNvSpPr/>
            <p:nvPr/>
          </p:nvSpPr>
          <p:spPr>
            <a:xfrm>
              <a:off x="9717684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0" name="椭圆 839">
              <a:extLst>
                <a:ext uri="{FF2B5EF4-FFF2-40B4-BE49-F238E27FC236}">
                  <a16:creationId xmlns:a16="http://schemas.microsoft.com/office/drawing/2014/main" id="{26C5B7B4-EEA3-41D1-BD18-196ECE465D96}"/>
                </a:ext>
              </a:extLst>
            </p:cNvPr>
            <p:cNvSpPr/>
            <p:nvPr/>
          </p:nvSpPr>
          <p:spPr>
            <a:xfrm>
              <a:off x="9869032" y="31640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1" name="椭圆 840">
              <a:extLst>
                <a:ext uri="{FF2B5EF4-FFF2-40B4-BE49-F238E27FC236}">
                  <a16:creationId xmlns:a16="http://schemas.microsoft.com/office/drawing/2014/main" id="{E65D1CFA-DC95-4488-9306-9D43F7AF9E37}"/>
                </a:ext>
              </a:extLst>
            </p:cNvPr>
            <p:cNvSpPr/>
            <p:nvPr/>
          </p:nvSpPr>
          <p:spPr>
            <a:xfrm>
              <a:off x="8204202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15E85C3-66B7-4005-977E-6F622B0811B5}"/>
                </a:ext>
              </a:extLst>
            </p:cNvPr>
            <p:cNvSpPr/>
            <p:nvPr/>
          </p:nvSpPr>
          <p:spPr>
            <a:xfrm>
              <a:off x="8355551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F19FDDC5-09D9-407C-83F2-5A21882C31ED}"/>
                </a:ext>
              </a:extLst>
            </p:cNvPr>
            <p:cNvSpPr/>
            <p:nvPr/>
          </p:nvSpPr>
          <p:spPr>
            <a:xfrm>
              <a:off x="8506898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4" name="椭圆 843">
              <a:extLst>
                <a:ext uri="{FF2B5EF4-FFF2-40B4-BE49-F238E27FC236}">
                  <a16:creationId xmlns:a16="http://schemas.microsoft.com/office/drawing/2014/main" id="{48469B76-08C6-48D1-B2CF-92EE3570C325}"/>
                </a:ext>
              </a:extLst>
            </p:cNvPr>
            <p:cNvSpPr/>
            <p:nvPr/>
          </p:nvSpPr>
          <p:spPr>
            <a:xfrm>
              <a:off x="8658247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5" name="椭圆 844">
              <a:extLst>
                <a:ext uri="{FF2B5EF4-FFF2-40B4-BE49-F238E27FC236}">
                  <a16:creationId xmlns:a16="http://schemas.microsoft.com/office/drawing/2014/main" id="{F3D6F2A3-257F-4384-8D0E-041A416A8D8A}"/>
                </a:ext>
              </a:extLst>
            </p:cNvPr>
            <p:cNvSpPr/>
            <p:nvPr/>
          </p:nvSpPr>
          <p:spPr>
            <a:xfrm>
              <a:off x="8809595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6" name="椭圆 845">
              <a:extLst>
                <a:ext uri="{FF2B5EF4-FFF2-40B4-BE49-F238E27FC236}">
                  <a16:creationId xmlns:a16="http://schemas.microsoft.com/office/drawing/2014/main" id="{BC1A6A62-ECD6-4CF2-8145-F739C9577FAC}"/>
                </a:ext>
              </a:extLst>
            </p:cNvPr>
            <p:cNvSpPr/>
            <p:nvPr/>
          </p:nvSpPr>
          <p:spPr>
            <a:xfrm>
              <a:off x="896094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7" name="椭圆 846">
              <a:extLst>
                <a:ext uri="{FF2B5EF4-FFF2-40B4-BE49-F238E27FC236}">
                  <a16:creationId xmlns:a16="http://schemas.microsoft.com/office/drawing/2014/main" id="{1E439B92-C7BA-4674-930D-E6096CA79AD6}"/>
                </a:ext>
              </a:extLst>
            </p:cNvPr>
            <p:cNvSpPr/>
            <p:nvPr/>
          </p:nvSpPr>
          <p:spPr>
            <a:xfrm>
              <a:off x="9112291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8" name="椭圆 847">
              <a:extLst>
                <a:ext uri="{FF2B5EF4-FFF2-40B4-BE49-F238E27FC236}">
                  <a16:creationId xmlns:a16="http://schemas.microsoft.com/office/drawing/2014/main" id="{04341ED4-1477-4C1C-A699-CBAFACB5D3E7}"/>
                </a:ext>
              </a:extLst>
            </p:cNvPr>
            <p:cNvSpPr/>
            <p:nvPr/>
          </p:nvSpPr>
          <p:spPr>
            <a:xfrm>
              <a:off x="926364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9" name="椭圆 848">
              <a:extLst>
                <a:ext uri="{FF2B5EF4-FFF2-40B4-BE49-F238E27FC236}">
                  <a16:creationId xmlns:a16="http://schemas.microsoft.com/office/drawing/2014/main" id="{27724B7B-7FCF-40EB-A9EA-F0B2E010E69A}"/>
                </a:ext>
              </a:extLst>
            </p:cNvPr>
            <p:cNvSpPr/>
            <p:nvPr/>
          </p:nvSpPr>
          <p:spPr>
            <a:xfrm>
              <a:off x="9414987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0" name="椭圆 849">
              <a:extLst>
                <a:ext uri="{FF2B5EF4-FFF2-40B4-BE49-F238E27FC236}">
                  <a16:creationId xmlns:a16="http://schemas.microsoft.com/office/drawing/2014/main" id="{C689A67F-4196-4246-AAE9-A46D3D538C99}"/>
                </a:ext>
              </a:extLst>
            </p:cNvPr>
            <p:cNvSpPr/>
            <p:nvPr/>
          </p:nvSpPr>
          <p:spPr>
            <a:xfrm>
              <a:off x="9566336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1" name="椭圆 850">
              <a:extLst>
                <a:ext uri="{FF2B5EF4-FFF2-40B4-BE49-F238E27FC236}">
                  <a16:creationId xmlns:a16="http://schemas.microsoft.com/office/drawing/2014/main" id="{F667AFE2-E42E-49B6-8758-F7C8CF3A08B7}"/>
                </a:ext>
              </a:extLst>
            </p:cNvPr>
            <p:cNvSpPr/>
            <p:nvPr/>
          </p:nvSpPr>
          <p:spPr>
            <a:xfrm>
              <a:off x="9717684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2" name="椭圆 851">
              <a:extLst>
                <a:ext uri="{FF2B5EF4-FFF2-40B4-BE49-F238E27FC236}">
                  <a16:creationId xmlns:a16="http://schemas.microsoft.com/office/drawing/2014/main" id="{5AB9BF7D-CD05-4C16-AEC4-A2CE796D4822}"/>
                </a:ext>
              </a:extLst>
            </p:cNvPr>
            <p:cNvSpPr/>
            <p:nvPr/>
          </p:nvSpPr>
          <p:spPr>
            <a:xfrm>
              <a:off x="9869032" y="488592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3" name="椭圆 852">
              <a:extLst>
                <a:ext uri="{FF2B5EF4-FFF2-40B4-BE49-F238E27FC236}">
                  <a16:creationId xmlns:a16="http://schemas.microsoft.com/office/drawing/2014/main" id="{70517393-BCC7-449D-9C00-17F296DA2EE2}"/>
                </a:ext>
              </a:extLst>
            </p:cNvPr>
            <p:cNvSpPr/>
            <p:nvPr/>
          </p:nvSpPr>
          <p:spPr>
            <a:xfrm>
              <a:off x="8204202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id="{E886902E-A493-41F6-ACA7-73AACB0401E6}"/>
                </a:ext>
              </a:extLst>
            </p:cNvPr>
            <p:cNvSpPr/>
            <p:nvPr/>
          </p:nvSpPr>
          <p:spPr>
            <a:xfrm>
              <a:off x="8355551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id="{E9AF88C4-EEA3-49EA-B952-AE2ADF5DD6D3}"/>
                </a:ext>
              </a:extLst>
            </p:cNvPr>
            <p:cNvSpPr/>
            <p:nvPr/>
          </p:nvSpPr>
          <p:spPr>
            <a:xfrm>
              <a:off x="8506898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6" name="椭圆 855">
              <a:extLst>
                <a:ext uri="{FF2B5EF4-FFF2-40B4-BE49-F238E27FC236}">
                  <a16:creationId xmlns:a16="http://schemas.microsoft.com/office/drawing/2014/main" id="{90D2E0B4-227C-4359-9221-3C60F4C28F08}"/>
                </a:ext>
              </a:extLst>
            </p:cNvPr>
            <p:cNvSpPr/>
            <p:nvPr/>
          </p:nvSpPr>
          <p:spPr>
            <a:xfrm>
              <a:off x="8658247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7" name="椭圆 856">
              <a:extLst>
                <a:ext uri="{FF2B5EF4-FFF2-40B4-BE49-F238E27FC236}">
                  <a16:creationId xmlns:a16="http://schemas.microsoft.com/office/drawing/2014/main" id="{2FEFE38C-8F7A-490C-BA53-58088DEBF4C6}"/>
                </a:ext>
              </a:extLst>
            </p:cNvPr>
            <p:cNvSpPr/>
            <p:nvPr/>
          </p:nvSpPr>
          <p:spPr>
            <a:xfrm>
              <a:off x="8809595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8" name="椭圆 857">
              <a:extLst>
                <a:ext uri="{FF2B5EF4-FFF2-40B4-BE49-F238E27FC236}">
                  <a16:creationId xmlns:a16="http://schemas.microsoft.com/office/drawing/2014/main" id="{80B63D83-55FD-4725-92EF-29F5BD106E44}"/>
                </a:ext>
              </a:extLst>
            </p:cNvPr>
            <p:cNvSpPr/>
            <p:nvPr/>
          </p:nvSpPr>
          <p:spPr>
            <a:xfrm>
              <a:off x="896094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9" name="椭圆 858">
              <a:extLst>
                <a:ext uri="{FF2B5EF4-FFF2-40B4-BE49-F238E27FC236}">
                  <a16:creationId xmlns:a16="http://schemas.microsoft.com/office/drawing/2014/main" id="{218B240B-B660-423E-AA35-583A145BA21F}"/>
                </a:ext>
              </a:extLst>
            </p:cNvPr>
            <p:cNvSpPr/>
            <p:nvPr/>
          </p:nvSpPr>
          <p:spPr>
            <a:xfrm>
              <a:off x="9112291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0" name="椭圆 859">
              <a:extLst>
                <a:ext uri="{FF2B5EF4-FFF2-40B4-BE49-F238E27FC236}">
                  <a16:creationId xmlns:a16="http://schemas.microsoft.com/office/drawing/2014/main" id="{F38DF1D7-41C6-4344-9D7E-5395725EEF7C}"/>
                </a:ext>
              </a:extLst>
            </p:cNvPr>
            <p:cNvSpPr/>
            <p:nvPr/>
          </p:nvSpPr>
          <p:spPr>
            <a:xfrm>
              <a:off x="926364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1" name="椭圆 860">
              <a:extLst>
                <a:ext uri="{FF2B5EF4-FFF2-40B4-BE49-F238E27FC236}">
                  <a16:creationId xmlns:a16="http://schemas.microsoft.com/office/drawing/2014/main" id="{902EEDA4-DA17-4021-A4A7-EA4B9B033D6F}"/>
                </a:ext>
              </a:extLst>
            </p:cNvPr>
            <p:cNvSpPr/>
            <p:nvPr/>
          </p:nvSpPr>
          <p:spPr>
            <a:xfrm>
              <a:off x="9414987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2" name="椭圆 861">
              <a:extLst>
                <a:ext uri="{FF2B5EF4-FFF2-40B4-BE49-F238E27FC236}">
                  <a16:creationId xmlns:a16="http://schemas.microsoft.com/office/drawing/2014/main" id="{75816931-F8F9-4FA2-9883-0D734BE153AE}"/>
                </a:ext>
              </a:extLst>
            </p:cNvPr>
            <p:cNvSpPr/>
            <p:nvPr/>
          </p:nvSpPr>
          <p:spPr>
            <a:xfrm>
              <a:off x="9566336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3" name="椭圆 862">
              <a:extLst>
                <a:ext uri="{FF2B5EF4-FFF2-40B4-BE49-F238E27FC236}">
                  <a16:creationId xmlns:a16="http://schemas.microsoft.com/office/drawing/2014/main" id="{C4D4041D-BEFF-4FAB-9BA6-C654FC30D588}"/>
                </a:ext>
              </a:extLst>
            </p:cNvPr>
            <p:cNvSpPr/>
            <p:nvPr/>
          </p:nvSpPr>
          <p:spPr>
            <a:xfrm>
              <a:off x="9717684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4" name="椭圆 863">
              <a:extLst>
                <a:ext uri="{FF2B5EF4-FFF2-40B4-BE49-F238E27FC236}">
                  <a16:creationId xmlns:a16="http://schemas.microsoft.com/office/drawing/2014/main" id="{AE2ADBC5-BBF2-4FDC-8079-CE046F9D14E1}"/>
                </a:ext>
              </a:extLst>
            </p:cNvPr>
            <p:cNvSpPr/>
            <p:nvPr/>
          </p:nvSpPr>
          <p:spPr>
            <a:xfrm>
              <a:off x="9869032" y="660775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id="{729894CD-75A1-431E-849C-29809613AFF6}"/>
                </a:ext>
              </a:extLst>
            </p:cNvPr>
            <p:cNvSpPr/>
            <p:nvPr/>
          </p:nvSpPr>
          <p:spPr>
            <a:xfrm>
              <a:off x="8204202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id="{C6673092-2CFF-421B-AD27-E54B928C768F}"/>
                </a:ext>
              </a:extLst>
            </p:cNvPr>
            <p:cNvSpPr/>
            <p:nvPr/>
          </p:nvSpPr>
          <p:spPr>
            <a:xfrm>
              <a:off x="8355551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7" name="椭圆 866">
              <a:extLst>
                <a:ext uri="{FF2B5EF4-FFF2-40B4-BE49-F238E27FC236}">
                  <a16:creationId xmlns:a16="http://schemas.microsoft.com/office/drawing/2014/main" id="{D476DDBC-261C-4930-8D4C-9079FB39015B}"/>
                </a:ext>
              </a:extLst>
            </p:cNvPr>
            <p:cNvSpPr/>
            <p:nvPr/>
          </p:nvSpPr>
          <p:spPr>
            <a:xfrm>
              <a:off x="8506898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8" name="椭圆 867">
              <a:extLst>
                <a:ext uri="{FF2B5EF4-FFF2-40B4-BE49-F238E27FC236}">
                  <a16:creationId xmlns:a16="http://schemas.microsoft.com/office/drawing/2014/main" id="{5930333B-E5A0-4EE2-B4D7-7822BC28BDE8}"/>
                </a:ext>
              </a:extLst>
            </p:cNvPr>
            <p:cNvSpPr/>
            <p:nvPr/>
          </p:nvSpPr>
          <p:spPr>
            <a:xfrm>
              <a:off x="8658247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9" name="椭圆 868">
              <a:extLst>
                <a:ext uri="{FF2B5EF4-FFF2-40B4-BE49-F238E27FC236}">
                  <a16:creationId xmlns:a16="http://schemas.microsoft.com/office/drawing/2014/main" id="{B8895253-0D28-4667-9186-566AFF824892}"/>
                </a:ext>
              </a:extLst>
            </p:cNvPr>
            <p:cNvSpPr/>
            <p:nvPr/>
          </p:nvSpPr>
          <p:spPr>
            <a:xfrm>
              <a:off x="8809595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0" name="椭圆 869">
              <a:extLst>
                <a:ext uri="{FF2B5EF4-FFF2-40B4-BE49-F238E27FC236}">
                  <a16:creationId xmlns:a16="http://schemas.microsoft.com/office/drawing/2014/main" id="{B4D0FCB8-34C4-49E0-9808-D3FCAADA0E65}"/>
                </a:ext>
              </a:extLst>
            </p:cNvPr>
            <p:cNvSpPr/>
            <p:nvPr/>
          </p:nvSpPr>
          <p:spPr>
            <a:xfrm>
              <a:off x="896094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1" name="椭圆 870">
              <a:extLst>
                <a:ext uri="{FF2B5EF4-FFF2-40B4-BE49-F238E27FC236}">
                  <a16:creationId xmlns:a16="http://schemas.microsoft.com/office/drawing/2014/main" id="{875F8271-9CF6-4AF5-8C5F-2128CADCBF1F}"/>
                </a:ext>
              </a:extLst>
            </p:cNvPr>
            <p:cNvSpPr/>
            <p:nvPr/>
          </p:nvSpPr>
          <p:spPr>
            <a:xfrm>
              <a:off x="9112291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2" name="椭圆 871">
              <a:extLst>
                <a:ext uri="{FF2B5EF4-FFF2-40B4-BE49-F238E27FC236}">
                  <a16:creationId xmlns:a16="http://schemas.microsoft.com/office/drawing/2014/main" id="{884CE329-4460-4CAA-B92A-6A05E52EE1F4}"/>
                </a:ext>
              </a:extLst>
            </p:cNvPr>
            <p:cNvSpPr/>
            <p:nvPr/>
          </p:nvSpPr>
          <p:spPr>
            <a:xfrm>
              <a:off x="926364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3" name="椭圆 872">
              <a:extLst>
                <a:ext uri="{FF2B5EF4-FFF2-40B4-BE49-F238E27FC236}">
                  <a16:creationId xmlns:a16="http://schemas.microsoft.com/office/drawing/2014/main" id="{E5591803-5BAF-4C23-BDA0-6DD5227D50AA}"/>
                </a:ext>
              </a:extLst>
            </p:cNvPr>
            <p:cNvSpPr/>
            <p:nvPr/>
          </p:nvSpPr>
          <p:spPr>
            <a:xfrm>
              <a:off x="9414987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4" name="椭圆 873">
              <a:extLst>
                <a:ext uri="{FF2B5EF4-FFF2-40B4-BE49-F238E27FC236}">
                  <a16:creationId xmlns:a16="http://schemas.microsoft.com/office/drawing/2014/main" id="{F5B94D65-981C-4815-A5F7-03D2AEB653D2}"/>
                </a:ext>
              </a:extLst>
            </p:cNvPr>
            <p:cNvSpPr/>
            <p:nvPr/>
          </p:nvSpPr>
          <p:spPr>
            <a:xfrm>
              <a:off x="9566336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5" name="椭圆 874">
              <a:extLst>
                <a:ext uri="{FF2B5EF4-FFF2-40B4-BE49-F238E27FC236}">
                  <a16:creationId xmlns:a16="http://schemas.microsoft.com/office/drawing/2014/main" id="{E2D5FCB4-2980-4935-A4F4-E62C4DA9327C}"/>
                </a:ext>
              </a:extLst>
            </p:cNvPr>
            <p:cNvSpPr/>
            <p:nvPr/>
          </p:nvSpPr>
          <p:spPr>
            <a:xfrm>
              <a:off x="9717684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6" name="椭圆 875">
              <a:extLst>
                <a:ext uri="{FF2B5EF4-FFF2-40B4-BE49-F238E27FC236}">
                  <a16:creationId xmlns:a16="http://schemas.microsoft.com/office/drawing/2014/main" id="{C4680B89-A0B7-4B5A-83F8-1A0A83BB651F}"/>
                </a:ext>
              </a:extLst>
            </p:cNvPr>
            <p:cNvSpPr/>
            <p:nvPr/>
          </p:nvSpPr>
          <p:spPr>
            <a:xfrm>
              <a:off x="9869032" y="832958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7" name="椭圆 876">
              <a:extLst>
                <a:ext uri="{FF2B5EF4-FFF2-40B4-BE49-F238E27FC236}">
                  <a16:creationId xmlns:a16="http://schemas.microsoft.com/office/drawing/2014/main" id="{A92AE740-237E-4229-A562-16A4413B2126}"/>
                </a:ext>
              </a:extLst>
            </p:cNvPr>
            <p:cNvSpPr/>
            <p:nvPr/>
          </p:nvSpPr>
          <p:spPr>
            <a:xfrm flipH="1">
              <a:off x="11510663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8" name="椭圆 877">
              <a:extLst>
                <a:ext uri="{FF2B5EF4-FFF2-40B4-BE49-F238E27FC236}">
                  <a16:creationId xmlns:a16="http://schemas.microsoft.com/office/drawing/2014/main" id="{D23791D1-5A21-4749-B467-8A316F36C274}"/>
                </a:ext>
              </a:extLst>
            </p:cNvPr>
            <p:cNvSpPr/>
            <p:nvPr/>
          </p:nvSpPr>
          <p:spPr>
            <a:xfrm flipH="1">
              <a:off x="11361787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9" name="椭圆 878">
              <a:extLst>
                <a:ext uri="{FF2B5EF4-FFF2-40B4-BE49-F238E27FC236}">
                  <a16:creationId xmlns:a16="http://schemas.microsoft.com/office/drawing/2014/main" id="{2FCE5157-ED6D-4A1F-8CEC-FABC2EE4B1D6}"/>
                </a:ext>
              </a:extLst>
            </p:cNvPr>
            <p:cNvSpPr/>
            <p:nvPr/>
          </p:nvSpPr>
          <p:spPr>
            <a:xfrm flipH="1">
              <a:off x="11212911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0" name="椭圆 879">
              <a:extLst>
                <a:ext uri="{FF2B5EF4-FFF2-40B4-BE49-F238E27FC236}">
                  <a16:creationId xmlns:a16="http://schemas.microsoft.com/office/drawing/2014/main" id="{F4E69B7B-3CD4-43E7-9E94-B61D606EC5C1}"/>
                </a:ext>
              </a:extLst>
            </p:cNvPr>
            <p:cNvSpPr/>
            <p:nvPr/>
          </p:nvSpPr>
          <p:spPr>
            <a:xfrm flipH="1">
              <a:off x="11064036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1" name="椭圆 880">
              <a:extLst>
                <a:ext uri="{FF2B5EF4-FFF2-40B4-BE49-F238E27FC236}">
                  <a16:creationId xmlns:a16="http://schemas.microsoft.com/office/drawing/2014/main" id="{E85F5C57-9E73-4F2D-A8B6-4914A42C2CC3}"/>
                </a:ext>
              </a:extLst>
            </p:cNvPr>
            <p:cNvSpPr/>
            <p:nvPr/>
          </p:nvSpPr>
          <p:spPr>
            <a:xfrm flipH="1">
              <a:off x="10915159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2" name="椭圆 881">
              <a:extLst>
                <a:ext uri="{FF2B5EF4-FFF2-40B4-BE49-F238E27FC236}">
                  <a16:creationId xmlns:a16="http://schemas.microsoft.com/office/drawing/2014/main" id="{671E96A9-9170-44E8-B7BD-5FB82475214C}"/>
                </a:ext>
              </a:extLst>
            </p:cNvPr>
            <p:cNvSpPr/>
            <p:nvPr/>
          </p:nvSpPr>
          <p:spPr>
            <a:xfrm flipH="1">
              <a:off x="1076628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3" name="椭圆 882">
              <a:extLst>
                <a:ext uri="{FF2B5EF4-FFF2-40B4-BE49-F238E27FC236}">
                  <a16:creationId xmlns:a16="http://schemas.microsoft.com/office/drawing/2014/main" id="{31C6A909-175C-467F-8341-7C2ACEF916BE}"/>
                </a:ext>
              </a:extLst>
            </p:cNvPr>
            <p:cNvSpPr/>
            <p:nvPr/>
          </p:nvSpPr>
          <p:spPr>
            <a:xfrm flipH="1">
              <a:off x="10617407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4" name="椭圆 883">
              <a:extLst>
                <a:ext uri="{FF2B5EF4-FFF2-40B4-BE49-F238E27FC236}">
                  <a16:creationId xmlns:a16="http://schemas.microsoft.com/office/drawing/2014/main" id="{D80958D4-3EAA-49EA-BFEB-032134681196}"/>
                </a:ext>
              </a:extLst>
            </p:cNvPr>
            <p:cNvSpPr/>
            <p:nvPr/>
          </p:nvSpPr>
          <p:spPr>
            <a:xfrm flipH="1">
              <a:off x="1046853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5" name="椭圆 884">
              <a:extLst>
                <a:ext uri="{FF2B5EF4-FFF2-40B4-BE49-F238E27FC236}">
                  <a16:creationId xmlns:a16="http://schemas.microsoft.com/office/drawing/2014/main" id="{04CB65FB-1AD9-412F-B89A-375A54972AA3}"/>
                </a:ext>
              </a:extLst>
            </p:cNvPr>
            <p:cNvSpPr/>
            <p:nvPr/>
          </p:nvSpPr>
          <p:spPr>
            <a:xfrm flipH="1">
              <a:off x="10319656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6" name="椭圆 885">
              <a:extLst>
                <a:ext uri="{FF2B5EF4-FFF2-40B4-BE49-F238E27FC236}">
                  <a16:creationId xmlns:a16="http://schemas.microsoft.com/office/drawing/2014/main" id="{E0D4A0DD-7330-4288-B502-558DD7043C22}"/>
                </a:ext>
              </a:extLst>
            </p:cNvPr>
            <p:cNvSpPr/>
            <p:nvPr/>
          </p:nvSpPr>
          <p:spPr>
            <a:xfrm flipH="1">
              <a:off x="10170779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7" name="椭圆 886">
              <a:extLst>
                <a:ext uri="{FF2B5EF4-FFF2-40B4-BE49-F238E27FC236}">
                  <a16:creationId xmlns:a16="http://schemas.microsoft.com/office/drawing/2014/main" id="{69DB7984-867A-44BA-9495-72468DC2DDBF}"/>
                </a:ext>
              </a:extLst>
            </p:cNvPr>
            <p:cNvSpPr/>
            <p:nvPr/>
          </p:nvSpPr>
          <p:spPr>
            <a:xfrm flipH="1">
              <a:off x="10021902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8" name="椭圆 887">
              <a:extLst>
                <a:ext uri="{FF2B5EF4-FFF2-40B4-BE49-F238E27FC236}">
                  <a16:creationId xmlns:a16="http://schemas.microsoft.com/office/drawing/2014/main" id="{4B5B0533-E9F0-4A59-A7FD-8883672CADF8}"/>
                </a:ext>
              </a:extLst>
            </p:cNvPr>
            <p:cNvSpPr/>
            <p:nvPr/>
          </p:nvSpPr>
          <p:spPr>
            <a:xfrm flipH="1">
              <a:off x="11510663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9" name="椭圆 888">
              <a:extLst>
                <a:ext uri="{FF2B5EF4-FFF2-40B4-BE49-F238E27FC236}">
                  <a16:creationId xmlns:a16="http://schemas.microsoft.com/office/drawing/2014/main" id="{6BE8D682-0183-40BF-92E8-EF2FDB70B377}"/>
                </a:ext>
              </a:extLst>
            </p:cNvPr>
            <p:cNvSpPr/>
            <p:nvPr/>
          </p:nvSpPr>
          <p:spPr>
            <a:xfrm flipH="1">
              <a:off x="11361787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0" name="椭圆 889">
              <a:extLst>
                <a:ext uri="{FF2B5EF4-FFF2-40B4-BE49-F238E27FC236}">
                  <a16:creationId xmlns:a16="http://schemas.microsoft.com/office/drawing/2014/main" id="{36A6600D-EEF0-4E13-B8F6-B7E5A302213C}"/>
                </a:ext>
              </a:extLst>
            </p:cNvPr>
            <p:cNvSpPr/>
            <p:nvPr/>
          </p:nvSpPr>
          <p:spPr>
            <a:xfrm flipH="1">
              <a:off x="11212911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1" name="椭圆 890">
              <a:extLst>
                <a:ext uri="{FF2B5EF4-FFF2-40B4-BE49-F238E27FC236}">
                  <a16:creationId xmlns:a16="http://schemas.microsoft.com/office/drawing/2014/main" id="{2BA2B831-8ABF-4C44-A339-8D919751EAAE}"/>
                </a:ext>
              </a:extLst>
            </p:cNvPr>
            <p:cNvSpPr/>
            <p:nvPr/>
          </p:nvSpPr>
          <p:spPr>
            <a:xfrm flipH="1">
              <a:off x="11064036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2" name="椭圆 891">
              <a:extLst>
                <a:ext uri="{FF2B5EF4-FFF2-40B4-BE49-F238E27FC236}">
                  <a16:creationId xmlns:a16="http://schemas.microsoft.com/office/drawing/2014/main" id="{97B1D03D-9225-4996-A3D3-B18CF472E3DD}"/>
                </a:ext>
              </a:extLst>
            </p:cNvPr>
            <p:cNvSpPr/>
            <p:nvPr/>
          </p:nvSpPr>
          <p:spPr>
            <a:xfrm flipH="1">
              <a:off x="10915159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3" name="椭圆 892">
              <a:extLst>
                <a:ext uri="{FF2B5EF4-FFF2-40B4-BE49-F238E27FC236}">
                  <a16:creationId xmlns:a16="http://schemas.microsoft.com/office/drawing/2014/main" id="{2C0D5B36-1FC7-439E-B4C8-59052A48A276}"/>
                </a:ext>
              </a:extLst>
            </p:cNvPr>
            <p:cNvSpPr/>
            <p:nvPr/>
          </p:nvSpPr>
          <p:spPr>
            <a:xfrm flipH="1">
              <a:off x="1076628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4" name="椭圆 893">
              <a:extLst>
                <a:ext uri="{FF2B5EF4-FFF2-40B4-BE49-F238E27FC236}">
                  <a16:creationId xmlns:a16="http://schemas.microsoft.com/office/drawing/2014/main" id="{64F0A14E-A8FF-48D4-91E2-AF3A8D3FFB99}"/>
                </a:ext>
              </a:extLst>
            </p:cNvPr>
            <p:cNvSpPr/>
            <p:nvPr/>
          </p:nvSpPr>
          <p:spPr>
            <a:xfrm flipH="1">
              <a:off x="10617407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5" name="椭圆 894">
              <a:extLst>
                <a:ext uri="{FF2B5EF4-FFF2-40B4-BE49-F238E27FC236}">
                  <a16:creationId xmlns:a16="http://schemas.microsoft.com/office/drawing/2014/main" id="{6483C67B-5D06-4169-A075-8B39F58FC3A0}"/>
                </a:ext>
              </a:extLst>
            </p:cNvPr>
            <p:cNvSpPr/>
            <p:nvPr/>
          </p:nvSpPr>
          <p:spPr>
            <a:xfrm flipH="1">
              <a:off x="1046853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6" name="椭圆 895">
              <a:extLst>
                <a:ext uri="{FF2B5EF4-FFF2-40B4-BE49-F238E27FC236}">
                  <a16:creationId xmlns:a16="http://schemas.microsoft.com/office/drawing/2014/main" id="{268AD2E8-8085-47D7-8E23-9158A11626C1}"/>
                </a:ext>
              </a:extLst>
            </p:cNvPr>
            <p:cNvSpPr/>
            <p:nvPr/>
          </p:nvSpPr>
          <p:spPr>
            <a:xfrm flipH="1">
              <a:off x="10319656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7" name="椭圆 896">
              <a:extLst>
                <a:ext uri="{FF2B5EF4-FFF2-40B4-BE49-F238E27FC236}">
                  <a16:creationId xmlns:a16="http://schemas.microsoft.com/office/drawing/2014/main" id="{FCB512DC-15E2-4424-B5CC-44ABFA634DDE}"/>
                </a:ext>
              </a:extLst>
            </p:cNvPr>
            <p:cNvSpPr/>
            <p:nvPr/>
          </p:nvSpPr>
          <p:spPr>
            <a:xfrm flipH="1">
              <a:off x="10170779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8" name="椭圆 897">
              <a:extLst>
                <a:ext uri="{FF2B5EF4-FFF2-40B4-BE49-F238E27FC236}">
                  <a16:creationId xmlns:a16="http://schemas.microsoft.com/office/drawing/2014/main" id="{27A324C4-B47B-47A3-9BBF-92DFB6A95648}"/>
                </a:ext>
              </a:extLst>
            </p:cNvPr>
            <p:cNvSpPr/>
            <p:nvPr/>
          </p:nvSpPr>
          <p:spPr>
            <a:xfrm flipH="1">
              <a:off x="10021902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9" name="椭圆 898">
              <a:extLst>
                <a:ext uri="{FF2B5EF4-FFF2-40B4-BE49-F238E27FC236}">
                  <a16:creationId xmlns:a16="http://schemas.microsoft.com/office/drawing/2014/main" id="{FD514C1C-B107-453F-8E63-EF815393AEC4}"/>
                </a:ext>
              </a:extLst>
            </p:cNvPr>
            <p:cNvSpPr/>
            <p:nvPr/>
          </p:nvSpPr>
          <p:spPr>
            <a:xfrm flipH="1">
              <a:off x="11510663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0" name="椭圆 899">
              <a:extLst>
                <a:ext uri="{FF2B5EF4-FFF2-40B4-BE49-F238E27FC236}">
                  <a16:creationId xmlns:a16="http://schemas.microsoft.com/office/drawing/2014/main" id="{464C87E1-0D38-4B8F-8256-9E1DBFE05358}"/>
                </a:ext>
              </a:extLst>
            </p:cNvPr>
            <p:cNvSpPr/>
            <p:nvPr/>
          </p:nvSpPr>
          <p:spPr>
            <a:xfrm flipH="1">
              <a:off x="11361787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1" name="椭圆 900">
              <a:extLst>
                <a:ext uri="{FF2B5EF4-FFF2-40B4-BE49-F238E27FC236}">
                  <a16:creationId xmlns:a16="http://schemas.microsoft.com/office/drawing/2014/main" id="{56F036A1-9AD8-462E-95AD-1B7DBC8525BB}"/>
                </a:ext>
              </a:extLst>
            </p:cNvPr>
            <p:cNvSpPr/>
            <p:nvPr/>
          </p:nvSpPr>
          <p:spPr>
            <a:xfrm flipH="1">
              <a:off x="11212911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2" name="椭圆 901">
              <a:extLst>
                <a:ext uri="{FF2B5EF4-FFF2-40B4-BE49-F238E27FC236}">
                  <a16:creationId xmlns:a16="http://schemas.microsoft.com/office/drawing/2014/main" id="{7C086989-BCFB-4915-A6E0-B34962277843}"/>
                </a:ext>
              </a:extLst>
            </p:cNvPr>
            <p:cNvSpPr/>
            <p:nvPr/>
          </p:nvSpPr>
          <p:spPr>
            <a:xfrm flipH="1">
              <a:off x="11064036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3" name="椭圆 902">
              <a:extLst>
                <a:ext uri="{FF2B5EF4-FFF2-40B4-BE49-F238E27FC236}">
                  <a16:creationId xmlns:a16="http://schemas.microsoft.com/office/drawing/2014/main" id="{C1B60D9C-811F-4708-93D1-6D5E8D43118B}"/>
                </a:ext>
              </a:extLst>
            </p:cNvPr>
            <p:cNvSpPr/>
            <p:nvPr/>
          </p:nvSpPr>
          <p:spPr>
            <a:xfrm flipH="1">
              <a:off x="10915159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4" name="椭圆 903">
              <a:extLst>
                <a:ext uri="{FF2B5EF4-FFF2-40B4-BE49-F238E27FC236}">
                  <a16:creationId xmlns:a16="http://schemas.microsoft.com/office/drawing/2014/main" id="{406ECDE6-606B-451D-BFF8-D68ECB9B1057}"/>
                </a:ext>
              </a:extLst>
            </p:cNvPr>
            <p:cNvSpPr/>
            <p:nvPr/>
          </p:nvSpPr>
          <p:spPr>
            <a:xfrm flipH="1">
              <a:off x="1076628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5" name="椭圆 904">
              <a:extLst>
                <a:ext uri="{FF2B5EF4-FFF2-40B4-BE49-F238E27FC236}">
                  <a16:creationId xmlns:a16="http://schemas.microsoft.com/office/drawing/2014/main" id="{FCC8FBFD-D90D-4950-B7A1-009E36C86B23}"/>
                </a:ext>
              </a:extLst>
            </p:cNvPr>
            <p:cNvSpPr/>
            <p:nvPr/>
          </p:nvSpPr>
          <p:spPr>
            <a:xfrm flipH="1">
              <a:off x="10617407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6" name="椭圆 905">
              <a:extLst>
                <a:ext uri="{FF2B5EF4-FFF2-40B4-BE49-F238E27FC236}">
                  <a16:creationId xmlns:a16="http://schemas.microsoft.com/office/drawing/2014/main" id="{8B3E3AF7-E491-42FA-B971-145C06EFC087}"/>
                </a:ext>
              </a:extLst>
            </p:cNvPr>
            <p:cNvSpPr/>
            <p:nvPr/>
          </p:nvSpPr>
          <p:spPr>
            <a:xfrm flipH="1">
              <a:off x="1046853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7" name="椭圆 906">
              <a:extLst>
                <a:ext uri="{FF2B5EF4-FFF2-40B4-BE49-F238E27FC236}">
                  <a16:creationId xmlns:a16="http://schemas.microsoft.com/office/drawing/2014/main" id="{7228349E-ADDE-4E68-A1F6-3614369E5FC2}"/>
                </a:ext>
              </a:extLst>
            </p:cNvPr>
            <p:cNvSpPr/>
            <p:nvPr/>
          </p:nvSpPr>
          <p:spPr>
            <a:xfrm flipH="1">
              <a:off x="10319656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8" name="椭圆 907">
              <a:extLst>
                <a:ext uri="{FF2B5EF4-FFF2-40B4-BE49-F238E27FC236}">
                  <a16:creationId xmlns:a16="http://schemas.microsoft.com/office/drawing/2014/main" id="{CAE86EFF-0137-4342-B920-D0F31586497E}"/>
                </a:ext>
              </a:extLst>
            </p:cNvPr>
            <p:cNvSpPr/>
            <p:nvPr/>
          </p:nvSpPr>
          <p:spPr>
            <a:xfrm flipH="1">
              <a:off x="10170779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9" name="椭圆 908">
              <a:extLst>
                <a:ext uri="{FF2B5EF4-FFF2-40B4-BE49-F238E27FC236}">
                  <a16:creationId xmlns:a16="http://schemas.microsoft.com/office/drawing/2014/main" id="{8C54816D-94C0-4B00-B76A-8FD7330279D4}"/>
                </a:ext>
              </a:extLst>
            </p:cNvPr>
            <p:cNvSpPr/>
            <p:nvPr/>
          </p:nvSpPr>
          <p:spPr>
            <a:xfrm flipH="1">
              <a:off x="10021902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0" name="椭圆 909">
              <a:extLst>
                <a:ext uri="{FF2B5EF4-FFF2-40B4-BE49-F238E27FC236}">
                  <a16:creationId xmlns:a16="http://schemas.microsoft.com/office/drawing/2014/main" id="{AEE42AF7-2E07-4C57-801A-9F1BB6E4AE67}"/>
                </a:ext>
              </a:extLst>
            </p:cNvPr>
            <p:cNvSpPr/>
            <p:nvPr/>
          </p:nvSpPr>
          <p:spPr>
            <a:xfrm flipH="1">
              <a:off x="11510663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1" name="椭圆 910">
              <a:extLst>
                <a:ext uri="{FF2B5EF4-FFF2-40B4-BE49-F238E27FC236}">
                  <a16:creationId xmlns:a16="http://schemas.microsoft.com/office/drawing/2014/main" id="{D5A2BCD5-0CA3-4D38-9E1E-EBAFD52CF422}"/>
                </a:ext>
              </a:extLst>
            </p:cNvPr>
            <p:cNvSpPr/>
            <p:nvPr/>
          </p:nvSpPr>
          <p:spPr>
            <a:xfrm flipH="1">
              <a:off x="11361787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2" name="椭圆 911">
              <a:extLst>
                <a:ext uri="{FF2B5EF4-FFF2-40B4-BE49-F238E27FC236}">
                  <a16:creationId xmlns:a16="http://schemas.microsoft.com/office/drawing/2014/main" id="{337495EE-1EB2-4E9A-A567-1980D24CD92C}"/>
                </a:ext>
              </a:extLst>
            </p:cNvPr>
            <p:cNvSpPr/>
            <p:nvPr/>
          </p:nvSpPr>
          <p:spPr>
            <a:xfrm flipH="1">
              <a:off x="11212911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3" name="椭圆 912">
              <a:extLst>
                <a:ext uri="{FF2B5EF4-FFF2-40B4-BE49-F238E27FC236}">
                  <a16:creationId xmlns:a16="http://schemas.microsoft.com/office/drawing/2014/main" id="{A34D5146-49B0-48AC-AB9C-59A731180CE4}"/>
                </a:ext>
              </a:extLst>
            </p:cNvPr>
            <p:cNvSpPr/>
            <p:nvPr/>
          </p:nvSpPr>
          <p:spPr>
            <a:xfrm flipH="1">
              <a:off x="11064036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4" name="椭圆 913">
              <a:extLst>
                <a:ext uri="{FF2B5EF4-FFF2-40B4-BE49-F238E27FC236}">
                  <a16:creationId xmlns:a16="http://schemas.microsoft.com/office/drawing/2014/main" id="{0154C364-40A3-4082-84E1-C4D409642DBC}"/>
                </a:ext>
              </a:extLst>
            </p:cNvPr>
            <p:cNvSpPr/>
            <p:nvPr/>
          </p:nvSpPr>
          <p:spPr>
            <a:xfrm flipH="1">
              <a:off x="10915159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5" name="椭圆 914">
              <a:extLst>
                <a:ext uri="{FF2B5EF4-FFF2-40B4-BE49-F238E27FC236}">
                  <a16:creationId xmlns:a16="http://schemas.microsoft.com/office/drawing/2014/main" id="{505DAD6E-E864-4F7A-9437-42BC6DE3FF68}"/>
                </a:ext>
              </a:extLst>
            </p:cNvPr>
            <p:cNvSpPr/>
            <p:nvPr/>
          </p:nvSpPr>
          <p:spPr>
            <a:xfrm flipH="1">
              <a:off x="1076628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6" name="椭圆 915">
              <a:extLst>
                <a:ext uri="{FF2B5EF4-FFF2-40B4-BE49-F238E27FC236}">
                  <a16:creationId xmlns:a16="http://schemas.microsoft.com/office/drawing/2014/main" id="{214A3BB2-D3BD-4F64-BCBE-304307CDB9E7}"/>
                </a:ext>
              </a:extLst>
            </p:cNvPr>
            <p:cNvSpPr/>
            <p:nvPr/>
          </p:nvSpPr>
          <p:spPr>
            <a:xfrm flipH="1">
              <a:off x="10617407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7" name="椭圆 916">
              <a:extLst>
                <a:ext uri="{FF2B5EF4-FFF2-40B4-BE49-F238E27FC236}">
                  <a16:creationId xmlns:a16="http://schemas.microsoft.com/office/drawing/2014/main" id="{AB49C9D7-D86F-4CB1-9CAD-6C52C162216D}"/>
                </a:ext>
              </a:extLst>
            </p:cNvPr>
            <p:cNvSpPr/>
            <p:nvPr/>
          </p:nvSpPr>
          <p:spPr>
            <a:xfrm flipH="1">
              <a:off x="1046853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8" name="椭圆 917">
              <a:extLst>
                <a:ext uri="{FF2B5EF4-FFF2-40B4-BE49-F238E27FC236}">
                  <a16:creationId xmlns:a16="http://schemas.microsoft.com/office/drawing/2014/main" id="{798793DF-A746-4107-9B5B-D0E96A4C3AEB}"/>
                </a:ext>
              </a:extLst>
            </p:cNvPr>
            <p:cNvSpPr/>
            <p:nvPr/>
          </p:nvSpPr>
          <p:spPr>
            <a:xfrm flipH="1">
              <a:off x="10319656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9" name="椭圆 918">
              <a:extLst>
                <a:ext uri="{FF2B5EF4-FFF2-40B4-BE49-F238E27FC236}">
                  <a16:creationId xmlns:a16="http://schemas.microsoft.com/office/drawing/2014/main" id="{48F9EC64-268D-4F76-B8E7-F6DDF3225F77}"/>
                </a:ext>
              </a:extLst>
            </p:cNvPr>
            <p:cNvSpPr/>
            <p:nvPr/>
          </p:nvSpPr>
          <p:spPr>
            <a:xfrm flipH="1">
              <a:off x="10170779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0" name="椭圆 919">
              <a:extLst>
                <a:ext uri="{FF2B5EF4-FFF2-40B4-BE49-F238E27FC236}">
                  <a16:creationId xmlns:a16="http://schemas.microsoft.com/office/drawing/2014/main" id="{13BAA462-CBAC-45EA-8403-F9B1BF8DBD9C}"/>
                </a:ext>
              </a:extLst>
            </p:cNvPr>
            <p:cNvSpPr/>
            <p:nvPr/>
          </p:nvSpPr>
          <p:spPr>
            <a:xfrm flipH="1">
              <a:off x="10021902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1" name="椭圆 920">
              <a:extLst>
                <a:ext uri="{FF2B5EF4-FFF2-40B4-BE49-F238E27FC236}">
                  <a16:creationId xmlns:a16="http://schemas.microsoft.com/office/drawing/2014/main" id="{84E1DC69-9207-422A-AA3A-544BF63B041C}"/>
                </a:ext>
              </a:extLst>
            </p:cNvPr>
            <p:cNvSpPr/>
            <p:nvPr/>
          </p:nvSpPr>
          <p:spPr>
            <a:xfrm flipH="1">
              <a:off x="11510663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2" name="椭圆 921">
              <a:extLst>
                <a:ext uri="{FF2B5EF4-FFF2-40B4-BE49-F238E27FC236}">
                  <a16:creationId xmlns:a16="http://schemas.microsoft.com/office/drawing/2014/main" id="{F9ABBDFD-5CEC-4352-B783-FD1C987F1CEF}"/>
                </a:ext>
              </a:extLst>
            </p:cNvPr>
            <p:cNvSpPr/>
            <p:nvPr/>
          </p:nvSpPr>
          <p:spPr>
            <a:xfrm flipH="1">
              <a:off x="11361787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3" name="椭圆 922">
              <a:extLst>
                <a:ext uri="{FF2B5EF4-FFF2-40B4-BE49-F238E27FC236}">
                  <a16:creationId xmlns:a16="http://schemas.microsoft.com/office/drawing/2014/main" id="{AB9645F0-CE40-42C4-A00D-B2FFD53D14E2}"/>
                </a:ext>
              </a:extLst>
            </p:cNvPr>
            <p:cNvSpPr/>
            <p:nvPr/>
          </p:nvSpPr>
          <p:spPr>
            <a:xfrm flipH="1">
              <a:off x="11212911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4" name="椭圆 923">
              <a:extLst>
                <a:ext uri="{FF2B5EF4-FFF2-40B4-BE49-F238E27FC236}">
                  <a16:creationId xmlns:a16="http://schemas.microsoft.com/office/drawing/2014/main" id="{2F1C861D-E07E-499D-9ECA-3788F14B14C0}"/>
                </a:ext>
              </a:extLst>
            </p:cNvPr>
            <p:cNvSpPr/>
            <p:nvPr/>
          </p:nvSpPr>
          <p:spPr>
            <a:xfrm flipH="1">
              <a:off x="11064036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5" name="椭圆 924">
              <a:extLst>
                <a:ext uri="{FF2B5EF4-FFF2-40B4-BE49-F238E27FC236}">
                  <a16:creationId xmlns:a16="http://schemas.microsoft.com/office/drawing/2014/main" id="{3AAAD7BC-3FD5-4C93-91D9-C122E28DF056}"/>
                </a:ext>
              </a:extLst>
            </p:cNvPr>
            <p:cNvSpPr/>
            <p:nvPr/>
          </p:nvSpPr>
          <p:spPr>
            <a:xfrm flipH="1">
              <a:off x="10915159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6" name="椭圆 925">
              <a:extLst>
                <a:ext uri="{FF2B5EF4-FFF2-40B4-BE49-F238E27FC236}">
                  <a16:creationId xmlns:a16="http://schemas.microsoft.com/office/drawing/2014/main" id="{6C413810-1BFD-4DEF-BA43-7153C23E591B}"/>
                </a:ext>
              </a:extLst>
            </p:cNvPr>
            <p:cNvSpPr/>
            <p:nvPr/>
          </p:nvSpPr>
          <p:spPr>
            <a:xfrm flipH="1">
              <a:off x="1076628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7" name="椭圆 926">
              <a:extLst>
                <a:ext uri="{FF2B5EF4-FFF2-40B4-BE49-F238E27FC236}">
                  <a16:creationId xmlns:a16="http://schemas.microsoft.com/office/drawing/2014/main" id="{8F9AC406-DE4E-456C-8814-E00830E6B1AC}"/>
                </a:ext>
              </a:extLst>
            </p:cNvPr>
            <p:cNvSpPr/>
            <p:nvPr/>
          </p:nvSpPr>
          <p:spPr>
            <a:xfrm flipH="1">
              <a:off x="10617407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8" name="椭圆 927">
              <a:extLst>
                <a:ext uri="{FF2B5EF4-FFF2-40B4-BE49-F238E27FC236}">
                  <a16:creationId xmlns:a16="http://schemas.microsoft.com/office/drawing/2014/main" id="{F9BD7A47-29FE-4328-91BC-8C4CAF7B7A9F}"/>
                </a:ext>
              </a:extLst>
            </p:cNvPr>
            <p:cNvSpPr/>
            <p:nvPr/>
          </p:nvSpPr>
          <p:spPr>
            <a:xfrm flipH="1">
              <a:off x="1046853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9" name="椭圆 928">
              <a:extLst>
                <a:ext uri="{FF2B5EF4-FFF2-40B4-BE49-F238E27FC236}">
                  <a16:creationId xmlns:a16="http://schemas.microsoft.com/office/drawing/2014/main" id="{3960DA51-2A49-4814-BADA-AF77E4B69785}"/>
                </a:ext>
              </a:extLst>
            </p:cNvPr>
            <p:cNvSpPr/>
            <p:nvPr/>
          </p:nvSpPr>
          <p:spPr>
            <a:xfrm flipH="1">
              <a:off x="10319656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0" name="椭圆 929">
              <a:extLst>
                <a:ext uri="{FF2B5EF4-FFF2-40B4-BE49-F238E27FC236}">
                  <a16:creationId xmlns:a16="http://schemas.microsoft.com/office/drawing/2014/main" id="{8BC51620-AFAC-41F3-A610-3632A0D9252C}"/>
                </a:ext>
              </a:extLst>
            </p:cNvPr>
            <p:cNvSpPr/>
            <p:nvPr/>
          </p:nvSpPr>
          <p:spPr>
            <a:xfrm flipH="1">
              <a:off x="10170779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1" name="椭圆 930">
              <a:extLst>
                <a:ext uri="{FF2B5EF4-FFF2-40B4-BE49-F238E27FC236}">
                  <a16:creationId xmlns:a16="http://schemas.microsoft.com/office/drawing/2014/main" id="{F6E48078-2298-43C9-AD8D-625EA742950B}"/>
                </a:ext>
              </a:extLst>
            </p:cNvPr>
            <p:cNvSpPr/>
            <p:nvPr/>
          </p:nvSpPr>
          <p:spPr>
            <a:xfrm flipH="1">
              <a:off x="10021902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2" name="椭圆 931">
              <a:extLst>
                <a:ext uri="{FF2B5EF4-FFF2-40B4-BE49-F238E27FC236}">
                  <a16:creationId xmlns:a16="http://schemas.microsoft.com/office/drawing/2014/main" id="{3EB05F93-2A13-42A3-9F9D-B78CFC2E1FEC}"/>
                </a:ext>
              </a:extLst>
            </p:cNvPr>
            <p:cNvSpPr/>
            <p:nvPr/>
          </p:nvSpPr>
          <p:spPr>
            <a:xfrm>
              <a:off x="9869032" y="14298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594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提交流程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04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SUBMISSION PROCESS</a:t>
            </a:r>
          </a:p>
        </p:txBody>
      </p:sp>
      <p:sp>
        <p:nvSpPr>
          <p:cNvPr id="10" name="说明">
            <a:extLst>
              <a:ext uri="{FF2B5EF4-FFF2-40B4-BE49-F238E27FC236}">
                <a16:creationId xmlns:a16="http://schemas.microsoft.com/office/drawing/2014/main" id="{3E872A4E-8027-4DD2-B897-13ED3422B1B5}"/>
              </a:ext>
            </a:extLst>
          </p:cNvPr>
          <p:cNvSpPr/>
          <p:nvPr/>
        </p:nvSpPr>
        <p:spPr>
          <a:xfrm>
            <a:off x="4686301" y="5711620"/>
            <a:ext cx="6949440" cy="508000"/>
          </a:xfrm>
          <a:prstGeom prst="rect">
            <a:avLst/>
          </a:prstGeom>
          <a:noFill/>
          <a:ln w="12700" cap="flat" cmpd="sng" algn="ctr">
            <a:solidFill>
              <a:schemeClr val="accent5">
                <a:alpha val="50000"/>
              </a:scheme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</a:t>
            </a:r>
          </a:p>
        </p:txBody>
      </p:sp>
      <p:sp>
        <p:nvSpPr>
          <p:cNvPr id="16" name="圆角矩形 138">
            <a:extLst>
              <a:ext uri="{FF2B5EF4-FFF2-40B4-BE49-F238E27FC236}">
                <a16:creationId xmlns:a16="http://schemas.microsoft.com/office/drawing/2014/main" id="{18D7E988-6004-444B-8B64-7E304B3D00DA}"/>
              </a:ext>
            </a:extLst>
          </p:cNvPr>
          <p:cNvSpPr/>
          <p:nvPr/>
        </p:nvSpPr>
        <p:spPr>
          <a:xfrm>
            <a:off x="760730" y="2716530"/>
            <a:ext cx="1304290" cy="396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0"/>
          </a:gradFill>
          <a:ln w="12700" cap="flat" cmpd="sng" algn="ctr">
            <a:solidFill>
              <a:schemeClr val="accent1">
                <a:lumMod val="40000"/>
                <a:lumOff val="60000"/>
                <a:alpha val="50000"/>
              </a:schemeClr>
            </a:solidFill>
            <a:prstDash val="solid"/>
            <a:miter lim="800000"/>
          </a:ln>
          <a:effectLst/>
        </p:spPr>
        <p:txBody>
          <a:bodyPr wrap="none" tIns="36195" bIns="36195" rtlCol="0" anchor="ctr" anchorCtr="1"/>
          <a:lstStyle/>
          <a:p>
            <a:pPr algn="ctr"/>
            <a:r>
              <a:rPr lang="en-US" altLang="zh-CN" sz="1600" kern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35BCCEC-A70A-4EF1-AC54-7E82FCE58548}"/>
              </a:ext>
            </a:extLst>
          </p:cNvPr>
          <p:cNvSpPr txBox="1"/>
          <p:nvPr/>
        </p:nvSpPr>
        <p:spPr>
          <a:xfrm>
            <a:off x="627410" y="32829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charset="-122"/>
              </a:rPr>
              <a:t>添加标题文字</a:t>
            </a:r>
          </a:p>
        </p:txBody>
      </p:sp>
      <p:sp>
        <p:nvSpPr>
          <p:cNvPr id="14" name="任意多边形 145">
            <a:extLst>
              <a:ext uri="{FF2B5EF4-FFF2-40B4-BE49-F238E27FC236}">
                <a16:creationId xmlns:a16="http://schemas.microsoft.com/office/drawing/2014/main" id="{F8E88C2E-C03E-443E-B3A5-B23A48A70287}"/>
              </a:ext>
            </a:extLst>
          </p:cNvPr>
          <p:cNvSpPr/>
          <p:nvPr/>
        </p:nvSpPr>
        <p:spPr>
          <a:xfrm>
            <a:off x="1182370" y="3778885"/>
            <a:ext cx="457691" cy="229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任意多边形 17">
            <a:extLst>
              <a:ext uri="{FF2B5EF4-FFF2-40B4-BE49-F238E27FC236}">
                <a16:creationId xmlns:a16="http://schemas.microsoft.com/office/drawing/2014/main" id="{61517A7E-52C2-46DA-A0F8-DAF5A89490D0}"/>
              </a:ext>
            </a:extLst>
          </p:cNvPr>
          <p:cNvSpPr/>
          <p:nvPr/>
        </p:nvSpPr>
        <p:spPr>
          <a:xfrm>
            <a:off x="1303047" y="3900848"/>
            <a:ext cx="217808" cy="1091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FC1EAA1-1F7B-4F7B-A1F8-ED6A0B497B86}"/>
              </a:ext>
            </a:extLst>
          </p:cNvPr>
          <p:cNvCxnSpPr/>
          <p:nvPr/>
        </p:nvCxnSpPr>
        <p:spPr>
          <a:xfrm>
            <a:off x="0" y="4403090"/>
            <a:ext cx="1170305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5172875-FD82-476F-8ACA-4881973D9793}"/>
              </a:ext>
            </a:extLst>
          </p:cNvPr>
          <p:cNvCxnSpPr/>
          <p:nvPr/>
        </p:nvCxnSpPr>
        <p:spPr>
          <a:xfrm>
            <a:off x="1655445" y="4403090"/>
            <a:ext cx="1332230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E5A0B5C-779E-4957-9406-39C178F2D91D}"/>
              </a:ext>
            </a:extLst>
          </p:cNvPr>
          <p:cNvCxnSpPr/>
          <p:nvPr/>
        </p:nvCxnSpPr>
        <p:spPr>
          <a:xfrm>
            <a:off x="3480435" y="4403090"/>
            <a:ext cx="964565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412635F-E60A-424D-9D12-039BC4032FD7}"/>
              </a:ext>
            </a:extLst>
          </p:cNvPr>
          <p:cNvCxnSpPr/>
          <p:nvPr/>
        </p:nvCxnSpPr>
        <p:spPr>
          <a:xfrm flipV="1">
            <a:off x="4442460" y="3956050"/>
            <a:ext cx="447675" cy="447040"/>
          </a:xfrm>
          <a:prstGeom prst="line">
            <a:avLst/>
          </a:prstGeom>
          <a:noFill/>
          <a:ln w="12700" cap="flat" cmpd="sng" algn="ctr">
            <a:gradFill>
              <a:gsLst>
                <a:gs pos="40000">
                  <a:schemeClr val="accent1">
                    <a:lumMod val="40000"/>
                    <a:lumOff val="60000"/>
                  </a:schemeClr>
                </a:gs>
                <a:gs pos="9000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7FD5FE1-583C-4EB4-8498-507308B6114B}"/>
              </a:ext>
            </a:extLst>
          </p:cNvPr>
          <p:cNvCxnSpPr/>
          <p:nvPr/>
        </p:nvCxnSpPr>
        <p:spPr>
          <a:xfrm flipV="1">
            <a:off x="5234940" y="3163570"/>
            <a:ext cx="447675" cy="447040"/>
          </a:xfrm>
          <a:prstGeom prst="line">
            <a:avLst/>
          </a:prstGeom>
          <a:noFill/>
          <a:ln w="12700" cap="flat" cmpd="sng" algn="ctr">
            <a:gradFill>
              <a:gsLst>
                <a:gs pos="10000">
                  <a:schemeClr val="accent3"/>
                </a:gs>
                <a:gs pos="6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106E27F-EEED-415F-93DF-93613DE9E873}"/>
              </a:ext>
            </a:extLst>
          </p:cNvPr>
          <p:cNvCxnSpPr/>
          <p:nvPr/>
        </p:nvCxnSpPr>
        <p:spPr>
          <a:xfrm>
            <a:off x="5682615" y="3163570"/>
            <a:ext cx="953770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A20B688-0298-4961-A166-270313E9571C}"/>
              </a:ext>
            </a:extLst>
          </p:cNvPr>
          <p:cNvCxnSpPr/>
          <p:nvPr/>
        </p:nvCxnSpPr>
        <p:spPr>
          <a:xfrm>
            <a:off x="7121525" y="3163570"/>
            <a:ext cx="1331595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D89319F-0BBA-4A3E-BBC3-D2FC2D2FD66E}"/>
              </a:ext>
            </a:extLst>
          </p:cNvPr>
          <p:cNvCxnSpPr/>
          <p:nvPr/>
        </p:nvCxnSpPr>
        <p:spPr>
          <a:xfrm>
            <a:off x="8942705" y="3163570"/>
            <a:ext cx="1331595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2B2D81D-1D84-4423-BEE6-BCE760F82F2D}"/>
              </a:ext>
            </a:extLst>
          </p:cNvPr>
          <p:cNvCxnSpPr/>
          <p:nvPr/>
        </p:nvCxnSpPr>
        <p:spPr>
          <a:xfrm>
            <a:off x="10760710" y="3163570"/>
            <a:ext cx="1080135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17140A1F-0927-49FD-BD27-E679C927CD4A}"/>
              </a:ext>
            </a:extLst>
          </p:cNvPr>
          <p:cNvSpPr/>
          <p:nvPr/>
        </p:nvSpPr>
        <p:spPr>
          <a:xfrm>
            <a:off x="2992120" y="4161155"/>
            <a:ext cx="483870" cy="483870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0281C6E-E6EE-454E-B27B-188DCC5A2EE8}"/>
              </a:ext>
            </a:extLst>
          </p:cNvPr>
          <p:cNvSpPr/>
          <p:nvPr/>
        </p:nvSpPr>
        <p:spPr>
          <a:xfrm>
            <a:off x="4813300" y="3535680"/>
            <a:ext cx="483870" cy="483870"/>
          </a:xfrm>
          <a:prstGeom prst="ellipse">
            <a:avLst/>
          </a:prstGeom>
          <a:noFill/>
          <a:ln w="12700" cap="flat" cmpd="sng" algn="ctr">
            <a:solidFill>
              <a:srgbClr val="DAB96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E65F63A-545A-4124-B826-648163DCF27E}"/>
              </a:ext>
            </a:extLst>
          </p:cNvPr>
          <p:cNvSpPr/>
          <p:nvPr/>
        </p:nvSpPr>
        <p:spPr>
          <a:xfrm>
            <a:off x="6634480" y="2921635"/>
            <a:ext cx="483870" cy="483870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394EA46-FA36-470C-AA9E-51A2AB50C499}"/>
              </a:ext>
            </a:extLst>
          </p:cNvPr>
          <p:cNvSpPr/>
          <p:nvPr/>
        </p:nvSpPr>
        <p:spPr>
          <a:xfrm>
            <a:off x="8456295" y="2921635"/>
            <a:ext cx="483870" cy="483870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985F2FF-237D-4FCC-B37C-59E501BE94F5}"/>
              </a:ext>
            </a:extLst>
          </p:cNvPr>
          <p:cNvSpPr/>
          <p:nvPr/>
        </p:nvSpPr>
        <p:spPr>
          <a:xfrm>
            <a:off x="10276840" y="2921635"/>
            <a:ext cx="483870" cy="483870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BC685AE-7CD1-498D-9E2A-8774F868A351}"/>
              </a:ext>
            </a:extLst>
          </p:cNvPr>
          <p:cNvSpPr/>
          <p:nvPr/>
        </p:nvSpPr>
        <p:spPr>
          <a:xfrm>
            <a:off x="1170940" y="4161155"/>
            <a:ext cx="483870" cy="483870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任意多边形 254">
            <a:extLst>
              <a:ext uri="{FF2B5EF4-FFF2-40B4-BE49-F238E27FC236}">
                <a16:creationId xmlns:a16="http://schemas.microsoft.com/office/drawing/2014/main" id="{2EE00CC7-CF98-4EDE-98AE-9096F8934869}"/>
              </a:ext>
            </a:extLst>
          </p:cNvPr>
          <p:cNvSpPr/>
          <p:nvPr/>
        </p:nvSpPr>
        <p:spPr>
          <a:xfrm rot="10800000">
            <a:off x="3006869" y="4808425"/>
            <a:ext cx="457691" cy="229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任意多边形 255">
            <a:extLst>
              <a:ext uri="{FF2B5EF4-FFF2-40B4-BE49-F238E27FC236}">
                <a16:creationId xmlns:a16="http://schemas.microsoft.com/office/drawing/2014/main" id="{C701A18B-B115-4D11-B84E-8A1F66036EE0}"/>
              </a:ext>
            </a:extLst>
          </p:cNvPr>
          <p:cNvSpPr/>
          <p:nvPr/>
        </p:nvSpPr>
        <p:spPr>
          <a:xfrm rot="10800000">
            <a:off x="3126075" y="4806950"/>
            <a:ext cx="217808" cy="1091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圆角矩形 257">
            <a:extLst>
              <a:ext uri="{FF2B5EF4-FFF2-40B4-BE49-F238E27FC236}">
                <a16:creationId xmlns:a16="http://schemas.microsoft.com/office/drawing/2014/main" id="{82A43587-7BDA-4743-B540-2F8ECCE5B7A6}"/>
              </a:ext>
            </a:extLst>
          </p:cNvPr>
          <p:cNvSpPr/>
          <p:nvPr/>
        </p:nvSpPr>
        <p:spPr>
          <a:xfrm>
            <a:off x="2582545" y="5273675"/>
            <a:ext cx="1304290" cy="396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0"/>
          </a:gradFill>
          <a:ln w="12700" cap="flat" cmpd="sng" algn="ctr">
            <a:solidFill>
              <a:schemeClr val="accent1">
                <a:lumMod val="40000"/>
                <a:lumOff val="60000"/>
                <a:alpha val="50000"/>
              </a:schemeClr>
            </a:solidFill>
            <a:prstDash val="solid"/>
            <a:miter lim="800000"/>
          </a:ln>
          <a:effectLst/>
        </p:spPr>
        <p:txBody>
          <a:bodyPr wrap="none" tIns="36195" bIns="36195" rtlCol="0" anchor="ctr" anchorCtr="1"/>
          <a:lstStyle/>
          <a:p>
            <a:pPr algn="ctr"/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836A8C5-AE9E-4B46-8DDB-0CB7C6E604B7}"/>
              </a:ext>
            </a:extLst>
          </p:cNvPr>
          <p:cNvSpPr txBox="1"/>
          <p:nvPr/>
        </p:nvSpPr>
        <p:spPr>
          <a:xfrm>
            <a:off x="2449225" y="584009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charset="-122"/>
              </a:rPr>
              <a:t>添加标题文字</a:t>
            </a:r>
          </a:p>
        </p:txBody>
      </p:sp>
      <p:sp>
        <p:nvSpPr>
          <p:cNvPr id="46" name="圆角矩形 266">
            <a:extLst>
              <a:ext uri="{FF2B5EF4-FFF2-40B4-BE49-F238E27FC236}">
                <a16:creationId xmlns:a16="http://schemas.microsoft.com/office/drawing/2014/main" id="{534D1174-2936-4B7C-A5E2-6AF52F91F751}"/>
              </a:ext>
            </a:extLst>
          </p:cNvPr>
          <p:cNvSpPr/>
          <p:nvPr/>
        </p:nvSpPr>
        <p:spPr>
          <a:xfrm>
            <a:off x="4403725" y="2068830"/>
            <a:ext cx="1304290" cy="39624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7C02CFC-9D44-4B2A-918E-537029E2C6BC}"/>
              </a:ext>
            </a:extLst>
          </p:cNvPr>
          <p:cNvSpPr txBox="1"/>
          <p:nvPr/>
        </p:nvSpPr>
        <p:spPr>
          <a:xfrm>
            <a:off x="4271040" y="26352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charset="-122"/>
              </a:rPr>
              <a:t>添加标题文字</a:t>
            </a:r>
          </a:p>
        </p:txBody>
      </p:sp>
      <p:sp>
        <p:nvSpPr>
          <p:cNvPr id="44" name="任意多边形 269">
            <a:extLst>
              <a:ext uri="{FF2B5EF4-FFF2-40B4-BE49-F238E27FC236}">
                <a16:creationId xmlns:a16="http://schemas.microsoft.com/office/drawing/2014/main" id="{84D31B19-F4C1-4744-BDEA-9421E3ADEA43}"/>
              </a:ext>
            </a:extLst>
          </p:cNvPr>
          <p:cNvSpPr/>
          <p:nvPr/>
        </p:nvSpPr>
        <p:spPr>
          <a:xfrm>
            <a:off x="4825365" y="3131185"/>
            <a:ext cx="457691" cy="229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5" name="任意多边形 270">
            <a:extLst>
              <a:ext uri="{FF2B5EF4-FFF2-40B4-BE49-F238E27FC236}">
                <a16:creationId xmlns:a16="http://schemas.microsoft.com/office/drawing/2014/main" id="{9F2A8C47-9C27-488B-AF84-71409E70BF99}"/>
              </a:ext>
            </a:extLst>
          </p:cNvPr>
          <p:cNvSpPr/>
          <p:nvPr/>
        </p:nvSpPr>
        <p:spPr>
          <a:xfrm>
            <a:off x="4946042" y="3253148"/>
            <a:ext cx="217808" cy="1091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gradFill>
            <a:gsLst>
              <a:gs pos="0">
                <a:srgbClr val="FFFCD7">
                  <a:alpha val="80000"/>
                </a:srgbClr>
              </a:gs>
              <a:gs pos="90000">
                <a:srgbClr val="DAB964">
                  <a:alpha val="0"/>
                </a:srgbClr>
              </a:gs>
            </a:gsLst>
            <a:lin ang="5400000" scaled="0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3" name="圆角矩形 273">
            <a:extLst>
              <a:ext uri="{FF2B5EF4-FFF2-40B4-BE49-F238E27FC236}">
                <a16:creationId xmlns:a16="http://schemas.microsoft.com/office/drawing/2014/main" id="{38DCA368-1C07-4147-98C0-6536E7A12810}"/>
              </a:ext>
            </a:extLst>
          </p:cNvPr>
          <p:cNvSpPr/>
          <p:nvPr/>
        </p:nvSpPr>
        <p:spPr>
          <a:xfrm>
            <a:off x="8046720" y="1510030"/>
            <a:ext cx="1304290" cy="396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0"/>
          </a:gradFill>
          <a:ln w="12700" cap="flat" cmpd="sng" algn="ctr">
            <a:solidFill>
              <a:schemeClr val="accent1">
                <a:lumMod val="40000"/>
                <a:lumOff val="60000"/>
                <a:alpha val="50000"/>
              </a:schemeClr>
            </a:solidFill>
            <a:prstDash val="solid"/>
            <a:miter lim="800000"/>
          </a:ln>
          <a:effectLst/>
        </p:spPr>
        <p:txBody>
          <a:bodyPr wrap="none" tIns="36195" bIns="36195" rtlCol="0" anchor="ctr" anchorCtr="1"/>
          <a:lstStyle/>
          <a:p>
            <a:pPr algn="ctr"/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31D885F-7080-49FE-93D8-CFE73F8C066B}"/>
              </a:ext>
            </a:extLst>
          </p:cNvPr>
          <p:cNvSpPr txBox="1"/>
          <p:nvPr/>
        </p:nvSpPr>
        <p:spPr>
          <a:xfrm>
            <a:off x="7914352" y="20764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charset="-122"/>
              </a:rPr>
              <a:t>添加标题文字</a:t>
            </a:r>
          </a:p>
        </p:txBody>
      </p:sp>
      <p:sp>
        <p:nvSpPr>
          <p:cNvPr id="51" name="任意多边形 276">
            <a:extLst>
              <a:ext uri="{FF2B5EF4-FFF2-40B4-BE49-F238E27FC236}">
                <a16:creationId xmlns:a16="http://schemas.microsoft.com/office/drawing/2014/main" id="{759AA46D-B041-4A68-84ED-850F6DC33F6A}"/>
              </a:ext>
            </a:extLst>
          </p:cNvPr>
          <p:cNvSpPr/>
          <p:nvPr/>
        </p:nvSpPr>
        <p:spPr>
          <a:xfrm>
            <a:off x="8468360" y="2572385"/>
            <a:ext cx="457691" cy="229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任意多边形 277">
            <a:extLst>
              <a:ext uri="{FF2B5EF4-FFF2-40B4-BE49-F238E27FC236}">
                <a16:creationId xmlns:a16="http://schemas.microsoft.com/office/drawing/2014/main" id="{0D6D86A5-68A5-4273-ABFD-D77F7522C8DF}"/>
              </a:ext>
            </a:extLst>
          </p:cNvPr>
          <p:cNvSpPr/>
          <p:nvPr/>
        </p:nvSpPr>
        <p:spPr>
          <a:xfrm>
            <a:off x="8589037" y="2694348"/>
            <a:ext cx="217808" cy="1091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任意多边形 280">
            <a:extLst>
              <a:ext uri="{FF2B5EF4-FFF2-40B4-BE49-F238E27FC236}">
                <a16:creationId xmlns:a16="http://schemas.microsoft.com/office/drawing/2014/main" id="{AE61E1EB-06E7-4C17-BA43-6AF7275FCDAC}"/>
              </a:ext>
            </a:extLst>
          </p:cNvPr>
          <p:cNvSpPr/>
          <p:nvPr/>
        </p:nvSpPr>
        <p:spPr>
          <a:xfrm rot="10800000">
            <a:off x="6649229" y="3607005"/>
            <a:ext cx="457691" cy="229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任意多边形 281">
            <a:extLst>
              <a:ext uri="{FF2B5EF4-FFF2-40B4-BE49-F238E27FC236}">
                <a16:creationId xmlns:a16="http://schemas.microsoft.com/office/drawing/2014/main" id="{AE35E6B2-786C-48FA-BFD6-68D35C1778E3}"/>
              </a:ext>
            </a:extLst>
          </p:cNvPr>
          <p:cNvSpPr/>
          <p:nvPr/>
        </p:nvSpPr>
        <p:spPr>
          <a:xfrm rot="10800000">
            <a:off x="6768435" y="3605530"/>
            <a:ext cx="217808" cy="1091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8" name="圆角矩形 283">
            <a:extLst>
              <a:ext uri="{FF2B5EF4-FFF2-40B4-BE49-F238E27FC236}">
                <a16:creationId xmlns:a16="http://schemas.microsoft.com/office/drawing/2014/main" id="{CBAD9158-DE45-4626-9398-850194B138D8}"/>
              </a:ext>
            </a:extLst>
          </p:cNvPr>
          <p:cNvSpPr/>
          <p:nvPr/>
        </p:nvSpPr>
        <p:spPr>
          <a:xfrm>
            <a:off x="6224905" y="4072255"/>
            <a:ext cx="1304290" cy="396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0"/>
          </a:gradFill>
          <a:ln w="12700" cap="flat" cmpd="sng" algn="ctr">
            <a:solidFill>
              <a:schemeClr val="accent1">
                <a:lumMod val="40000"/>
                <a:lumOff val="60000"/>
                <a:alpha val="50000"/>
              </a:schemeClr>
            </a:solidFill>
            <a:prstDash val="solid"/>
            <a:miter lim="800000"/>
          </a:ln>
          <a:effectLst/>
        </p:spPr>
        <p:txBody>
          <a:bodyPr wrap="none" tIns="36195" bIns="36195" rtlCol="0" anchor="ctr" anchorCtr="1"/>
          <a:lstStyle/>
          <a:p>
            <a:pPr algn="ctr"/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315EF2A-6069-46D9-8608-ADD27F31C6EC}"/>
              </a:ext>
            </a:extLst>
          </p:cNvPr>
          <p:cNvSpPr txBox="1"/>
          <p:nvPr/>
        </p:nvSpPr>
        <p:spPr>
          <a:xfrm>
            <a:off x="6091902" y="463867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charset="-122"/>
              </a:rPr>
              <a:t>添加标题文字</a:t>
            </a:r>
          </a:p>
        </p:txBody>
      </p:sp>
      <p:sp>
        <p:nvSpPr>
          <p:cNvPr id="67" name="任意多边形 287">
            <a:extLst>
              <a:ext uri="{FF2B5EF4-FFF2-40B4-BE49-F238E27FC236}">
                <a16:creationId xmlns:a16="http://schemas.microsoft.com/office/drawing/2014/main" id="{2AD86990-42AB-4233-921A-9254AA96CED5}"/>
              </a:ext>
            </a:extLst>
          </p:cNvPr>
          <p:cNvSpPr/>
          <p:nvPr/>
        </p:nvSpPr>
        <p:spPr>
          <a:xfrm rot="10800000">
            <a:off x="10291589" y="3607005"/>
            <a:ext cx="457691" cy="229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8" name="任意多边形 288">
            <a:extLst>
              <a:ext uri="{FF2B5EF4-FFF2-40B4-BE49-F238E27FC236}">
                <a16:creationId xmlns:a16="http://schemas.microsoft.com/office/drawing/2014/main" id="{4EA6B856-0026-4066-BC88-D55AEE1158FB}"/>
              </a:ext>
            </a:extLst>
          </p:cNvPr>
          <p:cNvSpPr/>
          <p:nvPr/>
        </p:nvSpPr>
        <p:spPr>
          <a:xfrm rot="10800000">
            <a:off x="10410795" y="3605530"/>
            <a:ext cx="217808" cy="10917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5" name="圆角矩形 290">
            <a:extLst>
              <a:ext uri="{FF2B5EF4-FFF2-40B4-BE49-F238E27FC236}">
                <a16:creationId xmlns:a16="http://schemas.microsoft.com/office/drawing/2014/main" id="{5BEF56BA-7877-46E2-93E6-6496F8F26605}"/>
              </a:ext>
            </a:extLst>
          </p:cNvPr>
          <p:cNvSpPr/>
          <p:nvPr/>
        </p:nvSpPr>
        <p:spPr>
          <a:xfrm>
            <a:off x="9867265" y="4072255"/>
            <a:ext cx="1304290" cy="396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0"/>
          </a:gradFill>
          <a:ln w="12700" cap="flat" cmpd="sng" algn="ctr">
            <a:solidFill>
              <a:schemeClr val="accent1">
                <a:lumMod val="40000"/>
                <a:lumOff val="60000"/>
                <a:alpha val="50000"/>
              </a:schemeClr>
            </a:solidFill>
            <a:prstDash val="solid"/>
            <a:miter lim="800000"/>
          </a:ln>
          <a:effectLst/>
        </p:spPr>
        <p:txBody>
          <a:bodyPr wrap="none" tIns="36195" bIns="36195" rtlCol="0" anchor="ctr" anchorCtr="1"/>
          <a:lstStyle/>
          <a:p>
            <a:pPr algn="ctr"/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6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EF50BCE-EF1A-4882-A24E-C17E4AA88372}"/>
              </a:ext>
            </a:extLst>
          </p:cNvPr>
          <p:cNvSpPr txBox="1"/>
          <p:nvPr/>
        </p:nvSpPr>
        <p:spPr>
          <a:xfrm>
            <a:off x="9734262" y="463867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kern="0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R" panose="00020600040101010101" charset="-122"/>
              </a:rPr>
              <a:t>添加标题文字</a:t>
            </a:r>
          </a:p>
        </p:txBody>
      </p:sp>
      <p:grpSp>
        <p:nvGrpSpPr>
          <p:cNvPr id="75" name="图形 4">
            <a:extLst>
              <a:ext uri="{FF2B5EF4-FFF2-40B4-BE49-F238E27FC236}">
                <a16:creationId xmlns:a16="http://schemas.microsoft.com/office/drawing/2014/main" id="{D6E78C84-72CE-4882-9580-9F63FA883308}"/>
              </a:ext>
            </a:extLst>
          </p:cNvPr>
          <p:cNvGrpSpPr/>
          <p:nvPr/>
        </p:nvGrpSpPr>
        <p:grpSpPr>
          <a:xfrm>
            <a:off x="1286510" y="4276725"/>
            <a:ext cx="252730" cy="252730"/>
            <a:chOff x="5143500" y="2476500"/>
            <a:chExt cx="1905000" cy="1905000"/>
          </a:xfr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0FF996C-1E10-45AA-BBBF-AA85D135407D}"/>
                </a:ext>
              </a:extLst>
            </p:cNvPr>
            <p:cNvSpPr/>
            <p:nvPr/>
          </p:nvSpPr>
          <p:spPr>
            <a:xfrm>
              <a:off x="5395640" y="4251449"/>
              <a:ext cx="1426890" cy="119063"/>
            </a:xfrm>
            <a:custGeom>
              <a:avLst/>
              <a:gdLst>
                <a:gd name="connsiteX0" fmla="*/ 59804 w 1426889"/>
                <a:gd name="connsiteY0" fmla="*/ 273 h 119062"/>
                <a:gd name="connsiteX1" fmla="*/ 1368003 w 1426889"/>
                <a:gd name="connsiteY1" fmla="*/ 273 h 119062"/>
                <a:gd name="connsiteX2" fmla="*/ 1427534 w 1426889"/>
                <a:gd name="connsiteY2" fmla="*/ 59804 h 119062"/>
                <a:gd name="connsiteX3" fmla="*/ 1427534 w 1426889"/>
                <a:gd name="connsiteY3" fmla="*/ 59804 h 119062"/>
                <a:gd name="connsiteX4" fmla="*/ 1368003 w 1426889"/>
                <a:gd name="connsiteY4" fmla="*/ 119335 h 119062"/>
                <a:gd name="connsiteX5" fmla="*/ 59804 w 1426889"/>
                <a:gd name="connsiteY5" fmla="*/ 119335 h 119062"/>
                <a:gd name="connsiteX6" fmla="*/ 273 w 1426889"/>
                <a:gd name="connsiteY6" fmla="*/ 59804 h 119062"/>
                <a:gd name="connsiteX7" fmla="*/ 273 w 1426889"/>
                <a:gd name="connsiteY7" fmla="*/ 59804 h 119062"/>
                <a:gd name="connsiteX8" fmla="*/ 59804 w 1426889"/>
                <a:gd name="connsiteY8" fmla="*/ 27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6889" h="119062">
                  <a:moveTo>
                    <a:pt x="59804" y="273"/>
                  </a:moveTo>
                  <a:lnTo>
                    <a:pt x="1368003" y="273"/>
                  </a:lnTo>
                  <a:cubicBezTo>
                    <a:pt x="1407691" y="273"/>
                    <a:pt x="1427534" y="20116"/>
                    <a:pt x="1427534" y="59804"/>
                  </a:cubicBezTo>
                  <a:lnTo>
                    <a:pt x="1427534" y="59804"/>
                  </a:lnTo>
                  <a:cubicBezTo>
                    <a:pt x="1427534" y="99491"/>
                    <a:pt x="1407691" y="119335"/>
                    <a:pt x="1368003" y="119335"/>
                  </a:cubicBezTo>
                  <a:lnTo>
                    <a:pt x="59804" y="119335"/>
                  </a:lnTo>
                  <a:cubicBezTo>
                    <a:pt x="20116" y="119335"/>
                    <a:pt x="273" y="99491"/>
                    <a:pt x="273" y="59804"/>
                  </a:cubicBezTo>
                  <a:lnTo>
                    <a:pt x="273" y="59804"/>
                  </a:lnTo>
                  <a:cubicBezTo>
                    <a:pt x="273" y="20116"/>
                    <a:pt x="20116" y="273"/>
                    <a:pt x="59804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24BF5DB-D96D-4908-80D2-8075E1F9BF87}"/>
                </a:ext>
              </a:extLst>
            </p:cNvPr>
            <p:cNvSpPr/>
            <p:nvPr/>
          </p:nvSpPr>
          <p:spPr>
            <a:xfrm>
              <a:off x="5289972" y="2487029"/>
              <a:ext cx="1611064" cy="1611064"/>
            </a:xfrm>
            <a:custGeom>
              <a:avLst/>
              <a:gdLst>
                <a:gd name="connsiteX0" fmla="*/ 1348953 w 1611064"/>
                <a:gd name="connsiteY0" fmla="*/ 1036328 h 1611064"/>
                <a:gd name="connsiteX1" fmla="*/ 1036117 w 1611064"/>
                <a:gd name="connsiteY1" fmla="*/ 1036328 h 1611064"/>
                <a:gd name="connsiteX2" fmla="*/ 1036117 w 1611064"/>
                <a:gd name="connsiteY2" fmla="*/ 859520 h 1611064"/>
                <a:gd name="connsiteX3" fmla="*/ 1204427 w 1611064"/>
                <a:gd name="connsiteY3" fmla="*/ 230437 h 1611064"/>
                <a:gd name="connsiteX4" fmla="*/ 575345 w 1611064"/>
                <a:gd name="connsiteY4" fmla="*/ 62127 h 1611064"/>
                <a:gd name="connsiteX5" fmla="*/ 345256 w 1611064"/>
                <a:gd name="connsiteY5" fmla="*/ 460660 h 1611064"/>
                <a:gd name="connsiteX6" fmla="*/ 345256 w 1611064"/>
                <a:gd name="connsiteY6" fmla="*/ 485961 h 1611064"/>
                <a:gd name="connsiteX7" fmla="*/ 574749 w 1611064"/>
                <a:gd name="connsiteY7" fmla="*/ 859520 h 1611064"/>
                <a:gd name="connsiteX8" fmla="*/ 574749 w 1611064"/>
                <a:gd name="connsiteY8" fmla="*/ 1036328 h 1611064"/>
                <a:gd name="connsiteX9" fmla="*/ 263401 w 1611064"/>
                <a:gd name="connsiteY9" fmla="*/ 1036328 h 1611064"/>
                <a:gd name="connsiteX10" fmla="*/ 273 w 1611064"/>
                <a:gd name="connsiteY10" fmla="*/ 1299158 h 1611064"/>
                <a:gd name="connsiteX11" fmla="*/ 273 w 1611064"/>
                <a:gd name="connsiteY11" fmla="*/ 1479836 h 1611064"/>
                <a:gd name="connsiteX12" fmla="*/ 131539 w 1611064"/>
                <a:gd name="connsiteY12" fmla="*/ 1611697 h 1611064"/>
                <a:gd name="connsiteX13" fmla="*/ 131837 w 1611064"/>
                <a:gd name="connsiteY13" fmla="*/ 1611697 h 1611064"/>
                <a:gd name="connsiteX14" fmla="*/ 1480220 w 1611064"/>
                <a:gd name="connsiteY14" fmla="*/ 1611697 h 1611064"/>
                <a:gd name="connsiteX15" fmla="*/ 1611784 w 1611064"/>
                <a:gd name="connsiteY15" fmla="*/ 1480133 h 1611064"/>
                <a:gd name="connsiteX16" fmla="*/ 1611784 w 1611064"/>
                <a:gd name="connsiteY16" fmla="*/ 1299158 h 1611064"/>
                <a:gd name="connsiteX17" fmla="*/ 1348953 w 1611064"/>
                <a:gd name="connsiteY17" fmla="*/ 1036328 h 1611064"/>
                <a:gd name="connsiteX18" fmla="*/ 1494507 w 1611064"/>
                <a:gd name="connsiteY18" fmla="*/ 1509899 h 1611064"/>
                <a:gd name="connsiteX19" fmla="*/ 117549 w 1611064"/>
                <a:gd name="connsiteY19" fmla="*/ 1509899 h 1611064"/>
                <a:gd name="connsiteX20" fmla="*/ 117549 w 1611064"/>
                <a:gd name="connsiteY20" fmla="*/ 1284573 h 1611064"/>
                <a:gd name="connsiteX21" fmla="*/ 251792 w 1611064"/>
                <a:gd name="connsiteY21" fmla="*/ 1150330 h 1611064"/>
                <a:gd name="connsiteX22" fmla="*/ 705421 w 1611064"/>
                <a:gd name="connsiteY22" fmla="*/ 1150330 h 1611064"/>
                <a:gd name="connsiteX23" fmla="*/ 705421 w 1611064"/>
                <a:gd name="connsiteY23" fmla="*/ 783320 h 1611064"/>
                <a:gd name="connsiteX24" fmla="*/ 638150 w 1611064"/>
                <a:gd name="connsiteY24" fmla="*/ 744327 h 1611064"/>
                <a:gd name="connsiteX25" fmla="*/ 470867 w 1611064"/>
                <a:gd name="connsiteY25" fmla="*/ 471971 h 1611064"/>
                <a:gd name="connsiteX26" fmla="*/ 470867 w 1611064"/>
                <a:gd name="connsiteY26" fmla="*/ 449350 h 1611064"/>
                <a:gd name="connsiteX27" fmla="*/ 806028 w 1611064"/>
                <a:gd name="connsiteY27" fmla="*/ 117463 h 1611064"/>
                <a:gd name="connsiteX28" fmla="*/ 1141849 w 1611064"/>
                <a:gd name="connsiteY28" fmla="*/ 453750 h 1611064"/>
                <a:gd name="connsiteX29" fmla="*/ 974204 w 1611064"/>
                <a:gd name="connsiteY29" fmla="*/ 744327 h 1611064"/>
                <a:gd name="connsiteX30" fmla="*/ 906934 w 1611064"/>
                <a:gd name="connsiteY30" fmla="*/ 783022 h 1611064"/>
                <a:gd name="connsiteX31" fmla="*/ 906934 w 1611064"/>
                <a:gd name="connsiteY31" fmla="*/ 1150330 h 1611064"/>
                <a:gd name="connsiteX32" fmla="*/ 1360264 w 1611064"/>
                <a:gd name="connsiteY32" fmla="*/ 1150330 h 1611064"/>
                <a:gd name="connsiteX33" fmla="*/ 1494507 w 1611064"/>
                <a:gd name="connsiteY33" fmla="*/ 1283977 h 1611064"/>
                <a:gd name="connsiteX34" fmla="*/ 1494507 w 1611064"/>
                <a:gd name="connsiteY34" fmla="*/ 1284573 h 161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11064" h="1611064">
                  <a:moveTo>
                    <a:pt x="1348953" y="1036328"/>
                  </a:moveTo>
                  <a:lnTo>
                    <a:pt x="1036117" y="1036328"/>
                  </a:lnTo>
                  <a:lnTo>
                    <a:pt x="1036117" y="859520"/>
                  </a:lnTo>
                  <a:cubicBezTo>
                    <a:pt x="1256311" y="732281"/>
                    <a:pt x="1331666" y="450631"/>
                    <a:pt x="1204427" y="230437"/>
                  </a:cubicBezTo>
                  <a:cubicBezTo>
                    <a:pt x="1077188" y="10244"/>
                    <a:pt x="795539" y="-65112"/>
                    <a:pt x="575345" y="62127"/>
                  </a:cubicBezTo>
                  <a:cubicBezTo>
                    <a:pt x="433008" y="144376"/>
                    <a:pt x="345315" y="296269"/>
                    <a:pt x="345256" y="460660"/>
                  </a:cubicBezTo>
                  <a:lnTo>
                    <a:pt x="345256" y="485961"/>
                  </a:lnTo>
                  <a:cubicBezTo>
                    <a:pt x="353550" y="641312"/>
                    <a:pt x="439922" y="781905"/>
                    <a:pt x="574749" y="859520"/>
                  </a:cubicBezTo>
                  <a:lnTo>
                    <a:pt x="574749" y="1036328"/>
                  </a:lnTo>
                  <a:lnTo>
                    <a:pt x="263401" y="1036328"/>
                  </a:lnTo>
                  <a:cubicBezTo>
                    <a:pt x="118196" y="1036328"/>
                    <a:pt x="437" y="1153953"/>
                    <a:pt x="273" y="1299158"/>
                  </a:cubicBezTo>
                  <a:lnTo>
                    <a:pt x="273" y="1479836"/>
                  </a:lnTo>
                  <a:cubicBezTo>
                    <a:pt x="108" y="1552496"/>
                    <a:pt x="58878" y="1611533"/>
                    <a:pt x="131539" y="1611697"/>
                  </a:cubicBezTo>
                  <a:cubicBezTo>
                    <a:pt x="131638" y="1611697"/>
                    <a:pt x="131738" y="1611697"/>
                    <a:pt x="131837" y="1611697"/>
                  </a:cubicBezTo>
                  <a:lnTo>
                    <a:pt x="1480220" y="1611697"/>
                  </a:lnTo>
                  <a:cubicBezTo>
                    <a:pt x="1552881" y="1611697"/>
                    <a:pt x="1611784" y="1552794"/>
                    <a:pt x="1611784" y="1480133"/>
                  </a:cubicBezTo>
                  <a:lnTo>
                    <a:pt x="1611784" y="1299158"/>
                  </a:lnTo>
                  <a:cubicBezTo>
                    <a:pt x="1611784" y="1154001"/>
                    <a:pt x="1494111" y="1036328"/>
                    <a:pt x="1348953" y="1036328"/>
                  </a:cubicBezTo>
                  <a:close/>
                  <a:moveTo>
                    <a:pt x="1494507" y="1509899"/>
                  </a:moveTo>
                  <a:lnTo>
                    <a:pt x="117549" y="1509899"/>
                  </a:lnTo>
                  <a:lnTo>
                    <a:pt x="117549" y="1284573"/>
                  </a:lnTo>
                  <a:cubicBezTo>
                    <a:pt x="117549" y="1210433"/>
                    <a:pt x="177652" y="1150330"/>
                    <a:pt x="251792" y="1150330"/>
                  </a:cubicBezTo>
                  <a:lnTo>
                    <a:pt x="705421" y="1150330"/>
                  </a:lnTo>
                  <a:lnTo>
                    <a:pt x="705421" y="783320"/>
                  </a:lnTo>
                  <a:lnTo>
                    <a:pt x="638150" y="744327"/>
                  </a:lnTo>
                  <a:cubicBezTo>
                    <a:pt x="539825" y="687770"/>
                    <a:pt x="476853" y="585244"/>
                    <a:pt x="470867" y="471971"/>
                  </a:cubicBezTo>
                  <a:lnTo>
                    <a:pt x="470867" y="449350"/>
                  </a:lnTo>
                  <a:cubicBezTo>
                    <a:pt x="472663" y="265525"/>
                    <a:pt x="622195" y="117454"/>
                    <a:pt x="806028" y="117463"/>
                  </a:cubicBezTo>
                  <a:cubicBezTo>
                    <a:pt x="991626" y="117592"/>
                    <a:pt x="1141978" y="268153"/>
                    <a:pt x="1141849" y="453750"/>
                  </a:cubicBezTo>
                  <a:cubicBezTo>
                    <a:pt x="1141766" y="573569"/>
                    <a:pt x="1077892" y="684281"/>
                    <a:pt x="974204" y="744327"/>
                  </a:cubicBezTo>
                  <a:lnTo>
                    <a:pt x="906934" y="783022"/>
                  </a:lnTo>
                  <a:lnTo>
                    <a:pt x="906934" y="1150330"/>
                  </a:lnTo>
                  <a:lnTo>
                    <a:pt x="1360264" y="1150330"/>
                  </a:lnTo>
                  <a:cubicBezTo>
                    <a:pt x="1434240" y="1150166"/>
                    <a:pt x="1494343" y="1210001"/>
                    <a:pt x="1494507" y="1283977"/>
                  </a:cubicBezTo>
                  <a:cubicBezTo>
                    <a:pt x="1494508" y="1284176"/>
                    <a:pt x="1494508" y="1284374"/>
                    <a:pt x="1494507" y="12845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78" name="图形 6">
            <a:extLst>
              <a:ext uri="{FF2B5EF4-FFF2-40B4-BE49-F238E27FC236}">
                <a16:creationId xmlns:a16="http://schemas.microsoft.com/office/drawing/2014/main" id="{29C1FF8C-2FC7-4ED2-982C-58C3D1C7E775}"/>
              </a:ext>
            </a:extLst>
          </p:cNvPr>
          <p:cNvGrpSpPr/>
          <p:nvPr/>
        </p:nvGrpSpPr>
        <p:grpSpPr>
          <a:xfrm>
            <a:off x="3107690" y="4276725"/>
            <a:ext cx="252730" cy="252730"/>
            <a:chOff x="7564664" y="2476500"/>
            <a:chExt cx="1905000" cy="1905000"/>
          </a:xfr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6E9A146-AB86-4109-BFD3-DEF339A9D5B0}"/>
                </a:ext>
              </a:extLst>
            </p:cNvPr>
            <p:cNvSpPr/>
            <p:nvPr/>
          </p:nvSpPr>
          <p:spPr>
            <a:xfrm>
              <a:off x="7912284" y="3019450"/>
              <a:ext cx="1090166" cy="779487"/>
            </a:xfrm>
            <a:custGeom>
              <a:avLst/>
              <a:gdLst>
                <a:gd name="connsiteX0" fmla="*/ 392949 w 1090166"/>
                <a:gd name="connsiteY0" fmla="*/ 337517 h 779487"/>
                <a:gd name="connsiteX1" fmla="*/ 56300 w 1090166"/>
                <a:gd name="connsiteY1" fmla="*/ 337517 h 779487"/>
                <a:gd name="connsiteX2" fmla="*/ 4210 w 1090166"/>
                <a:gd name="connsiteY2" fmla="*/ 389607 h 779487"/>
                <a:gd name="connsiteX3" fmla="*/ 56300 w 1090166"/>
                <a:gd name="connsiteY3" fmla="*/ 441697 h 779487"/>
                <a:gd name="connsiteX4" fmla="*/ 392949 w 1090166"/>
                <a:gd name="connsiteY4" fmla="*/ 441697 h 779487"/>
                <a:gd name="connsiteX5" fmla="*/ 445039 w 1090166"/>
                <a:gd name="connsiteY5" fmla="*/ 389607 h 779487"/>
                <a:gd name="connsiteX6" fmla="*/ 392949 w 1090166"/>
                <a:gd name="connsiteY6" fmla="*/ 337517 h 779487"/>
                <a:gd name="connsiteX7" fmla="*/ 239358 w 1090166"/>
                <a:gd name="connsiteY7" fmla="*/ 779239 h 779487"/>
                <a:gd name="connsiteX8" fmla="*/ 295234 w 1090166"/>
                <a:gd name="connsiteY8" fmla="*/ 731233 h 779487"/>
                <a:gd name="connsiteX9" fmla="*/ 247228 w 1090166"/>
                <a:gd name="connsiteY9" fmla="*/ 675357 h 779487"/>
                <a:gd name="connsiteX10" fmla="*/ 239358 w 1090166"/>
                <a:gd name="connsiteY10" fmla="*/ 675357 h 779487"/>
                <a:gd name="connsiteX11" fmla="*/ 56300 w 1090166"/>
                <a:gd name="connsiteY11" fmla="*/ 675357 h 779487"/>
                <a:gd name="connsiteX12" fmla="*/ 424 w 1090166"/>
                <a:gd name="connsiteY12" fmla="*/ 723363 h 779487"/>
                <a:gd name="connsiteX13" fmla="*/ 48430 w 1090166"/>
                <a:gd name="connsiteY13" fmla="*/ 779239 h 779487"/>
                <a:gd name="connsiteX14" fmla="*/ 56300 w 1090166"/>
                <a:gd name="connsiteY14" fmla="*/ 779239 h 779487"/>
                <a:gd name="connsiteX15" fmla="*/ 56300 w 1090166"/>
                <a:gd name="connsiteY15" fmla="*/ 273 h 779487"/>
                <a:gd name="connsiteX16" fmla="*/ 4210 w 1090166"/>
                <a:gd name="connsiteY16" fmla="*/ 52362 h 779487"/>
                <a:gd name="connsiteX17" fmla="*/ 56300 w 1090166"/>
                <a:gd name="connsiteY17" fmla="*/ 104452 h 779487"/>
                <a:gd name="connsiteX18" fmla="*/ 1038565 w 1090166"/>
                <a:gd name="connsiteY18" fmla="*/ 104452 h 779487"/>
                <a:gd name="connsiteX19" fmla="*/ 1090655 w 1090166"/>
                <a:gd name="connsiteY19" fmla="*/ 52362 h 779487"/>
                <a:gd name="connsiteX20" fmla="*/ 1038565 w 1090166"/>
                <a:gd name="connsiteY20" fmla="*/ 273 h 77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0166" h="779487">
                  <a:moveTo>
                    <a:pt x="392949" y="337517"/>
                  </a:moveTo>
                  <a:lnTo>
                    <a:pt x="56300" y="337517"/>
                  </a:lnTo>
                  <a:cubicBezTo>
                    <a:pt x="27531" y="337517"/>
                    <a:pt x="4210" y="360839"/>
                    <a:pt x="4210" y="389607"/>
                  </a:cubicBezTo>
                  <a:cubicBezTo>
                    <a:pt x="4210" y="418375"/>
                    <a:pt x="27531" y="441697"/>
                    <a:pt x="56300" y="441697"/>
                  </a:cubicBezTo>
                  <a:lnTo>
                    <a:pt x="392949" y="441697"/>
                  </a:lnTo>
                  <a:cubicBezTo>
                    <a:pt x="421717" y="441697"/>
                    <a:pt x="445039" y="418375"/>
                    <a:pt x="445039" y="389607"/>
                  </a:cubicBezTo>
                  <a:cubicBezTo>
                    <a:pt x="445039" y="360839"/>
                    <a:pt x="421717" y="337517"/>
                    <a:pt x="392949" y="337517"/>
                  </a:cubicBezTo>
                  <a:close/>
                  <a:moveTo>
                    <a:pt x="239358" y="779239"/>
                  </a:moveTo>
                  <a:cubicBezTo>
                    <a:pt x="268044" y="781412"/>
                    <a:pt x="293061" y="759919"/>
                    <a:pt x="295234" y="731233"/>
                  </a:cubicBezTo>
                  <a:cubicBezTo>
                    <a:pt x="297407" y="702546"/>
                    <a:pt x="275914" y="677530"/>
                    <a:pt x="247228" y="675357"/>
                  </a:cubicBezTo>
                  <a:cubicBezTo>
                    <a:pt x="244608" y="675158"/>
                    <a:pt x="241978" y="675158"/>
                    <a:pt x="239358" y="675357"/>
                  </a:cubicBezTo>
                  <a:lnTo>
                    <a:pt x="56300" y="675357"/>
                  </a:lnTo>
                  <a:cubicBezTo>
                    <a:pt x="27613" y="673184"/>
                    <a:pt x="2597" y="694677"/>
                    <a:pt x="424" y="723363"/>
                  </a:cubicBezTo>
                  <a:cubicBezTo>
                    <a:pt x="-1749" y="752049"/>
                    <a:pt x="19744" y="777066"/>
                    <a:pt x="48430" y="779239"/>
                  </a:cubicBezTo>
                  <a:cubicBezTo>
                    <a:pt x="51049" y="779437"/>
                    <a:pt x="53680" y="779437"/>
                    <a:pt x="56300" y="779239"/>
                  </a:cubicBezTo>
                  <a:close/>
                  <a:moveTo>
                    <a:pt x="56300" y="273"/>
                  </a:moveTo>
                  <a:cubicBezTo>
                    <a:pt x="27531" y="273"/>
                    <a:pt x="4210" y="23594"/>
                    <a:pt x="4210" y="52362"/>
                  </a:cubicBezTo>
                  <a:cubicBezTo>
                    <a:pt x="4210" y="81131"/>
                    <a:pt x="27531" y="104452"/>
                    <a:pt x="56300" y="104452"/>
                  </a:cubicBezTo>
                  <a:lnTo>
                    <a:pt x="1038565" y="104452"/>
                  </a:lnTo>
                  <a:cubicBezTo>
                    <a:pt x="1067334" y="104452"/>
                    <a:pt x="1090655" y="81131"/>
                    <a:pt x="1090655" y="52362"/>
                  </a:cubicBezTo>
                  <a:cubicBezTo>
                    <a:pt x="1090655" y="23594"/>
                    <a:pt x="1067334" y="273"/>
                    <a:pt x="1038565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508736C-9448-4341-AF79-4457274E5889}"/>
                </a:ext>
              </a:extLst>
            </p:cNvPr>
            <p:cNvSpPr/>
            <p:nvPr/>
          </p:nvSpPr>
          <p:spPr>
            <a:xfrm>
              <a:off x="8504683" y="3306932"/>
              <a:ext cx="922734" cy="1023193"/>
            </a:xfrm>
            <a:custGeom>
              <a:avLst/>
              <a:gdLst>
                <a:gd name="connsiteX0" fmla="*/ 885209 w 922734"/>
                <a:gd name="connsiteY0" fmla="*/ 797152 h 1023193"/>
                <a:gd name="connsiteX1" fmla="*/ 885209 w 922734"/>
                <a:gd name="connsiteY1" fmla="*/ 795366 h 1023193"/>
                <a:gd name="connsiteX2" fmla="*/ 883125 w 922734"/>
                <a:gd name="connsiteY2" fmla="*/ 790604 h 1023193"/>
                <a:gd name="connsiteX3" fmla="*/ 880744 w 922734"/>
                <a:gd name="connsiteY3" fmla="*/ 785246 h 1023193"/>
                <a:gd name="connsiteX4" fmla="*/ 645596 w 922734"/>
                <a:gd name="connsiteY4" fmla="*/ 553372 h 1023193"/>
                <a:gd name="connsiteX5" fmla="*/ 706205 w 922734"/>
                <a:gd name="connsiteY5" fmla="*/ 122776 h 1023193"/>
                <a:gd name="connsiteX6" fmla="*/ 275609 w 922734"/>
                <a:gd name="connsiteY6" fmla="*/ 62166 h 1023193"/>
                <a:gd name="connsiteX7" fmla="*/ 215000 w 922734"/>
                <a:gd name="connsiteY7" fmla="*/ 492762 h 1023193"/>
                <a:gd name="connsiteX8" fmla="*/ 275609 w 922734"/>
                <a:gd name="connsiteY8" fmla="*/ 553372 h 1023193"/>
                <a:gd name="connsiteX9" fmla="*/ 40461 w 922734"/>
                <a:gd name="connsiteY9" fmla="*/ 785246 h 1023193"/>
                <a:gd name="connsiteX10" fmla="*/ 38079 w 922734"/>
                <a:gd name="connsiteY10" fmla="*/ 790604 h 1023193"/>
                <a:gd name="connsiteX11" fmla="*/ 35996 w 922734"/>
                <a:gd name="connsiteY11" fmla="*/ 795366 h 1023193"/>
                <a:gd name="connsiteX12" fmla="*/ 35996 w 922734"/>
                <a:gd name="connsiteY12" fmla="*/ 797152 h 1023193"/>
                <a:gd name="connsiteX13" fmla="*/ 277 w 922734"/>
                <a:gd name="connsiteY13" fmla="*/ 975746 h 1023193"/>
                <a:gd name="connsiteX14" fmla="*/ 101778 w 922734"/>
                <a:gd name="connsiteY14" fmla="*/ 975746 h 1023193"/>
                <a:gd name="connsiteX15" fmla="*/ 451440 w 922734"/>
                <a:gd name="connsiteY15" fmla="*/ 605378 h 1023193"/>
                <a:gd name="connsiteX16" fmla="*/ 821808 w 922734"/>
                <a:gd name="connsiteY16" fmla="*/ 955040 h 1023193"/>
                <a:gd name="connsiteX17" fmla="*/ 821808 w 922734"/>
                <a:gd name="connsiteY17" fmla="*/ 975746 h 1023193"/>
                <a:gd name="connsiteX18" fmla="*/ 923011 w 922734"/>
                <a:gd name="connsiteY18" fmla="*/ 975746 h 1023193"/>
                <a:gd name="connsiteX19" fmla="*/ 885209 w 922734"/>
                <a:gd name="connsiteY19" fmla="*/ 797152 h 1023193"/>
                <a:gd name="connsiteX20" fmla="*/ 458965 w 922734"/>
                <a:gd name="connsiteY20" fmla="*/ 512891 h 1023193"/>
                <a:gd name="connsiteX21" fmla="*/ 252094 w 922734"/>
                <a:gd name="connsiteY21" fmla="*/ 306615 h 1023193"/>
                <a:gd name="connsiteX22" fmla="*/ 458370 w 922734"/>
                <a:gd name="connsiteY22" fmla="*/ 99744 h 1023193"/>
                <a:gd name="connsiteX23" fmla="*/ 665241 w 922734"/>
                <a:gd name="connsiteY23" fmla="*/ 306020 h 1023193"/>
                <a:gd name="connsiteX24" fmla="*/ 665241 w 922734"/>
                <a:gd name="connsiteY24" fmla="*/ 306317 h 1023193"/>
                <a:gd name="connsiteX25" fmla="*/ 458965 w 922734"/>
                <a:gd name="connsiteY25" fmla="*/ 512891 h 102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2734" h="1023193">
                  <a:moveTo>
                    <a:pt x="885209" y="797152"/>
                  </a:moveTo>
                  <a:cubicBezTo>
                    <a:pt x="885044" y="796568"/>
                    <a:pt x="885044" y="795950"/>
                    <a:pt x="885209" y="795366"/>
                  </a:cubicBezTo>
                  <a:lnTo>
                    <a:pt x="883125" y="790604"/>
                  </a:lnTo>
                  <a:cubicBezTo>
                    <a:pt x="882209" y="788875"/>
                    <a:pt x="881413" y="787085"/>
                    <a:pt x="880744" y="785246"/>
                  </a:cubicBezTo>
                  <a:cubicBezTo>
                    <a:pt x="833469" y="681719"/>
                    <a:pt x="749776" y="599190"/>
                    <a:pt x="645596" y="553372"/>
                  </a:cubicBezTo>
                  <a:cubicBezTo>
                    <a:pt x="781238" y="451203"/>
                    <a:pt x="808374" y="258418"/>
                    <a:pt x="706205" y="122776"/>
                  </a:cubicBezTo>
                  <a:cubicBezTo>
                    <a:pt x="604036" y="-12867"/>
                    <a:pt x="411252" y="-40003"/>
                    <a:pt x="275609" y="62166"/>
                  </a:cubicBezTo>
                  <a:cubicBezTo>
                    <a:pt x="139966" y="164335"/>
                    <a:pt x="112831" y="357120"/>
                    <a:pt x="215000" y="492762"/>
                  </a:cubicBezTo>
                  <a:cubicBezTo>
                    <a:pt x="232274" y="515696"/>
                    <a:pt x="252675" y="536098"/>
                    <a:pt x="275609" y="553372"/>
                  </a:cubicBezTo>
                  <a:cubicBezTo>
                    <a:pt x="171493" y="599284"/>
                    <a:pt x="87828" y="681784"/>
                    <a:pt x="40461" y="785246"/>
                  </a:cubicBezTo>
                  <a:cubicBezTo>
                    <a:pt x="39544" y="786975"/>
                    <a:pt x="38748" y="788765"/>
                    <a:pt x="38079" y="790604"/>
                  </a:cubicBezTo>
                  <a:cubicBezTo>
                    <a:pt x="38079" y="792390"/>
                    <a:pt x="36591" y="793878"/>
                    <a:pt x="35996" y="795366"/>
                  </a:cubicBezTo>
                  <a:cubicBezTo>
                    <a:pt x="35830" y="795950"/>
                    <a:pt x="35830" y="796568"/>
                    <a:pt x="35996" y="797152"/>
                  </a:cubicBezTo>
                  <a:cubicBezTo>
                    <a:pt x="12154" y="853662"/>
                    <a:pt x="4" y="914414"/>
                    <a:pt x="277" y="975746"/>
                  </a:cubicBezTo>
                  <a:cubicBezTo>
                    <a:pt x="277" y="1039445"/>
                    <a:pt x="101778" y="1037659"/>
                    <a:pt x="101778" y="975746"/>
                  </a:cubicBezTo>
                  <a:cubicBezTo>
                    <a:pt x="96060" y="776915"/>
                    <a:pt x="252609" y="611096"/>
                    <a:pt x="451440" y="605378"/>
                  </a:cubicBezTo>
                  <a:cubicBezTo>
                    <a:pt x="650271" y="599660"/>
                    <a:pt x="816090" y="756209"/>
                    <a:pt x="821808" y="955040"/>
                  </a:cubicBezTo>
                  <a:cubicBezTo>
                    <a:pt x="822007" y="961941"/>
                    <a:pt x="822007" y="968846"/>
                    <a:pt x="821808" y="975746"/>
                  </a:cubicBezTo>
                  <a:cubicBezTo>
                    <a:pt x="821808" y="1038552"/>
                    <a:pt x="923011" y="1040337"/>
                    <a:pt x="923011" y="975746"/>
                  </a:cubicBezTo>
                  <a:cubicBezTo>
                    <a:pt x="922480" y="914286"/>
                    <a:pt x="909625" y="853557"/>
                    <a:pt x="885209" y="797152"/>
                  </a:cubicBezTo>
                  <a:close/>
                  <a:moveTo>
                    <a:pt x="458965" y="512891"/>
                  </a:moveTo>
                  <a:cubicBezTo>
                    <a:pt x="344878" y="513055"/>
                    <a:pt x="252259" y="420702"/>
                    <a:pt x="252094" y="306615"/>
                  </a:cubicBezTo>
                  <a:cubicBezTo>
                    <a:pt x="251930" y="192528"/>
                    <a:pt x="344283" y="99909"/>
                    <a:pt x="458370" y="99744"/>
                  </a:cubicBezTo>
                  <a:cubicBezTo>
                    <a:pt x="572457" y="99580"/>
                    <a:pt x="665076" y="191933"/>
                    <a:pt x="665241" y="306020"/>
                  </a:cubicBezTo>
                  <a:cubicBezTo>
                    <a:pt x="665241" y="306119"/>
                    <a:pt x="665241" y="306218"/>
                    <a:pt x="665241" y="306317"/>
                  </a:cubicBezTo>
                  <a:cubicBezTo>
                    <a:pt x="665241" y="420288"/>
                    <a:pt x="572936" y="512726"/>
                    <a:pt x="458965" y="51289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685B20E-49F0-4FF8-A831-0C6F836E6D77}"/>
                </a:ext>
              </a:extLst>
            </p:cNvPr>
            <p:cNvSpPr/>
            <p:nvPr/>
          </p:nvSpPr>
          <p:spPr>
            <a:xfrm>
              <a:off x="7608445" y="2526234"/>
              <a:ext cx="1720825" cy="1804541"/>
            </a:xfrm>
            <a:custGeom>
              <a:avLst/>
              <a:gdLst>
                <a:gd name="connsiteX0" fmla="*/ 748878 w 1720825"/>
                <a:gd name="connsiteY0" fmla="*/ 1805260 h 1804541"/>
                <a:gd name="connsiteX1" fmla="*/ 178866 w 1720825"/>
                <a:gd name="connsiteY1" fmla="*/ 1805260 h 1804541"/>
                <a:gd name="connsiteX2" fmla="*/ 273 w 1720825"/>
                <a:gd name="connsiteY2" fmla="*/ 1626666 h 1804541"/>
                <a:gd name="connsiteX3" fmla="*/ 273 w 1720825"/>
                <a:gd name="connsiteY3" fmla="*/ 178866 h 1804541"/>
                <a:gd name="connsiteX4" fmla="*/ 178866 w 1720825"/>
                <a:gd name="connsiteY4" fmla="*/ 273 h 1804541"/>
                <a:gd name="connsiteX5" fmla="*/ 1542727 w 1720825"/>
                <a:gd name="connsiteY5" fmla="*/ 273 h 1804541"/>
                <a:gd name="connsiteX6" fmla="*/ 1721321 w 1720825"/>
                <a:gd name="connsiteY6" fmla="*/ 178866 h 1804541"/>
                <a:gd name="connsiteX7" fmla="*/ 1721321 w 1720825"/>
                <a:gd name="connsiteY7" fmla="*/ 779834 h 1804541"/>
                <a:gd name="connsiteX8" fmla="*/ 1661790 w 1720825"/>
                <a:gd name="connsiteY8" fmla="*/ 839366 h 1804541"/>
                <a:gd name="connsiteX9" fmla="*/ 1602258 w 1720825"/>
                <a:gd name="connsiteY9" fmla="*/ 779834 h 1804541"/>
                <a:gd name="connsiteX10" fmla="*/ 1602258 w 1720825"/>
                <a:gd name="connsiteY10" fmla="*/ 178866 h 1804541"/>
                <a:gd name="connsiteX11" fmla="*/ 1542727 w 1720825"/>
                <a:gd name="connsiteY11" fmla="*/ 119335 h 1804541"/>
                <a:gd name="connsiteX12" fmla="*/ 178866 w 1720825"/>
                <a:gd name="connsiteY12" fmla="*/ 119335 h 1804541"/>
                <a:gd name="connsiteX13" fmla="*/ 119335 w 1720825"/>
                <a:gd name="connsiteY13" fmla="*/ 178866 h 1804541"/>
                <a:gd name="connsiteX14" fmla="*/ 119335 w 1720825"/>
                <a:gd name="connsiteY14" fmla="*/ 1626666 h 1804541"/>
                <a:gd name="connsiteX15" fmla="*/ 178866 w 1720825"/>
                <a:gd name="connsiteY15" fmla="*/ 1686198 h 1804541"/>
                <a:gd name="connsiteX16" fmla="*/ 748878 w 1720825"/>
                <a:gd name="connsiteY16" fmla="*/ 1686198 h 1804541"/>
                <a:gd name="connsiteX17" fmla="*/ 808409 w 1720825"/>
                <a:gd name="connsiteY17" fmla="*/ 1745729 h 1804541"/>
                <a:gd name="connsiteX18" fmla="*/ 748878 w 1720825"/>
                <a:gd name="connsiteY18" fmla="*/ 1805260 h 180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0825" h="1804541">
                  <a:moveTo>
                    <a:pt x="748878" y="1805260"/>
                  </a:moveTo>
                  <a:lnTo>
                    <a:pt x="178866" y="1805260"/>
                  </a:lnTo>
                  <a:cubicBezTo>
                    <a:pt x="80232" y="1805260"/>
                    <a:pt x="273" y="1725301"/>
                    <a:pt x="273" y="1626666"/>
                  </a:cubicBezTo>
                  <a:lnTo>
                    <a:pt x="273" y="178866"/>
                  </a:lnTo>
                  <a:cubicBezTo>
                    <a:pt x="273" y="80232"/>
                    <a:pt x="80232" y="273"/>
                    <a:pt x="178866" y="273"/>
                  </a:cubicBezTo>
                  <a:lnTo>
                    <a:pt x="1542727" y="273"/>
                  </a:lnTo>
                  <a:cubicBezTo>
                    <a:pt x="1641362" y="273"/>
                    <a:pt x="1721321" y="80232"/>
                    <a:pt x="1721321" y="178866"/>
                  </a:cubicBezTo>
                  <a:lnTo>
                    <a:pt x="1721321" y="779834"/>
                  </a:lnTo>
                  <a:cubicBezTo>
                    <a:pt x="1721321" y="812713"/>
                    <a:pt x="1694668" y="839366"/>
                    <a:pt x="1661790" y="839366"/>
                  </a:cubicBezTo>
                  <a:cubicBezTo>
                    <a:pt x="1628912" y="839366"/>
                    <a:pt x="1602258" y="812713"/>
                    <a:pt x="1602258" y="779834"/>
                  </a:cubicBezTo>
                  <a:lnTo>
                    <a:pt x="1602258" y="178866"/>
                  </a:lnTo>
                  <a:cubicBezTo>
                    <a:pt x="1602258" y="145988"/>
                    <a:pt x="1575605" y="119335"/>
                    <a:pt x="1542727" y="119335"/>
                  </a:cubicBezTo>
                  <a:lnTo>
                    <a:pt x="178866" y="119335"/>
                  </a:lnTo>
                  <a:cubicBezTo>
                    <a:pt x="145988" y="119335"/>
                    <a:pt x="119335" y="145988"/>
                    <a:pt x="119335" y="178866"/>
                  </a:cubicBezTo>
                  <a:lnTo>
                    <a:pt x="119335" y="1626666"/>
                  </a:lnTo>
                  <a:cubicBezTo>
                    <a:pt x="119335" y="1659544"/>
                    <a:pt x="145988" y="1686198"/>
                    <a:pt x="178866" y="1686198"/>
                  </a:cubicBezTo>
                  <a:lnTo>
                    <a:pt x="748878" y="1686198"/>
                  </a:lnTo>
                  <a:cubicBezTo>
                    <a:pt x="781756" y="1686198"/>
                    <a:pt x="808409" y="1712851"/>
                    <a:pt x="808409" y="1745729"/>
                  </a:cubicBezTo>
                  <a:cubicBezTo>
                    <a:pt x="808409" y="1778607"/>
                    <a:pt x="781756" y="1805260"/>
                    <a:pt x="748878" y="180526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2" name="图形 8">
            <a:extLst>
              <a:ext uri="{FF2B5EF4-FFF2-40B4-BE49-F238E27FC236}">
                <a16:creationId xmlns:a16="http://schemas.microsoft.com/office/drawing/2014/main" id="{9E8E68C8-FD76-4D46-94BB-A7228A149A0E}"/>
              </a:ext>
            </a:extLst>
          </p:cNvPr>
          <p:cNvGrpSpPr/>
          <p:nvPr/>
        </p:nvGrpSpPr>
        <p:grpSpPr>
          <a:xfrm>
            <a:off x="4928870" y="3651250"/>
            <a:ext cx="252730" cy="252730"/>
            <a:chOff x="9985828" y="2476500"/>
            <a:chExt cx="1905000" cy="1905000"/>
          </a:xfr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FC2141D-29BC-4EA8-A587-F65CE3B69F3D}"/>
                </a:ext>
              </a:extLst>
            </p:cNvPr>
            <p:cNvSpPr/>
            <p:nvPr/>
          </p:nvSpPr>
          <p:spPr>
            <a:xfrm>
              <a:off x="10479665" y="2597076"/>
              <a:ext cx="909712" cy="390674"/>
            </a:xfrm>
            <a:custGeom>
              <a:avLst/>
              <a:gdLst>
                <a:gd name="connsiteX0" fmla="*/ 821208 w 909711"/>
                <a:gd name="connsiteY0" fmla="*/ 391393 h 390673"/>
                <a:gd name="connsiteX1" fmla="*/ 89569 w 909711"/>
                <a:gd name="connsiteY1" fmla="*/ 391393 h 390673"/>
                <a:gd name="connsiteX2" fmla="*/ 273 w 909711"/>
                <a:gd name="connsiteY2" fmla="*/ 302096 h 390673"/>
                <a:gd name="connsiteX3" fmla="*/ 273 w 909711"/>
                <a:gd name="connsiteY3" fmla="*/ 89569 h 390673"/>
                <a:gd name="connsiteX4" fmla="*/ 89569 w 909711"/>
                <a:gd name="connsiteY4" fmla="*/ 273 h 390673"/>
                <a:gd name="connsiteX5" fmla="*/ 821208 w 909711"/>
                <a:gd name="connsiteY5" fmla="*/ 273 h 390673"/>
                <a:gd name="connsiteX6" fmla="*/ 910505 w 909711"/>
                <a:gd name="connsiteY6" fmla="*/ 89569 h 390673"/>
                <a:gd name="connsiteX7" fmla="*/ 910505 w 909711"/>
                <a:gd name="connsiteY7" fmla="*/ 302394 h 390673"/>
                <a:gd name="connsiteX8" fmla="*/ 821208 w 909711"/>
                <a:gd name="connsiteY8" fmla="*/ 391690 h 390673"/>
                <a:gd name="connsiteX9" fmla="*/ 131241 w 909711"/>
                <a:gd name="connsiteY9" fmla="*/ 261912 h 390673"/>
                <a:gd name="connsiteX10" fmla="*/ 780727 w 909711"/>
                <a:gd name="connsiteY10" fmla="*/ 261912 h 390673"/>
                <a:gd name="connsiteX11" fmla="*/ 780727 w 909711"/>
                <a:gd name="connsiteY11" fmla="*/ 130051 h 390673"/>
                <a:gd name="connsiteX12" fmla="*/ 131241 w 909711"/>
                <a:gd name="connsiteY12" fmla="*/ 130051 h 39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711" h="390673">
                  <a:moveTo>
                    <a:pt x="821208" y="391393"/>
                  </a:moveTo>
                  <a:lnTo>
                    <a:pt x="89569" y="391393"/>
                  </a:lnTo>
                  <a:cubicBezTo>
                    <a:pt x="40252" y="391393"/>
                    <a:pt x="273" y="351413"/>
                    <a:pt x="273" y="302096"/>
                  </a:cubicBezTo>
                  <a:lnTo>
                    <a:pt x="273" y="89569"/>
                  </a:lnTo>
                  <a:cubicBezTo>
                    <a:pt x="273" y="40252"/>
                    <a:pt x="40252" y="273"/>
                    <a:pt x="89569" y="273"/>
                  </a:cubicBezTo>
                  <a:lnTo>
                    <a:pt x="821208" y="273"/>
                  </a:lnTo>
                  <a:cubicBezTo>
                    <a:pt x="870526" y="273"/>
                    <a:pt x="910505" y="40252"/>
                    <a:pt x="910505" y="89569"/>
                  </a:cubicBezTo>
                  <a:lnTo>
                    <a:pt x="910505" y="302394"/>
                  </a:lnTo>
                  <a:cubicBezTo>
                    <a:pt x="910505" y="351711"/>
                    <a:pt x="870526" y="391690"/>
                    <a:pt x="821208" y="391690"/>
                  </a:cubicBezTo>
                  <a:close/>
                  <a:moveTo>
                    <a:pt x="131241" y="261912"/>
                  </a:moveTo>
                  <a:lnTo>
                    <a:pt x="780727" y="261912"/>
                  </a:lnTo>
                  <a:lnTo>
                    <a:pt x="780727" y="130051"/>
                  </a:lnTo>
                  <a:lnTo>
                    <a:pt x="131241" y="13005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9B7D8AA-C581-41EE-B7A9-BA07FBA1B69C}"/>
                </a:ext>
              </a:extLst>
            </p:cNvPr>
            <p:cNvSpPr/>
            <p:nvPr/>
          </p:nvSpPr>
          <p:spPr>
            <a:xfrm>
              <a:off x="10031986" y="3116689"/>
              <a:ext cx="1811982" cy="1144116"/>
            </a:xfrm>
            <a:custGeom>
              <a:avLst/>
              <a:gdLst>
                <a:gd name="connsiteX0" fmla="*/ 1747518 w 1811982"/>
                <a:gd name="connsiteY0" fmla="*/ 1143962 h 1144116"/>
                <a:gd name="connsiteX1" fmla="*/ 65165 w 1811982"/>
                <a:gd name="connsiteY1" fmla="*/ 1143962 h 1144116"/>
                <a:gd name="connsiteX2" fmla="*/ 276 w 1811982"/>
                <a:gd name="connsiteY2" fmla="*/ 1079073 h 1144116"/>
                <a:gd name="connsiteX3" fmla="*/ 276 w 1811982"/>
                <a:gd name="connsiteY3" fmla="*/ 123597 h 1144116"/>
                <a:gd name="connsiteX4" fmla="*/ 64212 w 1811982"/>
                <a:gd name="connsiteY4" fmla="*/ 58356 h 1144116"/>
                <a:gd name="connsiteX5" fmla="*/ 121422 w 1811982"/>
                <a:gd name="connsiteY5" fmla="*/ 91747 h 1144116"/>
                <a:gd name="connsiteX6" fmla="*/ 892054 w 1811982"/>
                <a:gd name="connsiteY6" fmla="*/ 389404 h 1144116"/>
                <a:gd name="connsiteX7" fmla="*/ 1400153 w 1811982"/>
                <a:gd name="connsiteY7" fmla="*/ 302190 h 1144116"/>
                <a:gd name="connsiteX8" fmla="*/ 1687987 w 1811982"/>
                <a:gd name="connsiteY8" fmla="*/ 39360 h 1144116"/>
                <a:gd name="connsiteX9" fmla="*/ 1773337 w 1811982"/>
                <a:gd name="connsiteY9" fmla="*/ 5646 h 1144116"/>
                <a:gd name="connsiteX10" fmla="*/ 1812407 w 1811982"/>
                <a:gd name="connsiteY10" fmla="*/ 64958 h 1144116"/>
                <a:gd name="connsiteX11" fmla="*/ 1812407 w 1811982"/>
                <a:gd name="connsiteY11" fmla="*/ 1076990 h 1144116"/>
                <a:gd name="connsiteX12" fmla="*/ 1747518 w 1811982"/>
                <a:gd name="connsiteY12" fmla="*/ 1141879 h 1144116"/>
                <a:gd name="connsiteX13" fmla="*/ 130054 w 1811982"/>
                <a:gd name="connsiteY13" fmla="*/ 1014184 h 1144116"/>
                <a:gd name="connsiteX14" fmla="*/ 1682629 w 1811982"/>
                <a:gd name="connsiteY14" fmla="*/ 1014184 h 1144116"/>
                <a:gd name="connsiteX15" fmla="*/ 1682629 w 1811982"/>
                <a:gd name="connsiteY15" fmla="*/ 272425 h 1144116"/>
                <a:gd name="connsiteX16" fmla="*/ 1664174 w 1811982"/>
                <a:gd name="connsiteY16" fmla="*/ 289987 h 1144116"/>
                <a:gd name="connsiteX17" fmla="*/ 1451052 w 1811982"/>
                <a:gd name="connsiteY17" fmla="*/ 422741 h 1144116"/>
                <a:gd name="connsiteX18" fmla="*/ 892054 w 1811982"/>
                <a:gd name="connsiteY18" fmla="*/ 520670 h 1144116"/>
                <a:gd name="connsiteX19" fmla="*/ 368774 w 1811982"/>
                <a:gd name="connsiteY19" fmla="*/ 441791 h 1144116"/>
                <a:gd name="connsiteX20" fmla="*/ 130649 w 1811982"/>
                <a:gd name="connsiteY20" fmla="*/ 304274 h 11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11982" h="1144116">
                  <a:moveTo>
                    <a:pt x="1747518" y="1143962"/>
                  </a:moveTo>
                  <a:lnTo>
                    <a:pt x="65165" y="1143962"/>
                  </a:lnTo>
                  <a:cubicBezTo>
                    <a:pt x="29328" y="1143962"/>
                    <a:pt x="276" y="1114910"/>
                    <a:pt x="276" y="1079073"/>
                  </a:cubicBezTo>
                  <a:lnTo>
                    <a:pt x="276" y="123597"/>
                  </a:lnTo>
                  <a:cubicBezTo>
                    <a:pt x="-84" y="87926"/>
                    <a:pt x="28541" y="58717"/>
                    <a:pt x="64212" y="58356"/>
                  </a:cubicBezTo>
                  <a:cubicBezTo>
                    <a:pt x="87972" y="58116"/>
                    <a:pt x="109945" y="70941"/>
                    <a:pt x="121422" y="91747"/>
                  </a:cubicBezTo>
                  <a:cubicBezTo>
                    <a:pt x="261618" y="338802"/>
                    <a:pt x="617913" y="389404"/>
                    <a:pt x="892054" y="389404"/>
                  </a:cubicBezTo>
                  <a:cubicBezTo>
                    <a:pt x="1089698" y="389404"/>
                    <a:pt x="1265613" y="359638"/>
                    <a:pt x="1400153" y="302190"/>
                  </a:cubicBezTo>
                  <a:cubicBezTo>
                    <a:pt x="1541838" y="242659"/>
                    <a:pt x="1638278" y="153362"/>
                    <a:pt x="1687987" y="39360"/>
                  </a:cubicBezTo>
                  <a:cubicBezTo>
                    <a:pt x="1702246" y="6482"/>
                    <a:pt x="1740458" y="-8613"/>
                    <a:pt x="1773337" y="5646"/>
                  </a:cubicBezTo>
                  <a:cubicBezTo>
                    <a:pt x="1796984" y="15902"/>
                    <a:pt x="1812320" y="39183"/>
                    <a:pt x="1812407" y="64958"/>
                  </a:cubicBezTo>
                  <a:lnTo>
                    <a:pt x="1812407" y="1076990"/>
                  </a:lnTo>
                  <a:cubicBezTo>
                    <a:pt x="1812407" y="1112827"/>
                    <a:pt x="1783355" y="1141879"/>
                    <a:pt x="1747518" y="1141879"/>
                  </a:cubicBezTo>
                  <a:close/>
                  <a:moveTo>
                    <a:pt x="130054" y="1014184"/>
                  </a:moveTo>
                  <a:lnTo>
                    <a:pt x="1682629" y="1014184"/>
                  </a:lnTo>
                  <a:lnTo>
                    <a:pt x="1682629" y="272425"/>
                  </a:lnTo>
                  <a:cubicBezTo>
                    <a:pt x="1676676" y="278676"/>
                    <a:pt x="1670425" y="284331"/>
                    <a:pt x="1664174" y="289987"/>
                  </a:cubicBezTo>
                  <a:cubicBezTo>
                    <a:pt x="1601013" y="345785"/>
                    <a:pt x="1528983" y="390653"/>
                    <a:pt x="1451052" y="422741"/>
                  </a:cubicBezTo>
                  <a:cubicBezTo>
                    <a:pt x="1298355" y="487630"/>
                    <a:pt x="1110236" y="520670"/>
                    <a:pt x="892054" y="520670"/>
                  </a:cubicBezTo>
                  <a:cubicBezTo>
                    <a:pt x="714370" y="524972"/>
                    <a:pt x="537295" y="498280"/>
                    <a:pt x="368774" y="441791"/>
                  </a:cubicBezTo>
                  <a:cubicBezTo>
                    <a:pt x="281586" y="411055"/>
                    <a:pt x="200848" y="364429"/>
                    <a:pt x="130649" y="3042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D51D507-0E71-4D21-9522-E73ECEA3933D}"/>
                </a:ext>
              </a:extLst>
            </p:cNvPr>
            <p:cNvSpPr/>
            <p:nvPr/>
          </p:nvSpPr>
          <p:spPr>
            <a:xfrm>
              <a:off x="10031990" y="2858120"/>
              <a:ext cx="1811982" cy="381372"/>
            </a:xfrm>
            <a:custGeom>
              <a:avLst/>
              <a:gdLst>
                <a:gd name="connsiteX0" fmla="*/ 130051 w 1811982"/>
                <a:gd name="connsiteY0" fmla="*/ 382166 h 381372"/>
                <a:gd name="connsiteX1" fmla="*/ 273 w 1811982"/>
                <a:gd name="connsiteY1" fmla="*/ 382166 h 381372"/>
                <a:gd name="connsiteX2" fmla="*/ 273 w 1811982"/>
                <a:gd name="connsiteY2" fmla="*/ 64865 h 381372"/>
                <a:gd name="connsiteX3" fmla="*/ 64863 w 1811982"/>
                <a:gd name="connsiteY3" fmla="*/ 273 h 381372"/>
                <a:gd name="connsiteX4" fmla="*/ 65162 w 1811982"/>
                <a:gd name="connsiteY4" fmla="*/ 273 h 381372"/>
                <a:gd name="connsiteX5" fmla="*/ 1747515 w 1811982"/>
                <a:gd name="connsiteY5" fmla="*/ 273 h 381372"/>
                <a:gd name="connsiteX6" fmla="*/ 1812403 w 1811982"/>
                <a:gd name="connsiteY6" fmla="*/ 64566 h 381372"/>
                <a:gd name="connsiteX7" fmla="*/ 1812404 w 1811982"/>
                <a:gd name="connsiteY7" fmla="*/ 64865 h 381372"/>
                <a:gd name="connsiteX8" fmla="*/ 1812404 w 1811982"/>
                <a:gd name="connsiteY8" fmla="*/ 324123 h 381372"/>
                <a:gd name="connsiteX9" fmla="*/ 1682626 w 1811982"/>
                <a:gd name="connsiteY9" fmla="*/ 324123 h 381372"/>
                <a:gd name="connsiteX10" fmla="*/ 1682626 w 1811982"/>
                <a:gd name="connsiteY10" fmla="*/ 130349 h 381372"/>
                <a:gd name="connsiteX11" fmla="*/ 130051 w 1811982"/>
                <a:gd name="connsiteY11" fmla="*/ 130349 h 38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1982" h="381372">
                  <a:moveTo>
                    <a:pt x="130051" y="382166"/>
                  </a:moveTo>
                  <a:lnTo>
                    <a:pt x="273" y="382166"/>
                  </a:lnTo>
                  <a:lnTo>
                    <a:pt x="273" y="64865"/>
                  </a:lnTo>
                  <a:cubicBezTo>
                    <a:pt x="272" y="29192"/>
                    <a:pt x="29190" y="273"/>
                    <a:pt x="64863" y="273"/>
                  </a:cubicBezTo>
                  <a:cubicBezTo>
                    <a:pt x="64963" y="273"/>
                    <a:pt x="65062" y="273"/>
                    <a:pt x="65162" y="273"/>
                  </a:cubicBezTo>
                  <a:lnTo>
                    <a:pt x="1747515" y="273"/>
                  </a:lnTo>
                  <a:cubicBezTo>
                    <a:pt x="1783187" y="109"/>
                    <a:pt x="1812239" y="28894"/>
                    <a:pt x="1812403" y="64566"/>
                  </a:cubicBezTo>
                  <a:cubicBezTo>
                    <a:pt x="1812404" y="64666"/>
                    <a:pt x="1812404" y="64765"/>
                    <a:pt x="1812404" y="64865"/>
                  </a:cubicBezTo>
                  <a:lnTo>
                    <a:pt x="1812404" y="324123"/>
                  </a:lnTo>
                  <a:lnTo>
                    <a:pt x="1682626" y="324123"/>
                  </a:lnTo>
                  <a:lnTo>
                    <a:pt x="1682626" y="130349"/>
                  </a:lnTo>
                  <a:lnTo>
                    <a:pt x="130051" y="1303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D4E5A27-5D30-4F24-8C38-63728D8C2921}"/>
                </a:ext>
              </a:extLst>
            </p:cNvPr>
            <p:cNvSpPr/>
            <p:nvPr/>
          </p:nvSpPr>
          <p:spPr>
            <a:xfrm>
              <a:off x="10863641" y="3362052"/>
              <a:ext cx="130225" cy="399976"/>
            </a:xfrm>
            <a:custGeom>
              <a:avLst/>
              <a:gdLst>
                <a:gd name="connsiteX0" fmla="*/ 65162 w 130224"/>
                <a:gd name="connsiteY0" fmla="*/ 399727 h 399975"/>
                <a:gd name="connsiteX1" fmla="*/ 273 w 130224"/>
                <a:gd name="connsiteY1" fmla="*/ 334838 h 399975"/>
                <a:gd name="connsiteX2" fmla="*/ 273 w 130224"/>
                <a:gd name="connsiteY2" fmla="*/ 65162 h 399975"/>
                <a:gd name="connsiteX3" fmla="*/ 65162 w 130224"/>
                <a:gd name="connsiteY3" fmla="*/ 273 h 399975"/>
                <a:gd name="connsiteX4" fmla="*/ 130051 w 130224"/>
                <a:gd name="connsiteY4" fmla="*/ 65162 h 399975"/>
                <a:gd name="connsiteX5" fmla="*/ 130051 w 130224"/>
                <a:gd name="connsiteY5" fmla="*/ 334838 h 399975"/>
                <a:gd name="connsiteX6" fmla="*/ 65460 w 130224"/>
                <a:gd name="connsiteY6" fmla="*/ 400024 h 399975"/>
                <a:gd name="connsiteX7" fmla="*/ 65162 w 130224"/>
                <a:gd name="connsiteY7" fmla="*/ 400025 h 39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24" h="399975">
                  <a:moveTo>
                    <a:pt x="65162" y="399727"/>
                  </a:moveTo>
                  <a:cubicBezTo>
                    <a:pt x="29392" y="399564"/>
                    <a:pt x="436" y="370608"/>
                    <a:pt x="273" y="334838"/>
                  </a:cubicBezTo>
                  <a:lnTo>
                    <a:pt x="273" y="65162"/>
                  </a:lnTo>
                  <a:cubicBezTo>
                    <a:pt x="273" y="29324"/>
                    <a:pt x="29324" y="273"/>
                    <a:pt x="65162" y="273"/>
                  </a:cubicBezTo>
                  <a:cubicBezTo>
                    <a:pt x="100999" y="273"/>
                    <a:pt x="130051" y="29324"/>
                    <a:pt x="130051" y="65162"/>
                  </a:cubicBezTo>
                  <a:lnTo>
                    <a:pt x="130051" y="334838"/>
                  </a:lnTo>
                  <a:cubicBezTo>
                    <a:pt x="130215" y="370675"/>
                    <a:pt x="101297" y="399860"/>
                    <a:pt x="65460" y="400024"/>
                  </a:cubicBezTo>
                  <a:cubicBezTo>
                    <a:pt x="65360" y="400025"/>
                    <a:pt x="65261" y="400025"/>
                    <a:pt x="65162" y="4000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7" name="图形 10">
            <a:extLst>
              <a:ext uri="{FF2B5EF4-FFF2-40B4-BE49-F238E27FC236}">
                <a16:creationId xmlns:a16="http://schemas.microsoft.com/office/drawing/2014/main" id="{FA6AC521-8604-4CF0-B66F-3BA488DFA168}"/>
              </a:ext>
            </a:extLst>
          </p:cNvPr>
          <p:cNvGrpSpPr/>
          <p:nvPr/>
        </p:nvGrpSpPr>
        <p:grpSpPr>
          <a:xfrm>
            <a:off x="6750050" y="3037205"/>
            <a:ext cx="252730" cy="252730"/>
            <a:chOff x="12406992" y="2476500"/>
            <a:chExt cx="1905000" cy="1905000"/>
          </a:xfr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65C55CD-7520-4EC7-A7F7-AC9CAC406AAB}"/>
                </a:ext>
              </a:extLst>
            </p:cNvPr>
            <p:cNvSpPr/>
            <p:nvPr/>
          </p:nvSpPr>
          <p:spPr>
            <a:xfrm>
              <a:off x="12960062" y="3289064"/>
              <a:ext cx="753442" cy="548804"/>
            </a:xfrm>
            <a:custGeom>
              <a:avLst/>
              <a:gdLst>
                <a:gd name="connsiteX0" fmla="*/ 705123 w 753442"/>
                <a:gd name="connsiteY0" fmla="*/ 548916 h 548803"/>
                <a:gd name="connsiteX1" fmla="*/ 656308 w 753442"/>
                <a:gd name="connsiteY1" fmla="*/ 500697 h 548803"/>
                <a:gd name="connsiteX2" fmla="*/ 656307 w 753442"/>
                <a:gd name="connsiteY2" fmla="*/ 500398 h 548803"/>
                <a:gd name="connsiteX3" fmla="*/ 656307 w 753442"/>
                <a:gd name="connsiteY3" fmla="*/ 45282 h 548803"/>
                <a:gd name="connsiteX4" fmla="*/ 708783 w 753442"/>
                <a:gd name="connsiteY4" fmla="*/ 424 h 548803"/>
                <a:gd name="connsiteX5" fmla="*/ 753641 w 753442"/>
                <a:gd name="connsiteY5" fmla="*/ 45282 h 548803"/>
                <a:gd name="connsiteX6" fmla="*/ 753641 w 753442"/>
                <a:gd name="connsiteY6" fmla="*/ 500398 h 548803"/>
                <a:gd name="connsiteX7" fmla="*/ 705123 w 753442"/>
                <a:gd name="connsiteY7" fmla="*/ 548916 h 548803"/>
                <a:gd name="connsiteX8" fmla="*/ 380677 w 753442"/>
                <a:gd name="connsiteY8" fmla="*/ 548916 h 548803"/>
                <a:gd name="connsiteX9" fmla="*/ 331863 w 753442"/>
                <a:gd name="connsiteY9" fmla="*/ 500697 h 548803"/>
                <a:gd name="connsiteX10" fmla="*/ 331862 w 753442"/>
                <a:gd name="connsiteY10" fmla="*/ 500398 h 548803"/>
                <a:gd name="connsiteX11" fmla="*/ 331862 w 753442"/>
                <a:gd name="connsiteY11" fmla="*/ 197384 h 548803"/>
                <a:gd name="connsiteX12" fmla="*/ 376719 w 753442"/>
                <a:gd name="connsiteY12" fmla="*/ 144908 h 548803"/>
                <a:gd name="connsiteX13" fmla="*/ 429195 w 753442"/>
                <a:gd name="connsiteY13" fmla="*/ 189766 h 548803"/>
                <a:gd name="connsiteX14" fmla="*/ 429195 w 753442"/>
                <a:gd name="connsiteY14" fmla="*/ 197384 h 548803"/>
                <a:gd name="connsiteX15" fmla="*/ 429195 w 753442"/>
                <a:gd name="connsiteY15" fmla="*/ 500398 h 548803"/>
                <a:gd name="connsiteX16" fmla="*/ 380677 w 753442"/>
                <a:gd name="connsiteY16" fmla="*/ 548916 h 548803"/>
                <a:gd name="connsiteX17" fmla="*/ 49088 w 753442"/>
                <a:gd name="connsiteY17" fmla="*/ 548916 h 548803"/>
                <a:gd name="connsiteX18" fmla="*/ 273 w 753442"/>
                <a:gd name="connsiteY18" fmla="*/ 500697 h 548803"/>
                <a:gd name="connsiteX19" fmla="*/ 273 w 753442"/>
                <a:gd name="connsiteY19" fmla="*/ 500398 h 548803"/>
                <a:gd name="connsiteX20" fmla="*/ 273 w 753442"/>
                <a:gd name="connsiteY20" fmla="*/ 237568 h 548803"/>
                <a:gd name="connsiteX21" fmla="*/ 49088 w 753442"/>
                <a:gd name="connsiteY21" fmla="*/ 188752 h 548803"/>
                <a:gd name="connsiteX22" fmla="*/ 97904 w 753442"/>
                <a:gd name="connsiteY22" fmla="*/ 237568 h 548803"/>
                <a:gd name="connsiteX23" fmla="*/ 97904 w 753442"/>
                <a:gd name="connsiteY23" fmla="*/ 500398 h 548803"/>
                <a:gd name="connsiteX24" fmla="*/ 49088 w 753442"/>
                <a:gd name="connsiteY24" fmla="*/ 548916 h 54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3442" h="548803">
                  <a:moveTo>
                    <a:pt x="705123" y="548916"/>
                  </a:moveTo>
                  <a:cubicBezTo>
                    <a:pt x="678327" y="549080"/>
                    <a:pt x="656472" y="527492"/>
                    <a:pt x="656308" y="500697"/>
                  </a:cubicBezTo>
                  <a:cubicBezTo>
                    <a:pt x="656307" y="500597"/>
                    <a:pt x="656307" y="500498"/>
                    <a:pt x="656307" y="500398"/>
                  </a:cubicBezTo>
                  <a:lnTo>
                    <a:pt x="656307" y="45282"/>
                  </a:lnTo>
                  <a:cubicBezTo>
                    <a:pt x="658411" y="18404"/>
                    <a:pt x="681905" y="-1680"/>
                    <a:pt x="708783" y="424"/>
                  </a:cubicBezTo>
                  <a:cubicBezTo>
                    <a:pt x="732737" y="2299"/>
                    <a:pt x="751766" y="21327"/>
                    <a:pt x="753641" y="45282"/>
                  </a:cubicBezTo>
                  <a:lnTo>
                    <a:pt x="753641" y="500398"/>
                  </a:lnTo>
                  <a:cubicBezTo>
                    <a:pt x="753641" y="527194"/>
                    <a:pt x="731918" y="548916"/>
                    <a:pt x="705123" y="548916"/>
                  </a:cubicBezTo>
                  <a:close/>
                  <a:moveTo>
                    <a:pt x="380677" y="548916"/>
                  </a:moveTo>
                  <a:cubicBezTo>
                    <a:pt x="353882" y="549080"/>
                    <a:pt x="332027" y="527492"/>
                    <a:pt x="331863" y="500697"/>
                  </a:cubicBezTo>
                  <a:cubicBezTo>
                    <a:pt x="331862" y="500597"/>
                    <a:pt x="331862" y="500498"/>
                    <a:pt x="331862" y="500398"/>
                  </a:cubicBezTo>
                  <a:lnTo>
                    <a:pt x="331862" y="197384"/>
                  </a:lnTo>
                  <a:cubicBezTo>
                    <a:pt x="329758" y="170506"/>
                    <a:pt x="349841" y="147012"/>
                    <a:pt x="376719" y="144908"/>
                  </a:cubicBezTo>
                  <a:cubicBezTo>
                    <a:pt x="403597" y="142804"/>
                    <a:pt x="427091" y="162888"/>
                    <a:pt x="429195" y="189766"/>
                  </a:cubicBezTo>
                  <a:cubicBezTo>
                    <a:pt x="429394" y="192301"/>
                    <a:pt x="429394" y="194848"/>
                    <a:pt x="429195" y="197384"/>
                  </a:cubicBezTo>
                  <a:lnTo>
                    <a:pt x="429195" y="500398"/>
                  </a:lnTo>
                  <a:cubicBezTo>
                    <a:pt x="429195" y="527194"/>
                    <a:pt x="407473" y="548916"/>
                    <a:pt x="380677" y="548916"/>
                  </a:cubicBezTo>
                  <a:close/>
                  <a:moveTo>
                    <a:pt x="49088" y="548916"/>
                  </a:moveTo>
                  <a:cubicBezTo>
                    <a:pt x="22293" y="549080"/>
                    <a:pt x="438" y="527492"/>
                    <a:pt x="273" y="500697"/>
                  </a:cubicBezTo>
                  <a:cubicBezTo>
                    <a:pt x="273" y="500597"/>
                    <a:pt x="273" y="500498"/>
                    <a:pt x="273" y="500398"/>
                  </a:cubicBezTo>
                  <a:lnTo>
                    <a:pt x="273" y="237568"/>
                  </a:lnTo>
                  <a:cubicBezTo>
                    <a:pt x="273" y="210607"/>
                    <a:pt x="22128" y="188752"/>
                    <a:pt x="49088" y="188752"/>
                  </a:cubicBezTo>
                  <a:cubicBezTo>
                    <a:pt x="76048" y="188752"/>
                    <a:pt x="97904" y="210607"/>
                    <a:pt x="97904" y="237568"/>
                  </a:cubicBezTo>
                  <a:lnTo>
                    <a:pt x="97904" y="500398"/>
                  </a:lnTo>
                  <a:cubicBezTo>
                    <a:pt x="97740" y="527242"/>
                    <a:pt x="75932" y="548917"/>
                    <a:pt x="49088" y="5489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F063E06-B8B9-429F-B201-44A0BF0E6179}"/>
                </a:ext>
              </a:extLst>
            </p:cNvPr>
            <p:cNvSpPr/>
            <p:nvPr/>
          </p:nvSpPr>
          <p:spPr>
            <a:xfrm>
              <a:off x="13429466" y="2931343"/>
              <a:ext cx="329282" cy="329282"/>
            </a:xfrm>
            <a:custGeom>
              <a:avLst/>
              <a:gdLst>
                <a:gd name="connsiteX0" fmla="*/ 280367 w 329282"/>
                <a:gd name="connsiteY0" fmla="*/ 330374 h 329282"/>
                <a:gd name="connsiteX1" fmla="*/ 231551 w 329282"/>
                <a:gd name="connsiteY1" fmla="*/ 281559 h 329282"/>
                <a:gd name="connsiteX2" fmla="*/ 231551 w 329282"/>
                <a:gd name="connsiteY2" fmla="*/ 97905 h 329282"/>
                <a:gd name="connsiteX3" fmla="*/ 49088 w 329282"/>
                <a:gd name="connsiteY3" fmla="*/ 97905 h 329282"/>
                <a:gd name="connsiteX4" fmla="*/ 273 w 329282"/>
                <a:gd name="connsiteY4" fmla="*/ 49089 h 329282"/>
                <a:gd name="connsiteX5" fmla="*/ 49088 w 329282"/>
                <a:gd name="connsiteY5" fmla="*/ 273 h 329282"/>
                <a:gd name="connsiteX6" fmla="*/ 281558 w 329282"/>
                <a:gd name="connsiteY6" fmla="*/ 273 h 329282"/>
                <a:gd name="connsiteX7" fmla="*/ 330373 w 329282"/>
                <a:gd name="connsiteY7" fmla="*/ 48492 h 329282"/>
                <a:gd name="connsiteX8" fmla="*/ 330373 w 329282"/>
                <a:gd name="connsiteY8" fmla="*/ 49089 h 329282"/>
                <a:gd name="connsiteX9" fmla="*/ 330373 w 329282"/>
                <a:gd name="connsiteY9" fmla="*/ 281559 h 329282"/>
                <a:gd name="connsiteX10" fmla="*/ 282155 w 329282"/>
                <a:gd name="connsiteY10" fmla="*/ 330374 h 329282"/>
                <a:gd name="connsiteX11" fmla="*/ 281558 w 329282"/>
                <a:gd name="connsiteY11" fmla="*/ 330374 h 3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282" h="329282">
                  <a:moveTo>
                    <a:pt x="280367" y="330374"/>
                  </a:moveTo>
                  <a:cubicBezTo>
                    <a:pt x="253407" y="330374"/>
                    <a:pt x="231551" y="308519"/>
                    <a:pt x="231551" y="281559"/>
                  </a:cubicBezTo>
                  <a:lnTo>
                    <a:pt x="231551" y="97905"/>
                  </a:lnTo>
                  <a:lnTo>
                    <a:pt x="49088" y="97905"/>
                  </a:lnTo>
                  <a:cubicBezTo>
                    <a:pt x="22128" y="97905"/>
                    <a:pt x="273" y="76049"/>
                    <a:pt x="273" y="49089"/>
                  </a:cubicBezTo>
                  <a:cubicBezTo>
                    <a:pt x="273" y="22129"/>
                    <a:pt x="22128" y="273"/>
                    <a:pt x="49088" y="273"/>
                  </a:cubicBezTo>
                  <a:lnTo>
                    <a:pt x="281558" y="273"/>
                  </a:lnTo>
                  <a:cubicBezTo>
                    <a:pt x="308353" y="109"/>
                    <a:pt x="330208" y="21697"/>
                    <a:pt x="330373" y="48492"/>
                  </a:cubicBezTo>
                  <a:cubicBezTo>
                    <a:pt x="330375" y="48691"/>
                    <a:pt x="330375" y="48890"/>
                    <a:pt x="330373" y="49089"/>
                  </a:cubicBezTo>
                  <a:lnTo>
                    <a:pt x="330373" y="281559"/>
                  </a:lnTo>
                  <a:cubicBezTo>
                    <a:pt x="330538" y="308354"/>
                    <a:pt x="308950" y="330209"/>
                    <a:pt x="282155" y="330374"/>
                  </a:cubicBezTo>
                  <a:cubicBezTo>
                    <a:pt x="281956" y="330375"/>
                    <a:pt x="281757" y="330375"/>
                    <a:pt x="281558" y="3303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D151BD9-7398-4081-B3E3-B6701741770E}"/>
                </a:ext>
              </a:extLst>
            </p:cNvPr>
            <p:cNvSpPr/>
            <p:nvPr/>
          </p:nvSpPr>
          <p:spPr>
            <a:xfrm>
              <a:off x="12953585" y="2932232"/>
              <a:ext cx="812974" cy="466948"/>
            </a:xfrm>
            <a:custGeom>
              <a:avLst/>
              <a:gdLst>
                <a:gd name="connsiteX0" fmla="*/ 78485 w 812973"/>
                <a:gd name="connsiteY0" fmla="*/ 467002 h 466948"/>
                <a:gd name="connsiteX1" fmla="*/ 41576 w 812973"/>
                <a:gd name="connsiteY1" fmla="*/ 465514 h 466948"/>
                <a:gd name="connsiteX2" fmla="*/ 862 w 812973"/>
                <a:gd name="connsiteY2" fmla="*/ 409761 h 466948"/>
                <a:gd name="connsiteX3" fmla="*/ 50208 w 812973"/>
                <a:gd name="connsiteY3" fmla="*/ 368478 h 466948"/>
                <a:gd name="connsiteX4" fmla="*/ 724697 w 812973"/>
                <a:gd name="connsiteY4" fmla="*/ 20220 h 466948"/>
                <a:gd name="connsiteX5" fmla="*/ 756546 w 812973"/>
                <a:gd name="connsiteY5" fmla="*/ 872 h 466948"/>
                <a:gd name="connsiteX6" fmla="*/ 792860 w 812973"/>
                <a:gd name="connsiteY6" fmla="*/ 9504 h 466948"/>
                <a:gd name="connsiteX7" fmla="*/ 812208 w 812973"/>
                <a:gd name="connsiteY7" fmla="*/ 41354 h 466948"/>
                <a:gd name="connsiteX8" fmla="*/ 803278 w 812973"/>
                <a:gd name="connsiteY8" fmla="*/ 77668 h 466948"/>
                <a:gd name="connsiteX9" fmla="*/ 78485 w 812973"/>
                <a:gd name="connsiteY9" fmla="*/ 467002 h 4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973" h="466948">
                  <a:moveTo>
                    <a:pt x="78485" y="467002"/>
                  </a:moveTo>
                  <a:cubicBezTo>
                    <a:pt x="57351" y="467002"/>
                    <a:pt x="44552" y="467002"/>
                    <a:pt x="41576" y="465514"/>
                  </a:cubicBezTo>
                  <a:cubicBezTo>
                    <a:pt x="14937" y="461361"/>
                    <a:pt x="-3291" y="436400"/>
                    <a:pt x="862" y="409761"/>
                  </a:cubicBezTo>
                  <a:cubicBezTo>
                    <a:pt x="4633" y="385574"/>
                    <a:pt x="25735" y="367920"/>
                    <a:pt x="50208" y="368478"/>
                  </a:cubicBezTo>
                  <a:cubicBezTo>
                    <a:pt x="66579" y="368478"/>
                    <a:pt x="447876" y="398243"/>
                    <a:pt x="724697" y="20220"/>
                  </a:cubicBezTo>
                  <a:cubicBezTo>
                    <a:pt x="732291" y="9763"/>
                    <a:pt x="743766" y="2793"/>
                    <a:pt x="756546" y="872"/>
                  </a:cubicBezTo>
                  <a:cubicBezTo>
                    <a:pt x="769315" y="-1141"/>
                    <a:pt x="782363" y="1960"/>
                    <a:pt x="792860" y="9504"/>
                  </a:cubicBezTo>
                  <a:cubicBezTo>
                    <a:pt x="803172" y="17231"/>
                    <a:pt x="810103" y="28641"/>
                    <a:pt x="812208" y="41354"/>
                  </a:cubicBezTo>
                  <a:cubicBezTo>
                    <a:pt x="814272" y="54168"/>
                    <a:pt x="811049" y="67272"/>
                    <a:pt x="803278" y="77668"/>
                  </a:cubicBezTo>
                  <a:cubicBezTo>
                    <a:pt x="542233" y="435153"/>
                    <a:pt x="193083" y="467002"/>
                    <a:pt x="78485" y="4670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5262CBA-2B7B-4BEE-A955-CA2E4A641ECE}"/>
                </a:ext>
              </a:extLst>
            </p:cNvPr>
            <p:cNvSpPr/>
            <p:nvPr/>
          </p:nvSpPr>
          <p:spPr>
            <a:xfrm>
              <a:off x="12550487" y="2499975"/>
              <a:ext cx="1616646" cy="1856631"/>
            </a:xfrm>
            <a:custGeom>
              <a:avLst/>
              <a:gdLst>
                <a:gd name="connsiteX0" fmla="*/ 809005 w 1616645"/>
                <a:gd name="connsiteY0" fmla="*/ 1857712 h 1856630"/>
                <a:gd name="connsiteX1" fmla="*/ 696788 w 1616645"/>
                <a:gd name="connsiteY1" fmla="*/ 1827946 h 1856630"/>
                <a:gd name="connsiteX2" fmla="*/ 106833 w 1616645"/>
                <a:gd name="connsiteY2" fmla="*/ 1474331 h 1856630"/>
                <a:gd name="connsiteX3" fmla="*/ 273 w 1616645"/>
                <a:gd name="connsiteY3" fmla="*/ 1286212 h 1856630"/>
                <a:gd name="connsiteX4" fmla="*/ 273 w 1616645"/>
                <a:gd name="connsiteY4" fmla="*/ 571837 h 1856630"/>
                <a:gd name="connsiteX5" fmla="*/ 106833 w 1616645"/>
                <a:gd name="connsiteY5" fmla="*/ 384314 h 1856630"/>
                <a:gd name="connsiteX6" fmla="*/ 696788 w 1616645"/>
                <a:gd name="connsiteY6" fmla="*/ 31293 h 1856630"/>
                <a:gd name="connsiteX7" fmla="*/ 921221 w 1616645"/>
                <a:gd name="connsiteY7" fmla="*/ 31293 h 1856630"/>
                <a:gd name="connsiteX8" fmla="*/ 1511176 w 1616645"/>
                <a:gd name="connsiteY8" fmla="*/ 384016 h 1856630"/>
                <a:gd name="connsiteX9" fmla="*/ 1617737 w 1616645"/>
                <a:gd name="connsiteY9" fmla="*/ 571837 h 1856630"/>
                <a:gd name="connsiteX10" fmla="*/ 1617737 w 1616645"/>
                <a:gd name="connsiteY10" fmla="*/ 1286212 h 1856630"/>
                <a:gd name="connsiteX11" fmla="*/ 1511176 w 1616645"/>
                <a:gd name="connsiteY11" fmla="*/ 1474033 h 1856630"/>
                <a:gd name="connsiteX12" fmla="*/ 921221 w 1616645"/>
                <a:gd name="connsiteY12" fmla="*/ 1826756 h 1856630"/>
                <a:gd name="connsiteX13" fmla="*/ 809005 w 1616645"/>
                <a:gd name="connsiteY13" fmla="*/ 1857712 h 1856630"/>
                <a:gd name="connsiteX14" fmla="*/ 809005 w 1616645"/>
                <a:gd name="connsiteY14" fmla="*/ 119400 h 1856630"/>
                <a:gd name="connsiteX15" fmla="*/ 757808 w 1616645"/>
                <a:gd name="connsiteY15" fmla="*/ 133389 h 1856630"/>
                <a:gd name="connsiteX16" fmla="*/ 167853 w 1616645"/>
                <a:gd name="connsiteY16" fmla="*/ 486112 h 1856630"/>
                <a:gd name="connsiteX17" fmla="*/ 119335 w 1616645"/>
                <a:gd name="connsiteY17" fmla="*/ 571837 h 1856630"/>
                <a:gd name="connsiteX18" fmla="*/ 119335 w 1616645"/>
                <a:gd name="connsiteY18" fmla="*/ 1286212 h 1856630"/>
                <a:gd name="connsiteX19" fmla="*/ 167853 w 1616645"/>
                <a:gd name="connsiteY19" fmla="*/ 1371639 h 1856630"/>
                <a:gd name="connsiteX20" fmla="*/ 757808 w 1616645"/>
                <a:gd name="connsiteY20" fmla="*/ 1724660 h 1856630"/>
                <a:gd name="connsiteX21" fmla="*/ 860201 w 1616645"/>
                <a:gd name="connsiteY21" fmla="*/ 1724660 h 1856630"/>
                <a:gd name="connsiteX22" fmla="*/ 1450156 w 1616645"/>
                <a:gd name="connsiteY22" fmla="*/ 1371937 h 1856630"/>
                <a:gd name="connsiteX23" fmla="*/ 1498674 w 1616645"/>
                <a:gd name="connsiteY23" fmla="*/ 1286212 h 1856630"/>
                <a:gd name="connsiteX24" fmla="*/ 1498674 w 1616645"/>
                <a:gd name="connsiteY24" fmla="*/ 571837 h 1856630"/>
                <a:gd name="connsiteX25" fmla="*/ 1450156 w 1616645"/>
                <a:gd name="connsiteY25" fmla="*/ 486410 h 1856630"/>
                <a:gd name="connsiteX26" fmla="*/ 860201 w 1616645"/>
                <a:gd name="connsiteY26" fmla="*/ 133389 h 1856630"/>
                <a:gd name="connsiteX27" fmla="*/ 809005 w 1616645"/>
                <a:gd name="connsiteY27" fmla="*/ 119400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6645" h="1856630">
                  <a:moveTo>
                    <a:pt x="809005" y="1857712"/>
                  </a:moveTo>
                  <a:cubicBezTo>
                    <a:pt x="769590" y="1858167"/>
                    <a:pt x="730796" y="1847876"/>
                    <a:pt x="696788" y="1827946"/>
                  </a:cubicBezTo>
                  <a:lnTo>
                    <a:pt x="106833" y="1474331"/>
                  </a:lnTo>
                  <a:cubicBezTo>
                    <a:pt x="40821" y="1434612"/>
                    <a:pt x="399" y="1363252"/>
                    <a:pt x="273" y="1286212"/>
                  </a:cubicBezTo>
                  <a:lnTo>
                    <a:pt x="273" y="571837"/>
                  </a:lnTo>
                  <a:cubicBezTo>
                    <a:pt x="431" y="494962"/>
                    <a:pt x="40872" y="423795"/>
                    <a:pt x="106833" y="384314"/>
                  </a:cubicBezTo>
                  <a:lnTo>
                    <a:pt x="696788" y="31293"/>
                  </a:lnTo>
                  <a:cubicBezTo>
                    <a:pt x="765882" y="-10068"/>
                    <a:pt x="852127" y="-10068"/>
                    <a:pt x="921221" y="31293"/>
                  </a:cubicBezTo>
                  <a:lnTo>
                    <a:pt x="1511176" y="384016"/>
                  </a:lnTo>
                  <a:cubicBezTo>
                    <a:pt x="1577228" y="423552"/>
                    <a:pt x="1617683" y="494856"/>
                    <a:pt x="1617737" y="571837"/>
                  </a:cubicBezTo>
                  <a:lnTo>
                    <a:pt x="1617737" y="1286212"/>
                  </a:lnTo>
                  <a:cubicBezTo>
                    <a:pt x="1617506" y="1363146"/>
                    <a:pt x="1577097" y="1434369"/>
                    <a:pt x="1511176" y="1474033"/>
                  </a:cubicBezTo>
                  <a:lnTo>
                    <a:pt x="921221" y="1826756"/>
                  </a:lnTo>
                  <a:cubicBezTo>
                    <a:pt x="887333" y="1847103"/>
                    <a:pt x="848531" y="1857807"/>
                    <a:pt x="809005" y="1857712"/>
                  </a:cubicBezTo>
                  <a:close/>
                  <a:moveTo>
                    <a:pt x="809005" y="119400"/>
                  </a:moveTo>
                  <a:cubicBezTo>
                    <a:pt x="791002" y="119454"/>
                    <a:pt x="773336" y="124281"/>
                    <a:pt x="757808" y="133389"/>
                  </a:cubicBezTo>
                  <a:lnTo>
                    <a:pt x="167853" y="486112"/>
                  </a:lnTo>
                  <a:cubicBezTo>
                    <a:pt x="137798" y="504232"/>
                    <a:pt x="119398" y="536742"/>
                    <a:pt x="119335" y="571837"/>
                  </a:cubicBezTo>
                  <a:lnTo>
                    <a:pt x="119335" y="1286212"/>
                  </a:lnTo>
                  <a:cubicBezTo>
                    <a:pt x="119502" y="1321201"/>
                    <a:pt x="137888" y="1353574"/>
                    <a:pt x="167853" y="1371639"/>
                  </a:cubicBezTo>
                  <a:lnTo>
                    <a:pt x="757808" y="1724660"/>
                  </a:lnTo>
                  <a:cubicBezTo>
                    <a:pt x="789369" y="1743392"/>
                    <a:pt x="828640" y="1743392"/>
                    <a:pt x="860201" y="1724660"/>
                  </a:cubicBezTo>
                  <a:lnTo>
                    <a:pt x="1450156" y="1371937"/>
                  </a:lnTo>
                  <a:cubicBezTo>
                    <a:pt x="1480211" y="1353817"/>
                    <a:pt x="1498611" y="1321307"/>
                    <a:pt x="1498674" y="1286212"/>
                  </a:cubicBezTo>
                  <a:lnTo>
                    <a:pt x="1498674" y="571837"/>
                  </a:lnTo>
                  <a:cubicBezTo>
                    <a:pt x="1498507" y="536848"/>
                    <a:pt x="1480121" y="504475"/>
                    <a:pt x="1450156" y="486410"/>
                  </a:cubicBezTo>
                  <a:lnTo>
                    <a:pt x="860201" y="133389"/>
                  </a:lnTo>
                  <a:cubicBezTo>
                    <a:pt x="844673" y="124281"/>
                    <a:pt x="827007" y="119454"/>
                    <a:pt x="809005" y="1194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92" name="图形 12">
            <a:extLst>
              <a:ext uri="{FF2B5EF4-FFF2-40B4-BE49-F238E27FC236}">
                <a16:creationId xmlns:a16="http://schemas.microsoft.com/office/drawing/2014/main" id="{20BF876C-D155-4787-B662-67ACE27DB00F}"/>
              </a:ext>
            </a:extLst>
          </p:cNvPr>
          <p:cNvGrpSpPr/>
          <p:nvPr/>
        </p:nvGrpSpPr>
        <p:grpSpPr>
          <a:xfrm>
            <a:off x="8571865" y="3037205"/>
            <a:ext cx="252730" cy="252730"/>
            <a:chOff x="14828156" y="2476500"/>
            <a:chExt cx="1905000" cy="1905000"/>
          </a:xfr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CF6BE71-4E98-4F7C-A78C-8244D892E05E}"/>
                </a:ext>
              </a:extLst>
            </p:cNvPr>
            <p:cNvSpPr/>
            <p:nvPr/>
          </p:nvSpPr>
          <p:spPr>
            <a:xfrm>
              <a:off x="14870060" y="2518495"/>
              <a:ext cx="1819424" cy="1819424"/>
            </a:xfrm>
            <a:custGeom>
              <a:avLst/>
              <a:gdLst>
                <a:gd name="connsiteX0" fmla="*/ 910596 w 1819423"/>
                <a:gd name="connsiteY0" fmla="*/ 1820738 h 1819423"/>
                <a:gd name="connsiteX1" fmla="*/ 273 w 1819423"/>
                <a:gd name="connsiteY1" fmla="*/ 910596 h 1819423"/>
                <a:gd name="connsiteX2" fmla="*/ 910415 w 1819423"/>
                <a:gd name="connsiteY2" fmla="*/ 273 h 1819423"/>
                <a:gd name="connsiteX3" fmla="*/ 1419588 w 1819423"/>
                <a:gd name="connsiteY3" fmla="*/ 155947 h 1819423"/>
                <a:gd name="connsiteX4" fmla="*/ 1443588 w 1819423"/>
                <a:gd name="connsiteY4" fmla="*/ 232241 h 1819423"/>
                <a:gd name="connsiteX5" fmla="*/ 1367294 w 1819423"/>
                <a:gd name="connsiteY5" fmla="*/ 256241 h 1819423"/>
                <a:gd name="connsiteX6" fmla="*/ 1357080 w 1819423"/>
                <a:gd name="connsiteY6" fmla="*/ 249411 h 1819423"/>
                <a:gd name="connsiteX7" fmla="*/ 250953 w 1819423"/>
                <a:gd name="connsiteY7" fmla="*/ 462478 h 1819423"/>
                <a:gd name="connsiteX8" fmla="*/ 464021 w 1819423"/>
                <a:gd name="connsiteY8" fmla="*/ 1568605 h 1819423"/>
                <a:gd name="connsiteX9" fmla="*/ 1570148 w 1819423"/>
                <a:gd name="connsiteY9" fmla="*/ 1355538 h 1819423"/>
                <a:gd name="connsiteX10" fmla="*/ 1649974 w 1819423"/>
                <a:gd name="connsiteY10" fmla="*/ 612849 h 1819423"/>
                <a:gd name="connsiteX11" fmla="*/ 1681377 w 1819423"/>
                <a:gd name="connsiteY11" fmla="*/ 539179 h 1819423"/>
                <a:gd name="connsiteX12" fmla="*/ 1755047 w 1819423"/>
                <a:gd name="connsiteY12" fmla="*/ 570582 h 1819423"/>
                <a:gd name="connsiteX13" fmla="*/ 1249115 w 1819423"/>
                <a:gd name="connsiteY13" fmla="*/ 1755170 h 1819423"/>
                <a:gd name="connsiteX14" fmla="*/ 910596 w 1819423"/>
                <a:gd name="connsiteY14" fmla="*/ 1820738 h 18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423" h="1819423">
                  <a:moveTo>
                    <a:pt x="910596" y="1820738"/>
                  </a:moveTo>
                  <a:cubicBezTo>
                    <a:pt x="407888" y="1820788"/>
                    <a:pt x="322" y="1413303"/>
                    <a:pt x="273" y="910596"/>
                  </a:cubicBezTo>
                  <a:cubicBezTo>
                    <a:pt x="223" y="407888"/>
                    <a:pt x="407707" y="322"/>
                    <a:pt x="910415" y="273"/>
                  </a:cubicBezTo>
                  <a:cubicBezTo>
                    <a:pt x="1091862" y="254"/>
                    <a:pt x="1269173" y="54466"/>
                    <a:pt x="1419588" y="155947"/>
                  </a:cubicBezTo>
                  <a:cubicBezTo>
                    <a:pt x="1447284" y="170387"/>
                    <a:pt x="1458029" y="204546"/>
                    <a:pt x="1443588" y="232241"/>
                  </a:cubicBezTo>
                  <a:cubicBezTo>
                    <a:pt x="1429147" y="259937"/>
                    <a:pt x="1394989" y="270682"/>
                    <a:pt x="1367294" y="256241"/>
                  </a:cubicBezTo>
                  <a:cubicBezTo>
                    <a:pt x="1363651" y="254342"/>
                    <a:pt x="1360226" y="252052"/>
                    <a:pt x="1357080" y="249411"/>
                  </a:cubicBezTo>
                  <a:cubicBezTo>
                    <a:pt x="992795" y="2799"/>
                    <a:pt x="497565" y="98193"/>
                    <a:pt x="250953" y="462478"/>
                  </a:cubicBezTo>
                  <a:cubicBezTo>
                    <a:pt x="4342" y="826764"/>
                    <a:pt x="99735" y="1321993"/>
                    <a:pt x="464021" y="1568605"/>
                  </a:cubicBezTo>
                  <a:cubicBezTo>
                    <a:pt x="828306" y="1815217"/>
                    <a:pt x="1323536" y="1719823"/>
                    <a:pt x="1570148" y="1355538"/>
                  </a:cubicBezTo>
                  <a:cubicBezTo>
                    <a:pt x="1718382" y="1136571"/>
                    <a:pt x="1748290" y="858316"/>
                    <a:pt x="1649974" y="612849"/>
                  </a:cubicBezTo>
                  <a:cubicBezTo>
                    <a:pt x="1638302" y="583834"/>
                    <a:pt x="1652362" y="550851"/>
                    <a:pt x="1681377" y="539179"/>
                  </a:cubicBezTo>
                  <a:cubicBezTo>
                    <a:pt x="1710392" y="527507"/>
                    <a:pt x="1743375" y="541567"/>
                    <a:pt x="1755047" y="570582"/>
                  </a:cubicBezTo>
                  <a:cubicBezTo>
                    <a:pt x="1942453" y="1037406"/>
                    <a:pt x="1715939" y="1567764"/>
                    <a:pt x="1249115" y="1755170"/>
                  </a:cubicBezTo>
                  <a:cubicBezTo>
                    <a:pt x="1141479" y="1798380"/>
                    <a:pt x="1026581" y="1820635"/>
                    <a:pt x="910596" y="18207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2CB9FD7-7974-4D0B-A096-FD4953514531}"/>
                </a:ext>
              </a:extLst>
            </p:cNvPr>
            <p:cNvSpPr/>
            <p:nvPr/>
          </p:nvSpPr>
          <p:spPr>
            <a:xfrm>
              <a:off x="15132879" y="2781921"/>
              <a:ext cx="1294805" cy="1292944"/>
            </a:xfrm>
            <a:custGeom>
              <a:avLst/>
              <a:gdLst>
                <a:gd name="connsiteX0" fmla="*/ 647777 w 1294804"/>
                <a:gd name="connsiteY0" fmla="*/ 1293886 h 1292944"/>
                <a:gd name="connsiteX1" fmla="*/ 273 w 1294804"/>
                <a:gd name="connsiteY1" fmla="*/ 647777 h 1292944"/>
                <a:gd name="connsiteX2" fmla="*/ 646382 w 1294804"/>
                <a:gd name="connsiteY2" fmla="*/ 273 h 1292944"/>
                <a:gd name="connsiteX3" fmla="*/ 1009429 w 1294804"/>
                <a:gd name="connsiteY3" fmla="*/ 111298 h 1292944"/>
                <a:gd name="connsiteX4" fmla="*/ 1026985 w 1294804"/>
                <a:gd name="connsiteY4" fmla="*/ 189328 h 1292944"/>
                <a:gd name="connsiteX5" fmla="*/ 948955 w 1294804"/>
                <a:gd name="connsiteY5" fmla="*/ 206883 h 1292944"/>
                <a:gd name="connsiteX6" fmla="*/ 945433 w 1294804"/>
                <a:gd name="connsiteY6" fmla="*/ 204464 h 1292944"/>
                <a:gd name="connsiteX7" fmla="*/ 204794 w 1294804"/>
                <a:gd name="connsiteY7" fmla="*/ 349791 h 1292944"/>
                <a:gd name="connsiteX8" fmla="*/ 350121 w 1294804"/>
                <a:gd name="connsiteY8" fmla="*/ 1090431 h 1292944"/>
                <a:gd name="connsiteX9" fmla="*/ 1090760 w 1294804"/>
                <a:gd name="connsiteY9" fmla="*/ 945104 h 1292944"/>
                <a:gd name="connsiteX10" fmla="*/ 1181475 w 1294804"/>
                <a:gd name="connsiteY10" fmla="*/ 647079 h 1292944"/>
                <a:gd name="connsiteX11" fmla="*/ 1143077 w 1294804"/>
                <a:gd name="connsiteY11" fmla="*/ 447352 h 1292944"/>
                <a:gd name="connsiteX12" fmla="*/ 1177860 w 1294804"/>
                <a:gd name="connsiteY12" fmla="*/ 375331 h 1292944"/>
                <a:gd name="connsiteX13" fmla="*/ 1247852 w 1294804"/>
                <a:gd name="connsiteY13" fmla="*/ 405085 h 1292944"/>
                <a:gd name="connsiteX14" fmla="*/ 888539 w 1294804"/>
                <a:gd name="connsiteY14" fmla="*/ 1247197 h 1292944"/>
                <a:gd name="connsiteX15" fmla="*/ 647777 w 1294804"/>
                <a:gd name="connsiteY15" fmla="*/ 1293886 h 12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4804" h="1292944">
                  <a:moveTo>
                    <a:pt x="647777" y="1293886"/>
                  </a:moveTo>
                  <a:cubicBezTo>
                    <a:pt x="290556" y="1294271"/>
                    <a:pt x="658" y="1004998"/>
                    <a:pt x="273" y="647777"/>
                  </a:cubicBezTo>
                  <a:cubicBezTo>
                    <a:pt x="-112" y="290556"/>
                    <a:pt x="289161" y="658"/>
                    <a:pt x="646382" y="273"/>
                  </a:cubicBezTo>
                  <a:cubicBezTo>
                    <a:pt x="775779" y="133"/>
                    <a:pt x="902244" y="38808"/>
                    <a:pt x="1009429" y="111298"/>
                  </a:cubicBezTo>
                  <a:cubicBezTo>
                    <a:pt x="1035825" y="127998"/>
                    <a:pt x="1043684" y="162933"/>
                    <a:pt x="1026985" y="189328"/>
                  </a:cubicBezTo>
                  <a:cubicBezTo>
                    <a:pt x="1010285" y="215723"/>
                    <a:pt x="975350" y="223583"/>
                    <a:pt x="948955" y="206883"/>
                  </a:cubicBezTo>
                  <a:cubicBezTo>
                    <a:pt x="947751" y="206122"/>
                    <a:pt x="946576" y="205315"/>
                    <a:pt x="945433" y="204464"/>
                  </a:cubicBezTo>
                  <a:cubicBezTo>
                    <a:pt x="700781" y="40073"/>
                    <a:pt x="369185" y="105138"/>
                    <a:pt x="204794" y="349791"/>
                  </a:cubicBezTo>
                  <a:cubicBezTo>
                    <a:pt x="40403" y="594444"/>
                    <a:pt x="105468" y="926040"/>
                    <a:pt x="350121" y="1090431"/>
                  </a:cubicBezTo>
                  <a:cubicBezTo>
                    <a:pt x="594774" y="1254822"/>
                    <a:pt x="926369" y="1189756"/>
                    <a:pt x="1090760" y="945104"/>
                  </a:cubicBezTo>
                  <a:cubicBezTo>
                    <a:pt x="1149964" y="856994"/>
                    <a:pt x="1181548" y="753232"/>
                    <a:pt x="1181475" y="647079"/>
                  </a:cubicBezTo>
                  <a:cubicBezTo>
                    <a:pt x="1181545" y="578662"/>
                    <a:pt x="1168511" y="510865"/>
                    <a:pt x="1143077" y="447352"/>
                  </a:cubicBezTo>
                  <a:cubicBezTo>
                    <a:pt x="1132794" y="417859"/>
                    <a:pt x="1148367" y="385614"/>
                    <a:pt x="1177860" y="375331"/>
                  </a:cubicBezTo>
                  <a:cubicBezTo>
                    <a:pt x="1205372" y="365739"/>
                    <a:pt x="1235669" y="378618"/>
                    <a:pt x="1247852" y="405085"/>
                  </a:cubicBezTo>
                  <a:cubicBezTo>
                    <a:pt x="1381173" y="736849"/>
                    <a:pt x="1220303" y="1113876"/>
                    <a:pt x="888539" y="1247197"/>
                  </a:cubicBezTo>
                  <a:cubicBezTo>
                    <a:pt x="811992" y="1277958"/>
                    <a:pt x="730273" y="1293805"/>
                    <a:pt x="647777" y="129388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BFFBED4-C9B4-484C-8B45-32259D028366}"/>
                </a:ext>
              </a:extLst>
            </p:cNvPr>
            <p:cNvSpPr/>
            <p:nvPr/>
          </p:nvSpPr>
          <p:spPr>
            <a:xfrm>
              <a:off x="15725615" y="3323655"/>
              <a:ext cx="230684" cy="230684"/>
            </a:xfrm>
            <a:custGeom>
              <a:avLst/>
              <a:gdLst>
                <a:gd name="connsiteX0" fmla="*/ 273 w 230683"/>
                <a:gd name="connsiteY0" fmla="*/ 115763 h 230683"/>
                <a:gd name="connsiteX1" fmla="*/ 115763 w 230683"/>
                <a:gd name="connsiteY1" fmla="*/ 231254 h 230683"/>
                <a:gd name="connsiteX2" fmla="*/ 231254 w 230683"/>
                <a:gd name="connsiteY2" fmla="*/ 115763 h 230683"/>
                <a:gd name="connsiteX3" fmla="*/ 115763 w 230683"/>
                <a:gd name="connsiteY3" fmla="*/ 273 h 230683"/>
                <a:gd name="connsiteX4" fmla="*/ 273 w 230683"/>
                <a:gd name="connsiteY4" fmla="*/ 115763 h 23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83" h="230683">
                  <a:moveTo>
                    <a:pt x="273" y="115763"/>
                  </a:moveTo>
                  <a:cubicBezTo>
                    <a:pt x="273" y="179547"/>
                    <a:pt x="51979" y="231254"/>
                    <a:pt x="115763" y="231254"/>
                  </a:cubicBezTo>
                  <a:cubicBezTo>
                    <a:pt x="179547" y="231254"/>
                    <a:pt x="231254" y="179547"/>
                    <a:pt x="231254" y="115763"/>
                  </a:cubicBezTo>
                  <a:cubicBezTo>
                    <a:pt x="231254" y="51979"/>
                    <a:pt x="179547" y="273"/>
                    <a:pt x="115763" y="273"/>
                  </a:cubicBezTo>
                  <a:cubicBezTo>
                    <a:pt x="51979" y="273"/>
                    <a:pt x="273" y="51979"/>
                    <a:pt x="273" y="1157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A125F07-2C7B-431F-80E5-9B4D821DA84C}"/>
                </a:ext>
              </a:extLst>
            </p:cNvPr>
            <p:cNvSpPr/>
            <p:nvPr/>
          </p:nvSpPr>
          <p:spPr>
            <a:xfrm>
              <a:off x="15844796" y="2621199"/>
              <a:ext cx="812974" cy="812974"/>
            </a:xfrm>
            <a:custGeom>
              <a:avLst/>
              <a:gdLst>
                <a:gd name="connsiteX0" fmla="*/ 796979 w 812973"/>
                <a:gd name="connsiteY0" fmla="*/ 17702 h 812973"/>
                <a:gd name="connsiteX1" fmla="*/ 796996 w 812973"/>
                <a:gd name="connsiteY1" fmla="*/ 101892 h 812973"/>
                <a:gd name="connsiteX2" fmla="*/ 796979 w 812973"/>
                <a:gd name="connsiteY2" fmla="*/ 101909 h 812973"/>
                <a:gd name="connsiteX3" fmla="*/ 84479 w 812973"/>
                <a:gd name="connsiteY3" fmla="*/ 814350 h 812973"/>
                <a:gd name="connsiteX4" fmla="*/ 273 w 812973"/>
                <a:gd name="connsiteY4" fmla="*/ 730173 h 812973"/>
                <a:gd name="connsiteX5" fmla="*/ 712772 w 812973"/>
                <a:gd name="connsiteY5" fmla="*/ 17702 h 812973"/>
                <a:gd name="connsiteX6" fmla="*/ 796949 w 812973"/>
                <a:gd name="connsiteY6" fmla="*/ 17702 h 8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973" h="812973">
                  <a:moveTo>
                    <a:pt x="796979" y="17702"/>
                  </a:moveTo>
                  <a:cubicBezTo>
                    <a:pt x="820232" y="40946"/>
                    <a:pt x="820240" y="78639"/>
                    <a:pt x="796996" y="101892"/>
                  </a:cubicBezTo>
                  <a:cubicBezTo>
                    <a:pt x="796991" y="101898"/>
                    <a:pt x="796985" y="101904"/>
                    <a:pt x="796979" y="101909"/>
                  </a:cubicBezTo>
                  <a:lnTo>
                    <a:pt x="84479" y="814350"/>
                  </a:lnTo>
                  <a:lnTo>
                    <a:pt x="273" y="730173"/>
                  </a:lnTo>
                  <a:lnTo>
                    <a:pt x="712772" y="17702"/>
                  </a:lnTo>
                  <a:cubicBezTo>
                    <a:pt x="736019" y="-5537"/>
                    <a:pt x="773703" y="-5537"/>
                    <a:pt x="796949" y="177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97" name="图形 14">
            <a:extLst>
              <a:ext uri="{FF2B5EF4-FFF2-40B4-BE49-F238E27FC236}">
                <a16:creationId xmlns:a16="http://schemas.microsoft.com/office/drawing/2014/main" id="{0FBDD1EB-FF22-4427-AD31-6D0C75D6F43A}"/>
              </a:ext>
            </a:extLst>
          </p:cNvPr>
          <p:cNvGrpSpPr/>
          <p:nvPr/>
        </p:nvGrpSpPr>
        <p:grpSpPr>
          <a:xfrm>
            <a:off x="10392410" y="3037205"/>
            <a:ext cx="252730" cy="252730"/>
            <a:chOff x="17249320" y="2476500"/>
            <a:chExt cx="1905000" cy="1905000"/>
          </a:xfr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220D353-19C0-47A1-BB70-069ADFFD8751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2C19816-8ECE-4750-B611-A798344000C8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17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提交流程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04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SUBMISSION PROCESS</a:t>
            </a:r>
          </a:p>
        </p:txBody>
      </p:sp>
      <p:cxnSp>
        <p:nvCxnSpPr>
          <p:cNvPr id="10" name="直接箭头">
            <a:extLst>
              <a:ext uri="{FF2B5EF4-FFF2-40B4-BE49-F238E27FC236}">
                <a16:creationId xmlns:a16="http://schemas.microsoft.com/office/drawing/2014/main" id="{6C8B4778-9399-4C0C-A9DD-97D79C021FD4}"/>
              </a:ext>
            </a:extLst>
          </p:cNvPr>
          <p:cNvCxnSpPr/>
          <p:nvPr/>
        </p:nvCxnSpPr>
        <p:spPr>
          <a:xfrm>
            <a:off x="10396220" y="5385435"/>
            <a:ext cx="1656080" cy="0"/>
          </a:xfrm>
          <a:prstGeom prst="line">
            <a:avLst/>
          </a:prstGeom>
          <a:noFill/>
          <a:ln w="12700" cap="flat" cmpd="sng" algn="ctr">
            <a:solidFill>
              <a:schemeClr val="accent3">
                <a:alpha val="50000"/>
              </a:schemeClr>
            </a:solidFill>
            <a:prstDash val="solid"/>
            <a:miter lim="800000"/>
            <a:headEnd type="none"/>
            <a:tailEnd type="triangle" w="med" len="med"/>
          </a:ln>
          <a:effectLst/>
        </p:spPr>
      </p:cxnSp>
      <p:cxnSp>
        <p:nvCxnSpPr>
          <p:cNvPr id="11" name="直接4">
            <a:extLst>
              <a:ext uri="{FF2B5EF4-FFF2-40B4-BE49-F238E27FC236}">
                <a16:creationId xmlns:a16="http://schemas.microsoft.com/office/drawing/2014/main" id="{F365CDD0-E948-4AA5-9978-3097DB00434E}"/>
              </a:ext>
            </a:extLst>
          </p:cNvPr>
          <p:cNvCxnSpPr/>
          <p:nvPr/>
        </p:nvCxnSpPr>
        <p:spPr>
          <a:xfrm>
            <a:off x="7708265" y="5385435"/>
            <a:ext cx="2142000" cy="0"/>
          </a:xfrm>
          <a:prstGeom prst="line">
            <a:avLst/>
          </a:prstGeom>
          <a:noFill/>
          <a:ln w="12700" cap="flat" cmpd="sng" algn="ctr">
            <a:gradFill>
              <a:gsLst>
                <a:gs pos="20000">
                  <a:schemeClr val="accent1">
                    <a:lumMod val="40000"/>
                    <a:lumOff val="60000"/>
                    <a:alpha val="50000"/>
                  </a:schemeClr>
                </a:gs>
                <a:gs pos="80000">
                  <a:schemeClr val="accent3">
                    <a:alpha val="50000"/>
                  </a:schemeClr>
                </a:gs>
              </a:gsLst>
              <a:lin ang="0" scaled="0"/>
            </a:gradFill>
            <a:prstDash val="solid"/>
            <a:miter lim="800000"/>
            <a:headEnd type="none"/>
            <a:tailEnd type="none" w="lg" len="lg"/>
          </a:ln>
          <a:effectLst/>
        </p:spPr>
      </p:cxnSp>
      <p:cxnSp>
        <p:nvCxnSpPr>
          <p:cNvPr id="12" name="直接3">
            <a:extLst>
              <a:ext uri="{FF2B5EF4-FFF2-40B4-BE49-F238E27FC236}">
                <a16:creationId xmlns:a16="http://schemas.microsoft.com/office/drawing/2014/main" id="{A8C2EECB-DB8C-4F3D-948E-90578FC5FA88}"/>
              </a:ext>
            </a:extLst>
          </p:cNvPr>
          <p:cNvCxnSpPr/>
          <p:nvPr/>
        </p:nvCxnSpPr>
        <p:spPr>
          <a:xfrm>
            <a:off x="5023485" y="5385435"/>
            <a:ext cx="2142000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40000"/>
                <a:lumOff val="60000"/>
                <a:alpha val="50000"/>
              </a:schemeClr>
            </a:solidFill>
            <a:prstDash val="solid"/>
            <a:miter lim="800000"/>
            <a:headEnd type="none"/>
            <a:tailEnd type="none" w="lg" len="lg"/>
          </a:ln>
          <a:effectLst/>
        </p:spPr>
      </p:cxnSp>
      <p:cxnSp>
        <p:nvCxnSpPr>
          <p:cNvPr id="13" name="直接2">
            <a:extLst>
              <a:ext uri="{FF2B5EF4-FFF2-40B4-BE49-F238E27FC236}">
                <a16:creationId xmlns:a16="http://schemas.microsoft.com/office/drawing/2014/main" id="{82C96886-029C-4CFB-A941-BEA6E24C537A}"/>
              </a:ext>
            </a:extLst>
          </p:cNvPr>
          <p:cNvCxnSpPr/>
          <p:nvPr/>
        </p:nvCxnSpPr>
        <p:spPr>
          <a:xfrm>
            <a:off x="2340610" y="5385435"/>
            <a:ext cx="2142000" cy="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none"/>
            <a:tailEnd type="none" w="lg" len="lg"/>
          </a:ln>
          <a:effectLst/>
        </p:spPr>
      </p:cxnSp>
      <p:cxnSp>
        <p:nvCxnSpPr>
          <p:cNvPr id="14" name="直接1">
            <a:extLst>
              <a:ext uri="{FF2B5EF4-FFF2-40B4-BE49-F238E27FC236}">
                <a16:creationId xmlns:a16="http://schemas.microsoft.com/office/drawing/2014/main" id="{B779D031-4376-4A19-87AE-C8E52D7855E1}"/>
              </a:ext>
            </a:extLst>
          </p:cNvPr>
          <p:cNvCxnSpPr/>
          <p:nvPr/>
        </p:nvCxnSpPr>
        <p:spPr>
          <a:xfrm>
            <a:off x="0" y="5385435"/>
            <a:ext cx="1800000" cy="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51000">
                  <a:schemeClr val="accent1">
                    <a:lumMod val="20000"/>
                    <a:lumOff val="80000"/>
                    <a:alpha val="20000"/>
                  </a:schemeClr>
                </a:gs>
              </a:gsLst>
              <a:lin ang="0" scaled="0"/>
            </a:gradFill>
            <a:prstDash val="solid"/>
            <a:miter lim="800000"/>
            <a:headEnd type="none"/>
            <a:tailEnd type="none" w="lg" len="lg"/>
          </a:ln>
          <a:effectLst/>
        </p:spPr>
      </p:cxnSp>
      <p:sp>
        <p:nvSpPr>
          <p:cNvPr id="15" name="任意多边形">
            <a:extLst>
              <a:ext uri="{FF2B5EF4-FFF2-40B4-BE49-F238E27FC236}">
                <a16:creationId xmlns:a16="http://schemas.microsoft.com/office/drawing/2014/main" id="{0B6C11DB-F85E-41F1-9483-9FA047048758}"/>
              </a:ext>
            </a:extLst>
          </p:cNvPr>
          <p:cNvSpPr/>
          <p:nvPr/>
        </p:nvSpPr>
        <p:spPr>
          <a:xfrm>
            <a:off x="185737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01</a:t>
            </a:r>
          </a:p>
        </p:txBody>
      </p:sp>
      <p:sp>
        <p:nvSpPr>
          <p:cNvPr id="17" name="任意多边形 73">
            <a:extLst>
              <a:ext uri="{FF2B5EF4-FFF2-40B4-BE49-F238E27FC236}">
                <a16:creationId xmlns:a16="http://schemas.microsoft.com/office/drawing/2014/main" id="{6C0963E3-2BD2-4180-B40D-83BCC226BE67}"/>
              </a:ext>
            </a:extLst>
          </p:cNvPr>
          <p:cNvSpPr/>
          <p:nvPr/>
        </p:nvSpPr>
        <p:spPr>
          <a:xfrm>
            <a:off x="811530" y="1861185"/>
            <a:ext cx="2512695" cy="3444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57" h="5425">
                <a:moveTo>
                  <a:pt x="0" y="0"/>
                </a:moveTo>
                <a:lnTo>
                  <a:pt x="3957" y="0"/>
                </a:lnTo>
                <a:lnTo>
                  <a:pt x="3957" y="5425"/>
                </a:lnTo>
                <a:lnTo>
                  <a:pt x="2416" y="5425"/>
                </a:lnTo>
                <a:lnTo>
                  <a:pt x="2416" y="5297"/>
                </a:lnTo>
                <a:lnTo>
                  <a:pt x="1980" y="5044"/>
                </a:lnTo>
                <a:lnTo>
                  <a:pt x="1545" y="5298"/>
                </a:lnTo>
                <a:lnTo>
                  <a:pt x="1545" y="5425"/>
                </a:lnTo>
                <a:lnTo>
                  <a:pt x="0" y="54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0">
                <a:schemeClr val="accent1">
                  <a:lumMod val="20000"/>
                  <a:lumOff val="80000"/>
                  <a:alpha val="1000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12700" cap="flat" cmpd="sng" algn="ctr">
            <a:gradFill>
              <a:gsLst>
                <a:gs pos="26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10000"/>
                  </a:schemeClr>
                </a:gs>
                <a:gs pos="65000">
                  <a:schemeClr val="accent1">
                    <a:lumMod val="20000"/>
                    <a:lumOff val="80000"/>
                    <a:alpha val="10000"/>
                  </a:schemeClr>
                </a:gs>
                <a:gs pos="5000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lumMod val="20000"/>
                    <a:lumOff val="80000"/>
                    <a:alpha val="4000"/>
                  </a:schemeClr>
                </a:gs>
              </a:gsLst>
              <a:lin ang="66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B152416-6EA6-44E0-B83A-CE5B59ED37AC}"/>
              </a:ext>
            </a:extLst>
          </p:cNvPr>
          <p:cNvSpPr txBox="1"/>
          <p:nvPr/>
        </p:nvSpPr>
        <p:spPr>
          <a:xfrm>
            <a:off x="1360310" y="22294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添加标题</a:t>
            </a:r>
          </a:p>
        </p:txBody>
      </p:sp>
      <p:sp>
        <p:nvSpPr>
          <p:cNvPr id="20" name="文本框 A">
            <a:extLst>
              <a:ext uri="{FF2B5EF4-FFF2-40B4-BE49-F238E27FC236}">
                <a16:creationId xmlns:a16="http://schemas.microsoft.com/office/drawing/2014/main" id="{ABF90B4E-6E13-47A4-97ED-06CD6F994ADA}"/>
              </a:ext>
            </a:extLst>
          </p:cNvPr>
          <p:cNvSpPr txBox="1"/>
          <p:nvPr/>
        </p:nvSpPr>
        <p:spPr>
          <a:xfrm>
            <a:off x="1066887" y="2879657"/>
            <a:ext cx="2002616" cy="16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世界拥有海量优质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模板、素材资源，包含了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设计教程、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动画教程、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模板素材下载等。</a:t>
            </a:r>
          </a:p>
        </p:txBody>
      </p:sp>
      <p:sp>
        <p:nvSpPr>
          <p:cNvPr id="21" name="任意多边形">
            <a:extLst>
              <a:ext uri="{FF2B5EF4-FFF2-40B4-BE49-F238E27FC236}">
                <a16:creationId xmlns:a16="http://schemas.microsoft.com/office/drawing/2014/main" id="{7A31B9CE-B488-420A-A158-598ED08E1374}"/>
              </a:ext>
            </a:extLst>
          </p:cNvPr>
          <p:cNvSpPr/>
          <p:nvPr/>
        </p:nvSpPr>
        <p:spPr>
          <a:xfrm>
            <a:off x="454342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noFill/>
          <a:ln w="12700" cap="flat" cmpd="sng" algn="ctr">
            <a:gradFill>
              <a:gsLst>
                <a:gs pos="25000">
                  <a:schemeClr val="accent5"/>
                </a:gs>
                <a:gs pos="10000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02</a:t>
            </a:r>
          </a:p>
        </p:txBody>
      </p:sp>
      <p:sp>
        <p:nvSpPr>
          <p:cNvPr id="23" name="任意多边形 145">
            <a:extLst>
              <a:ext uri="{FF2B5EF4-FFF2-40B4-BE49-F238E27FC236}">
                <a16:creationId xmlns:a16="http://schemas.microsoft.com/office/drawing/2014/main" id="{CEBC46B9-B249-4A9D-A008-C4F3C4CCA5F9}"/>
              </a:ext>
            </a:extLst>
          </p:cNvPr>
          <p:cNvSpPr/>
          <p:nvPr/>
        </p:nvSpPr>
        <p:spPr>
          <a:xfrm>
            <a:off x="3497580" y="1861185"/>
            <a:ext cx="2512695" cy="3444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57" h="5425">
                <a:moveTo>
                  <a:pt x="0" y="0"/>
                </a:moveTo>
                <a:lnTo>
                  <a:pt x="3957" y="0"/>
                </a:lnTo>
                <a:lnTo>
                  <a:pt x="3957" y="5425"/>
                </a:lnTo>
                <a:lnTo>
                  <a:pt x="2416" y="5425"/>
                </a:lnTo>
                <a:lnTo>
                  <a:pt x="2416" y="5297"/>
                </a:lnTo>
                <a:lnTo>
                  <a:pt x="1980" y="5044"/>
                </a:lnTo>
                <a:lnTo>
                  <a:pt x="1545" y="5298"/>
                </a:lnTo>
                <a:lnTo>
                  <a:pt x="1545" y="5425"/>
                </a:lnTo>
                <a:lnTo>
                  <a:pt x="0" y="54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0">
                <a:srgbClr val="FFFCD7">
                  <a:alpha val="10000"/>
                </a:srgbClr>
              </a:gs>
              <a:gs pos="0">
                <a:schemeClr val="accent3">
                  <a:alpha val="10000"/>
                </a:schemeClr>
              </a:gs>
              <a:gs pos="100000">
                <a:srgbClr val="FFFCD7">
                  <a:alpha val="0"/>
                </a:srgbClr>
              </a:gs>
            </a:gsLst>
            <a:lin ang="5400000" scaled="0"/>
          </a:gradFill>
          <a:ln w="12700" cap="flat" cmpd="sng" algn="ctr">
            <a:gradFill>
              <a:gsLst>
                <a:gs pos="26000">
                  <a:schemeClr val="accent3">
                    <a:lumMod val="20000"/>
                    <a:lumOff val="80000"/>
                  </a:schemeClr>
                </a:gs>
                <a:gs pos="0">
                  <a:schemeClr val="accent3">
                    <a:lumMod val="20000"/>
                    <a:lumOff val="80000"/>
                    <a:alpha val="10000"/>
                  </a:schemeClr>
                </a:gs>
                <a:gs pos="65000">
                  <a:schemeClr val="accent3">
                    <a:lumMod val="20000"/>
                    <a:lumOff val="80000"/>
                    <a:alpha val="10000"/>
                  </a:schemeClr>
                </a:gs>
                <a:gs pos="50000">
                  <a:schemeClr val="accent3">
                    <a:lumMod val="20000"/>
                    <a:lumOff val="80000"/>
                    <a:alpha val="10000"/>
                  </a:schemeClr>
                </a:gs>
                <a:gs pos="100000">
                  <a:schemeClr val="accent3">
                    <a:lumMod val="20000"/>
                    <a:lumOff val="80000"/>
                    <a:alpha val="4000"/>
                  </a:schemeClr>
                </a:gs>
              </a:gsLst>
              <a:lin ang="66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228218C-9398-478E-A3D8-34277A2FD687}"/>
              </a:ext>
            </a:extLst>
          </p:cNvPr>
          <p:cNvSpPr txBox="1"/>
          <p:nvPr/>
        </p:nvSpPr>
        <p:spPr>
          <a:xfrm>
            <a:off x="4053205" y="222948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添加标题</a:t>
            </a:r>
          </a:p>
        </p:txBody>
      </p:sp>
      <p:sp>
        <p:nvSpPr>
          <p:cNvPr id="26" name="文本框 A">
            <a:extLst>
              <a:ext uri="{FF2B5EF4-FFF2-40B4-BE49-F238E27FC236}">
                <a16:creationId xmlns:a16="http://schemas.microsoft.com/office/drawing/2014/main" id="{40CC8AF4-DD5F-4455-9A48-B82C88BB26B9}"/>
              </a:ext>
            </a:extLst>
          </p:cNvPr>
          <p:cNvSpPr txBox="1"/>
          <p:nvPr/>
        </p:nvSpPr>
        <p:spPr>
          <a:xfrm>
            <a:off x="3752937" y="2879657"/>
            <a:ext cx="2002616" cy="16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世界致力于建设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爱好者交流学习社区，汇集全球优秀的</a:t>
            </a:r>
            <a:r>
              <a:rPr lang="en-US" altLang="zh-CN" sz="1400" kern="0" dirty="0" err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PPTer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，连接共同爱好者，发现幻灯的力量！</a:t>
            </a:r>
          </a:p>
        </p:txBody>
      </p:sp>
      <p:sp>
        <p:nvSpPr>
          <p:cNvPr id="27" name="任意多边形">
            <a:extLst>
              <a:ext uri="{FF2B5EF4-FFF2-40B4-BE49-F238E27FC236}">
                <a16:creationId xmlns:a16="http://schemas.microsoft.com/office/drawing/2014/main" id="{6D77B408-CDB3-462A-9826-EEC346488ED8}"/>
              </a:ext>
            </a:extLst>
          </p:cNvPr>
          <p:cNvSpPr/>
          <p:nvPr/>
        </p:nvSpPr>
        <p:spPr>
          <a:xfrm>
            <a:off x="722947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03</a:t>
            </a:r>
          </a:p>
        </p:txBody>
      </p:sp>
      <p:sp>
        <p:nvSpPr>
          <p:cNvPr id="29" name="任意多边形 166">
            <a:extLst>
              <a:ext uri="{FF2B5EF4-FFF2-40B4-BE49-F238E27FC236}">
                <a16:creationId xmlns:a16="http://schemas.microsoft.com/office/drawing/2014/main" id="{E82E9571-FB02-46A5-8517-93BA4E7273E3}"/>
              </a:ext>
            </a:extLst>
          </p:cNvPr>
          <p:cNvSpPr/>
          <p:nvPr/>
        </p:nvSpPr>
        <p:spPr>
          <a:xfrm>
            <a:off x="6183630" y="1861185"/>
            <a:ext cx="2512695" cy="3444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57" h="5425">
                <a:moveTo>
                  <a:pt x="0" y="0"/>
                </a:moveTo>
                <a:lnTo>
                  <a:pt x="3957" y="0"/>
                </a:lnTo>
                <a:lnTo>
                  <a:pt x="3957" y="5425"/>
                </a:lnTo>
                <a:lnTo>
                  <a:pt x="2416" y="5425"/>
                </a:lnTo>
                <a:lnTo>
                  <a:pt x="2416" y="5297"/>
                </a:lnTo>
                <a:lnTo>
                  <a:pt x="1980" y="5044"/>
                </a:lnTo>
                <a:lnTo>
                  <a:pt x="1545" y="5298"/>
                </a:lnTo>
                <a:lnTo>
                  <a:pt x="1545" y="5425"/>
                </a:lnTo>
                <a:lnTo>
                  <a:pt x="0" y="54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0">
                <a:schemeClr val="accent1">
                  <a:lumMod val="20000"/>
                  <a:lumOff val="80000"/>
                  <a:alpha val="1000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12700" cap="flat" cmpd="sng" algn="ctr">
            <a:gradFill>
              <a:gsLst>
                <a:gs pos="26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10000"/>
                  </a:schemeClr>
                </a:gs>
                <a:gs pos="65000">
                  <a:schemeClr val="accent1">
                    <a:lumMod val="20000"/>
                    <a:lumOff val="80000"/>
                    <a:alpha val="10000"/>
                  </a:schemeClr>
                </a:gs>
                <a:gs pos="5000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lumMod val="20000"/>
                    <a:lumOff val="80000"/>
                    <a:alpha val="4000"/>
                  </a:schemeClr>
                </a:gs>
              </a:gsLst>
              <a:lin ang="66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615592-A866-46BE-961A-10E795199ABB}"/>
              </a:ext>
            </a:extLst>
          </p:cNvPr>
          <p:cNvSpPr txBox="1"/>
          <p:nvPr/>
        </p:nvSpPr>
        <p:spPr>
          <a:xfrm>
            <a:off x="6732409" y="22294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添加标题</a:t>
            </a:r>
          </a:p>
        </p:txBody>
      </p:sp>
      <p:sp>
        <p:nvSpPr>
          <p:cNvPr id="32" name="文本框 A">
            <a:extLst>
              <a:ext uri="{FF2B5EF4-FFF2-40B4-BE49-F238E27FC236}">
                <a16:creationId xmlns:a16="http://schemas.microsoft.com/office/drawing/2014/main" id="{7686310E-37EC-47AC-995F-B6D4A5B9C0D9}"/>
              </a:ext>
            </a:extLst>
          </p:cNvPr>
          <p:cNvSpPr txBox="1"/>
          <p:nvPr/>
        </p:nvSpPr>
        <p:spPr>
          <a:xfrm>
            <a:off x="6438987" y="2879657"/>
            <a:ext cx="2002616" cy="16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世界拥有海量优质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模板、素材资源，包含了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设计教程、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动画教程、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模板素材下载等。</a:t>
            </a:r>
          </a:p>
        </p:txBody>
      </p:sp>
      <p:sp>
        <p:nvSpPr>
          <p:cNvPr id="33" name="任意多边形">
            <a:extLst>
              <a:ext uri="{FF2B5EF4-FFF2-40B4-BE49-F238E27FC236}">
                <a16:creationId xmlns:a16="http://schemas.microsoft.com/office/drawing/2014/main" id="{21C781C2-8EE4-40D0-98E2-CAE962FED79D}"/>
              </a:ext>
            </a:extLst>
          </p:cNvPr>
          <p:cNvSpPr/>
          <p:nvPr/>
        </p:nvSpPr>
        <p:spPr>
          <a:xfrm>
            <a:off x="9915525" y="5140325"/>
            <a:ext cx="422275" cy="490220"/>
          </a:xfrm>
          <a:custGeom>
            <a:avLst/>
            <a:gdLst>
              <a:gd name="connsiteX0" fmla="*/ 333 w 665"/>
              <a:gd name="connsiteY0" fmla="*/ 0 h 772"/>
              <a:gd name="connsiteX1" fmla="*/ 665 w 665"/>
              <a:gd name="connsiteY1" fmla="*/ 193 h 772"/>
              <a:gd name="connsiteX2" fmla="*/ 665 w 665"/>
              <a:gd name="connsiteY2" fmla="*/ 289 h 772"/>
              <a:gd name="connsiteX3" fmla="*/ 665 w 665"/>
              <a:gd name="connsiteY3" fmla="*/ 484 h 772"/>
              <a:gd name="connsiteX4" fmla="*/ 664 w 665"/>
              <a:gd name="connsiteY4" fmla="*/ 578 h 772"/>
              <a:gd name="connsiteX5" fmla="*/ 332 w 665"/>
              <a:gd name="connsiteY5" fmla="*/ 772 h 772"/>
              <a:gd name="connsiteX6" fmla="*/ 0 w 665"/>
              <a:gd name="connsiteY6" fmla="*/ 580 h 772"/>
              <a:gd name="connsiteX7" fmla="*/ 0 w 665"/>
              <a:gd name="connsiteY7" fmla="*/ 484 h 772"/>
              <a:gd name="connsiteX8" fmla="*/ 0 w 665"/>
              <a:gd name="connsiteY8" fmla="*/ 289 h 772"/>
              <a:gd name="connsiteX9" fmla="*/ 1 w 665"/>
              <a:gd name="connsiteY9" fmla="*/ 194 h 772"/>
              <a:gd name="connsiteX10" fmla="*/ 333 w 665"/>
              <a:gd name="connsiteY10" fmla="*/ 0 h 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" h="772">
                <a:moveTo>
                  <a:pt x="333" y="0"/>
                </a:moveTo>
                <a:lnTo>
                  <a:pt x="665" y="193"/>
                </a:lnTo>
                <a:lnTo>
                  <a:pt x="665" y="289"/>
                </a:lnTo>
                <a:lnTo>
                  <a:pt x="665" y="484"/>
                </a:lnTo>
                <a:lnTo>
                  <a:pt x="664" y="578"/>
                </a:lnTo>
                <a:lnTo>
                  <a:pt x="332" y="772"/>
                </a:lnTo>
                <a:lnTo>
                  <a:pt x="0" y="580"/>
                </a:lnTo>
                <a:lnTo>
                  <a:pt x="0" y="484"/>
                </a:lnTo>
                <a:lnTo>
                  <a:pt x="0" y="289"/>
                </a:lnTo>
                <a:lnTo>
                  <a:pt x="1" y="194"/>
                </a:lnTo>
                <a:lnTo>
                  <a:pt x="333" y="0"/>
                </a:lnTo>
                <a:close/>
              </a:path>
            </a:pathLst>
          </a:custGeom>
          <a:noFill/>
          <a:ln w="12700" cap="flat" cmpd="sng" algn="ctr">
            <a:gradFill>
              <a:gsLst>
                <a:gs pos="25000">
                  <a:schemeClr val="accent5"/>
                </a:gs>
                <a:gs pos="10000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04</a:t>
            </a:r>
          </a:p>
        </p:txBody>
      </p:sp>
      <p:sp>
        <p:nvSpPr>
          <p:cNvPr id="35" name="任意多边形 156">
            <a:extLst>
              <a:ext uri="{FF2B5EF4-FFF2-40B4-BE49-F238E27FC236}">
                <a16:creationId xmlns:a16="http://schemas.microsoft.com/office/drawing/2014/main" id="{9BE0464A-F92F-4505-8D8F-94256482CF2F}"/>
              </a:ext>
            </a:extLst>
          </p:cNvPr>
          <p:cNvSpPr/>
          <p:nvPr/>
        </p:nvSpPr>
        <p:spPr>
          <a:xfrm>
            <a:off x="8869680" y="1861185"/>
            <a:ext cx="2512695" cy="3444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57" h="5425">
                <a:moveTo>
                  <a:pt x="0" y="0"/>
                </a:moveTo>
                <a:lnTo>
                  <a:pt x="3957" y="0"/>
                </a:lnTo>
                <a:lnTo>
                  <a:pt x="3957" y="5425"/>
                </a:lnTo>
                <a:lnTo>
                  <a:pt x="2416" y="5425"/>
                </a:lnTo>
                <a:lnTo>
                  <a:pt x="2416" y="5297"/>
                </a:lnTo>
                <a:lnTo>
                  <a:pt x="1980" y="5044"/>
                </a:lnTo>
                <a:lnTo>
                  <a:pt x="1545" y="5298"/>
                </a:lnTo>
                <a:lnTo>
                  <a:pt x="1545" y="5425"/>
                </a:lnTo>
                <a:lnTo>
                  <a:pt x="0" y="54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0">
                <a:srgbClr val="FFFCD7">
                  <a:alpha val="10000"/>
                </a:srgbClr>
              </a:gs>
              <a:gs pos="0">
                <a:schemeClr val="accent3">
                  <a:alpha val="10000"/>
                </a:schemeClr>
              </a:gs>
              <a:gs pos="100000">
                <a:srgbClr val="FFFCD7">
                  <a:alpha val="0"/>
                </a:srgbClr>
              </a:gs>
            </a:gsLst>
            <a:lin ang="5400000" scaled="0"/>
          </a:gradFill>
          <a:ln w="12700" cap="flat" cmpd="sng" algn="ctr">
            <a:gradFill>
              <a:gsLst>
                <a:gs pos="26000">
                  <a:schemeClr val="accent3">
                    <a:lumMod val="20000"/>
                    <a:lumOff val="80000"/>
                  </a:schemeClr>
                </a:gs>
                <a:gs pos="0">
                  <a:schemeClr val="accent3">
                    <a:lumMod val="20000"/>
                    <a:lumOff val="80000"/>
                    <a:alpha val="10000"/>
                  </a:schemeClr>
                </a:gs>
                <a:gs pos="65000">
                  <a:schemeClr val="accent3">
                    <a:lumMod val="20000"/>
                    <a:lumOff val="80000"/>
                    <a:alpha val="10000"/>
                  </a:schemeClr>
                </a:gs>
                <a:gs pos="50000">
                  <a:schemeClr val="accent3">
                    <a:lumMod val="20000"/>
                    <a:lumOff val="80000"/>
                    <a:alpha val="10000"/>
                  </a:schemeClr>
                </a:gs>
                <a:gs pos="100000">
                  <a:schemeClr val="accent3">
                    <a:lumMod val="20000"/>
                    <a:lumOff val="80000"/>
                    <a:alpha val="4000"/>
                  </a:schemeClr>
                </a:gs>
              </a:gsLst>
              <a:lin ang="66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AD27E48-EE59-4EF8-A6F8-D3DB5FCA9FFB}"/>
              </a:ext>
            </a:extLst>
          </p:cNvPr>
          <p:cNvSpPr txBox="1"/>
          <p:nvPr/>
        </p:nvSpPr>
        <p:spPr>
          <a:xfrm>
            <a:off x="9425305" y="222948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添加标题</a:t>
            </a:r>
          </a:p>
        </p:txBody>
      </p:sp>
      <p:sp>
        <p:nvSpPr>
          <p:cNvPr id="38" name="文本框 A">
            <a:extLst>
              <a:ext uri="{FF2B5EF4-FFF2-40B4-BE49-F238E27FC236}">
                <a16:creationId xmlns:a16="http://schemas.microsoft.com/office/drawing/2014/main" id="{2035D736-594C-4324-A7A7-8A6D52CA6D1A}"/>
              </a:ext>
            </a:extLst>
          </p:cNvPr>
          <p:cNvSpPr txBox="1"/>
          <p:nvPr/>
        </p:nvSpPr>
        <p:spPr>
          <a:xfrm>
            <a:off x="9125037" y="2879657"/>
            <a:ext cx="2002616" cy="16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世界致力于建设</a:t>
            </a:r>
            <a:r>
              <a:rPr lang="en-US" altLang="zh-CN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爱好者交流学习社区，汇集全球优秀的</a:t>
            </a:r>
            <a:r>
              <a:rPr lang="en-US" altLang="zh-CN" sz="1400" kern="0" dirty="0" err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PPTer</a:t>
            </a:r>
            <a:r>
              <a:rPr lang="zh-CN" altLang="en-US" sz="14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，连接共同爱好者，发现幻灯的力量！</a:t>
            </a:r>
          </a:p>
        </p:txBody>
      </p:sp>
      <p:cxnSp>
        <p:nvCxnSpPr>
          <p:cNvPr id="40" name="直接2">
            <a:extLst>
              <a:ext uri="{FF2B5EF4-FFF2-40B4-BE49-F238E27FC236}">
                <a16:creationId xmlns:a16="http://schemas.microsoft.com/office/drawing/2014/main" id="{E7D3DEF9-48B0-4A1E-A162-B9DED0A74235}"/>
              </a:ext>
            </a:extLst>
          </p:cNvPr>
          <p:cNvCxnSpPr/>
          <p:nvPr/>
        </p:nvCxnSpPr>
        <p:spPr>
          <a:xfrm>
            <a:off x="996877" y="2810510"/>
            <a:ext cx="2142000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20000"/>
                <a:lumOff val="80000"/>
                <a:alpha val="50000"/>
              </a:schemeClr>
            </a:solidFill>
            <a:prstDash val="dash"/>
            <a:miter lim="800000"/>
            <a:headEnd type="none"/>
            <a:tailEnd type="none" w="lg" len="lg"/>
          </a:ln>
          <a:effectLst/>
        </p:spPr>
      </p:cxnSp>
      <p:cxnSp>
        <p:nvCxnSpPr>
          <p:cNvPr id="41" name="直接2">
            <a:extLst>
              <a:ext uri="{FF2B5EF4-FFF2-40B4-BE49-F238E27FC236}">
                <a16:creationId xmlns:a16="http://schemas.microsoft.com/office/drawing/2014/main" id="{E1D3544D-6505-4FBD-A9FE-FAE161141289}"/>
              </a:ext>
            </a:extLst>
          </p:cNvPr>
          <p:cNvCxnSpPr/>
          <p:nvPr/>
        </p:nvCxnSpPr>
        <p:spPr>
          <a:xfrm>
            <a:off x="3682927" y="2810510"/>
            <a:ext cx="2142000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20000"/>
                <a:lumOff val="80000"/>
                <a:alpha val="50000"/>
              </a:schemeClr>
            </a:solidFill>
            <a:prstDash val="dash"/>
            <a:miter lim="800000"/>
            <a:headEnd type="none"/>
            <a:tailEnd type="none" w="lg" len="lg"/>
          </a:ln>
          <a:effectLst/>
        </p:spPr>
      </p:cxnSp>
      <p:cxnSp>
        <p:nvCxnSpPr>
          <p:cNvPr id="42" name="直接2">
            <a:extLst>
              <a:ext uri="{FF2B5EF4-FFF2-40B4-BE49-F238E27FC236}">
                <a16:creationId xmlns:a16="http://schemas.microsoft.com/office/drawing/2014/main" id="{C9C82F6F-548E-420F-BBC2-F1A15F953194}"/>
              </a:ext>
            </a:extLst>
          </p:cNvPr>
          <p:cNvCxnSpPr/>
          <p:nvPr/>
        </p:nvCxnSpPr>
        <p:spPr>
          <a:xfrm>
            <a:off x="6368977" y="2810510"/>
            <a:ext cx="2142000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20000"/>
                <a:lumOff val="80000"/>
                <a:alpha val="50000"/>
              </a:schemeClr>
            </a:solidFill>
            <a:prstDash val="dash"/>
            <a:miter lim="800000"/>
            <a:headEnd type="none"/>
            <a:tailEnd type="none" w="lg" len="lg"/>
          </a:ln>
          <a:effectLst/>
        </p:spPr>
      </p:cxnSp>
      <p:cxnSp>
        <p:nvCxnSpPr>
          <p:cNvPr id="43" name="直接2">
            <a:extLst>
              <a:ext uri="{FF2B5EF4-FFF2-40B4-BE49-F238E27FC236}">
                <a16:creationId xmlns:a16="http://schemas.microsoft.com/office/drawing/2014/main" id="{ED44A978-7843-46C5-ACDF-8D05C694CD80}"/>
              </a:ext>
            </a:extLst>
          </p:cNvPr>
          <p:cNvCxnSpPr/>
          <p:nvPr/>
        </p:nvCxnSpPr>
        <p:spPr>
          <a:xfrm>
            <a:off x="9055027" y="2810510"/>
            <a:ext cx="2142000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20000"/>
                <a:lumOff val="80000"/>
                <a:alpha val="50000"/>
              </a:schemeClr>
            </a:solidFill>
            <a:prstDash val="dash"/>
            <a:miter lim="800000"/>
            <a:headEnd type="none"/>
            <a:tailEnd type="non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2343183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提交流程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04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SUBMISSION PROCESS</a:t>
            </a:r>
          </a:p>
        </p:txBody>
      </p:sp>
      <p:pic>
        <p:nvPicPr>
          <p:cNvPr id="90" name="光圈" descr="C:\Users\UI\Desktop\光圈.png光圈">
            <a:extLst>
              <a:ext uri="{FF2B5EF4-FFF2-40B4-BE49-F238E27FC236}">
                <a16:creationId xmlns:a16="http://schemas.microsoft.com/office/drawing/2014/main" id="{5174896F-C9E1-4B3D-98E7-CB85BAAC6E0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>
            <a:fillRect/>
          </a:stretch>
        </p:blipFill>
        <p:spPr>
          <a:xfrm>
            <a:off x="5345494" y="1815475"/>
            <a:ext cx="1503552" cy="1503552"/>
          </a:xfrm>
          <a:prstGeom prst="rect">
            <a:avLst/>
          </a:prstGeom>
        </p:spPr>
      </p:pic>
      <p:sp>
        <p:nvSpPr>
          <p:cNvPr id="91" name="椭圆">
            <a:extLst>
              <a:ext uri="{FF2B5EF4-FFF2-40B4-BE49-F238E27FC236}">
                <a16:creationId xmlns:a16="http://schemas.microsoft.com/office/drawing/2014/main" id="{16EE9908-7233-498A-8D4C-B769185ED730}"/>
              </a:ext>
            </a:extLst>
          </p:cNvPr>
          <p:cNvSpPr/>
          <p:nvPr/>
        </p:nvSpPr>
        <p:spPr>
          <a:xfrm>
            <a:off x="5062855" y="1532836"/>
            <a:ext cx="2068830" cy="2068830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20000"/>
                <a:lumOff val="80000"/>
                <a:alpha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4" name="弧形">
            <a:extLst>
              <a:ext uri="{FF2B5EF4-FFF2-40B4-BE49-F238E27FC236}">
                <a16:creationId xmlns:a16="http://schemas.microsoft.com/office/drawing/2014/main" id="{A66B81CA-8732-4E3E-83A3-0213D50271C9}"/>
              </a:ext>
            </a:extLst>
          </p:cNvPr>
          <p:cNvSpPr>
            <a:spLocks noChangeAspect="1"/>
          </p:cNvSpPr>
          <p:nvPr/>
        </p:nvSpPr>
        <p:spPr>
          <a:xfrm>
            <a:off x="5169839" y="1639820"/>
            <a:ext cx="1857754" cy="1857754"/>
          </a:xfrm>
          <a:prstGeom prst="arc">
            <a:avLst>
              <a:gd name="adj1" fmla="val 18493566"/>
              <a:gd name="adj2" fmla="val 5311871"/>
            </a:avLst>
          </a:prstGeom>
          <a:noFill/>
          <a:ln w="50800" cap="rnd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5" name="弧形">
            <a:extLst>
              <a:ext uri="{FF2B5EF4-FFF2-40B4-BE49-F238E27FC236}">
                <a16:creationId xmlns:a16="http://schemas.microsoft.com/office/drawing/2014/main" id="{130A4BC9-5346-48E4-98A3-2F9354F09F8A}"/>
              </a:ext>
            </a:extLst>
          </p:cNvPr>
          <p:cNvSpPr>
            <a:spLocks noChangeAspect="1"/>
          </p:cNvSpPr>
          <p:nvPr/>
        </p:nvSpPr>
        <p:spPr>
          <a:xfrm>
            <a:off x="5169839" y="1639820"/>
            <a:ext cx="1857754" cy="1857754"/>
          </a:xfrm>
          <a:prstGeom prst="arc">
            <a:avLst>
              <a:gd name="adj1" fmla="val 7119301"/>
              <a:gd name="adj2" fmla="val 16259333"/>
            </a:avLst>
          </a:prstGeom>
          <a:noFill/>
          <a:ln w="50800" cap="rnd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alpha val="0"/>
                  </a:schemeClr>
                </a:gs>
              </a:gsLst>
              <a:lin ang="60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3" name="椭圆">
            <a:extLst>
              <a:ext uri="{FF2B5EF4-FFF2-40B4-BE49-F238E27FC236}">
                <a16:creationId xmlns:a16="http://schemas.microsoft.com/office/drawing/2014/main" id="{B8645A29-FFF1-451C-81A7-DCDE96172E0F}"/>
              </a:ext>
            </a:extLst>
          </p:cNvPr>
          <p:cNvSpPr/>
          <p:nvPr/>
        </p:nvSpPr>
        <p:spPr>
          <a:xfrm>
            <a:off x="5298508" y="1768489"/>
            <a:ext cx="1598970" cy="1598970"/>
          </a:xfrm>
          <a:prstGeom prst="ellipse">
            <a:avLst/>
          </a:prstGeom>
          <a:gradFill>
            <a:gsLst>
              <a:gs pos="50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chemeClr val="accent1">
                <a:lumMod val="20000"/>
                <a:lumOff val="80000"/>
                <a:alpha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7" name="文本框">
            <a:extLst>
              <a:ext uri="{FF2B5EF4-FFF2-40B4-BE49-F238E27FC236}">
                <a16:creationId xmlns:a16="http://schemas.microsoft.com/office/drawing/2014/main" id="{1C688E1F-01F8-4114-9A3A-19ECA85A2C7D}"/>
              </a:ext>
            </a:extLst>
          </p:cNvPr>
          <p:cNvSpPr txBox="1"/>
          <p:nvPr/>
        </p:nvSpPr>
        <p:spPr>
          <a:xfrm>
            <a:off x="5370691" y="218085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大众创新</a:t>
            </a:r>
          </a:p>
        </p:txBody>
      </p:sp>
      <p:sp>
        <p:nvSpPr>
          <p:cNvPr id="98" name="文本框">
            <a:extLst>
              <a:ext uri="{FF2B5EF4-FFF2-40B4-BE49-F238E27FC236}">
                <a16:creationId xmlns:a16="http://schemas.microsoft.com/office/drawing/2014/main" id="{61F11206-7563-4C2A-B421-240CFEDD7ABE}"/>
              </a:ext>
            </a:extLst>
          </p:cNvPr>
          <p:cNvSpPr txBox="1"/>
          <p:nvPr/>
        </p:nvSpPr>
        <p:spPr>
          <a:xfrm>
            <a:off x="5611991" y="25542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万众创业</a:t>
            </a:r>
          </a:p>
        </p:txBody>
      </p:sp>
      <p:sp>
        <p:nvSpPr>
          <p:cNvPr id="100" name="任意多边形 269">
            <a:extLst>
              <a:ext uri="{FF2B5EF4-FFF2-40B4-BE49-F238E27FC236}">
                <a16:creationId xmlns:a16="http://schemas.microsoft.com/office/drawing/2014/main" id="{3E3A3426-02AF-4172-83A0-BD4C5D2E1501}"/>
              </a:ext>
            </a:extLst>
          </p:cNvPr>
          <p:cNvSpPr/>
          <p:nvPr/>
        </p:nvSpPr>
        <p:spPr>
          <a:xfrm rot="10800000">
            <a:off x="5886754" y="3728970"/>
            <a:ext cx="420370" cy="21148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1" name="任意多边形 270">
            <a:extLst>
              <a:ext uri="{FF2B5EF4-FFF2-40B4-BE49-F238E27FC236}">
                <a16:creationId xmlns:a16="http://schemas.microsoft.com/office/drawing/2014/main" id="{1EEAEA28-8C85-42BF-A562-4535DAF1137E}"/>
              </a:ext>
            </a:extLst>
          </p:cNvPr>
          <p:cNvSpPr/>
          <p:nvPr/>
        </p:nvSpPr>
        <p:spPr>
          <a:xfrm rot="10800000">
            <a:off x="5997036" y="3728970"/>
            <a:ext cx="199805" cy="9990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3" h="467">
                <a:moveTo>
                  <a:pt x="0" y="467"/>
                </a:moveTo>
                <a:lnTo>
                  <a:pt x="467" y="0"/>
                </a:lnTo>
                <a:lnTo>
                  <a:pt x="933" y="467"/>
                </a:lnTo>
                <a:lnTo>
                  <a:pt x="0" y="467"/>
                </a:lnTo>
                <a:close/>
              </a:path>
            </a:pathLst>
          </a:custGeom>
          <a:noFill/>
          <a:ln w="19050" cap="flat" cmpd="sng" algn="ctr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3" name="任意多边形 150">
            <a:extLst>
              <a:ext uri="{FF2B5EF4-FFF2-40B4-BE49-F238E27FC236}">
                <a16:creationId xmlns:a16="http://schemas.microsoft.com/office/drawing/2014/main" id="{B9628F9A-213C-4D20-968F-A2F8DA0B97F1}"/>
              </a:ext>
            </a:extLst>
          </p:cNvPr>
          <p:cNvSpPr/>
          <p:nvPr/>
        </p:nvSpPr>
        <p:spPr>
          <a:xfrm>
            <a:off x="1097280" y="1773501"/>
            <a:ext cx="3987165" cy="1577340"/>
          </a:xfrm>
          <a:custGeom>
            <a:avLst/>
            <a:gdLst>
              <a:gd name="connsiteX0" fmla="*/ 101 w 6278"/>
              <a:gd name="connsiteY0" fmla="*/ 0 h 2484"/>
              <a:gd name="connsiteX1" fmla="*/ 6279 w 6278"/>
              <a:gd name="connsiteY1" fmla="*/ 0 h 2484"/>
              <a:gd name="connsiteX2" fmla="*/ 5846 w 6278"/>
              <a:gd name="connsiteY2" fmla="*/ 1188 h 2484"/>
              <a:gd name="connsiteX3" fmla="*/ 5846 w 6278"/>
              <a:gd name="connsiteY3" fmla="*/ 1206 h 2484"/>
              <a:gd name="connsiteX4" fmla="*/ 5846 w 6278"/>
              <a:gd name="connsiteY4" fmla="*/ 1224 h 2484"/>
              <a:gd name="connsiteX5" fmla="*/ 5847 w 6278"/>
              <a:gd name="connsiteY5" fmla="*/ 1242 h 2484"/>
              <a:gd name="connsiteX6" fmla="*/ 5846 w 6278"/>
              <a:gd name="connsiteY6" fmla="*/ 1264 h 2484"/>
              <a:gd name="connsiteX7" fmla="*/ 5845 w 6278"/>
              <a:gd name="connsiteY7" fmla="*/ 1286 h 2484"/>
              <a:gd name="connsiteX8" fmla="*/ 5845 w 6278"/>
              <a:gd name="connsiteY8" fmla="*/ 1309 h 2484"/>
              <a:gd name="connsiteX9" fmla="*/ 6279 w 6278"/>
              <a:gd name="connsiteY9" fmla="*/ 2484 h 2484"/>
              <a:gd name="connsiteX10" fmla="*/ 101 w 6278"/>
              <a:gd name="connsiteY10" fmla="*/ 2484 h 2484"/>
              <a:gd name="connsiteX11" fmla="*/ 2 w 6278"/>
              <a:gd name="connsiteY11" fmla="*/ 1242 h 2484"/>
              <a:gd name="connsiteX12" fmla="*/ 101 w 6278"/>
              <a:gd name="connsiteY12" fmla="*/ 0 h 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79" h="2484">
                <a:moveTo>
                  <a:pt x="101" y="0"/>
                </a:moveTo>
                <a:lnTo>
                  <a:pt x="6279" y="0"/>
                </a:lnTo>
                <a:cubicBezTo>
                  <a:pt x="6026" y="269"/>
                  <a:pt x="5840" y="863"/>
                  <a:pt x="5846" y="1188"/>
                </a:cubicBezTo>
                <a:lnTo>
                  <a:pt x="5846" y="1206"/>
                </a:lnTo>
                <a:lnTo>
                  <a:pt x="5846" y="1224"/>
                </a:lnTo>
                <a:lnTo>
                  <a:pt x="5847" y="1242"/>
                </a:lnTo>
                <a:lnTo>
                  <a:pt x="5846" y="1264"/>
                </a:lnTo>
                <a:lnTo>
                  <a:pt x="5845" y="1286"/>
                </a:lnTo>
                <a:lnTo>
                  <a:pt x="5845" y="1309"/>
                </a:lnTo>
                <a:cubicBezTo>
                  <a:pt x="5839" y="1756"/>
                  <a:pt x="6110" y="2294"/>
                  <a:pt x="6279" y="2484"/>
                </a:cubicBezTo>
                <a:lnTo>
                  <a:pt x="101" y="2484"/>
                </a:lnTo>
                <a:cubicBezTo>
                  <a:pt x="71" y="2305"/>
                  <a:pt x="-14" y="1575"/>
                  <a:pt x="2" y="1242"/>
                </a:cubicBezTo>
                <a:cubicBezTo>
                  <a:pt x="-14" y="910"/>
                  <a:pt x="79" y="107"/>
                  <a:pt x="101" y="0"/>
                </a:cubicBezTo>
                <a:close/>
              </a:path>
            </a:pathLst>
          </a:custGeom>
          <a:gradFill>
            <a:gsLst>
              <a:gs pos="50000">
                <a:schemeClr val="accent1">
                  <a:lumMod val="20000"/>
                  <a:lumOff val="80000"/>
                  <a:alpha val="10000"/>
                </a:schemeClr>
              </a:gs>
              <a:gs pos="0">
                <a:schemeClr val="accent1"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 w="6350" cap="flat" cmpd="sng" algn="ctr">
            <a:solidFill>
              <a:schemeClr val="accent5">
                <a:alpha val="5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4" name="文本框 A">
            <a:extLst>
              <a:ext uri="{FF2B5EF4-FFF2-40B4-BE49-F238E27FC236}">
                <a16:creationId xmlns:a16="http://schemas.microsoft.com/office/drawing/2014/main" id="{FCB3513A-BC2E-4E99-979C-723FF0CDAAE0}"/>
              </a:ext>
            </a:extLst>
          </p:cNvPr>
          <p:cNvSpPr txBox="1"/>
          <p:nvPr/>
        </p:nvSpPr>
        <p:spPr>
          <a:xfrm>
            <a:off x="1345565" y="1998926"/>
            <a:ext cx="336550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世界拥有海量优质</a:t>
            </a: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模板、素材资源，包含了</a:t>
            </a: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设计教程、</a:t>
            </a: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动画教程、</a:t>
            </a: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模板素材下载等。</a:t>
            </a:r>
          </a:p>
        </p:txBody>
      </p:sp>
      <p:sp>
        <p:nvSpPr>
          <p:cNvPr id="106" name="任意多边形 151">
            <a:extLst>
              <a:ext uri="{FF2B5EF4-FFF2-40B4-BE49-F238E27FC236}">
                <a16:creationId xmlns:a16="http://schemas.microsoft.com/office/drawing/2014/main" id="{3536ADBB-404B-4DAB-8BFE-5A56AACD4AE0}"/>
              </a:ext>
            </a:extLst>
          </p:cNvPr>
          <p:cNvSpPr/>
          <p:nvPr/>
        </p:nvSpPr>
        <p:spPr>
          <a:xfrm>
            <a:off x="7106285" y="1773501"/>
            <a:ext cx="3986530" cy="1577340"/>
          </a:xfrm>
          <a:custGeom>
            <a:avLst/>
            <a:gdLst>
              <a:gd name="connsiteX0" fmla="*/ 0 w 6278"/>
              <a:gd name="connsiteY0" fmla="*/ 0 h 2484"/>
              <a:gd name="connsiteX1" fmla="*/ 6179 w 6278"/>
              <a:gd name="connsiteY1" fmla="*/ 0 h 2484"/>
              <a:gd name="connsiteX2" fmla="*/ 6277 w 6278"/>
              <a:gd name="connsiteY2" fmla="*/ 1242 h 2484"/>
              <a:gd name="connsiteX3" fmla="*/ 6179 w 6278"/>
              <a:gd name="connsiteY3" fmla="*/ 2484 h 2484"/>
              <a:gd name="connsiteX4" fmla="*/ 0 w 6278"/>
              <a:gd name="connsiteY4" fmla="*/ 2484 h 2484"/>
              <a:gd name="connsiteX5" fmla="*/ 434 w 6278"/>
              <a:gd name="connsiteY5" fmla="*/ 1296 h 2484"/>
              <a:gd name="connsiteX6" fmla="*/ 434 w 6278"/>
              <a:gd name="connsiteY6" fmla="*/ 1278 h 2484"/>
              <a:gd name="connsiteX7" fmla="*/ 433 w 6278"/>
              <a:gd name="connsiteY7" fmla="*/ 1260 h 2484"/>
              <a:gd name="connsiteX8" fmla="*/ 433 w 6278"/>
              <a:gd name="connsiteY8" fmla="*/ 1242 h 2484"/>
              <a:gd name="connsiteX9" fmla="*/ 434 w 6278"/>
              <a:gd name="connsiteY9" fmla="*/ 1220 h 2484"/>
              <a:gd name="connsiteX10" fmla="*/ 434 w 6278"/>
              <a:gd name="connsiteY10" fmla="*/ 1198 h 2484"/>
              <a:gd name="connsiteX11" fmla="*/ 435 w 6278"/>
              <a:gd name="connsiteY11" fmla="*/ 1176 h 2484"/>
              <a:gd name="connsiteX12" fmla="*/ 0 w 6278"/>
              <a:gd name="connsiteY12" fmla="*/ 0 h 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78" h="2484">
                <a:moveTo>
                  <a:pt x="0" y="0"/>
                </a:moveTo>
                <a:lnTo>
                  <a:pt x="6179" y="0"/>
                </a:lnTo>
                <a:cubicBezTo>
                  <a:pt x="6210" y="70"/>
                  <a:pt x="6287" y="805"/>
                  <a:pt x="6277" y="1242"/>
                </a:cubicBezTo>
                <a:cubicBezTo>
                  <a:pt x="6290" y="1637"/>
                  <a:pt x="6197" y="2339"/>
                  <a:pt x="6179" y="2484"/>
                </a:cubicBezTo>
                <a:lnTo>
                  <a:pt x="0" y="2484"/>
                </a:lnTo>
                <a:cubicBezTo>
                  <a:pt x="254" y="2215"/>
                  <a:pt x="439" y="1622"/>
                  <a:pt x="434" y="1296"/>
                </a:cubicBezTo>
                <a:lnTo>
                  <a:pt x="434" y="1278"/>
                </a:lnTo>
                <a:lnTo>
                  <a:pt x="433" y="1260"/>
                </a:lnTo>
                <a:lnTo>
                  <a:pt x="433" y="1242"/>
                </a:lnTo>
                <a:lnTo>
                  <a:pt x="434" y="1220"/>
                </a:lnTo>
                <a:lnTo>
                  <a:pt x="434" y="1198"/>
                </a:lnTo>
                <a:lnTo>
                  <a:pt x="435" y="1176"/>
                </a:lnTo>
                <a:cubicBezTo>
                  <a:pt x="440" y="728"/>
                  <a:pt x="170" y="190"/>
                  <a:pt x="0" y="0"/>
                </a:cubicBezTo>
                <a:close/>
              </a:path>
            </a:pathLst>
          </a:custGeom>
          <a:gradFill>
            <a:gsLst>
              <a:gs pos="50000">
                <a:srgbClr val="FFFCD7">
                  <a:alpha val="10000"/>
                </a:srgbClr>
              </a:gs>
              <a:gs pos="0">
                <a:schemeClr val="accent3">
                  <a:alpha val="10000"/>
                </a:schemeClr>
              </a:gs>
              <a:gs pos="100000">
                <a:srgbClr val="FFFCD7">
                  <a:alpha val="0"/>
                </a:srgbClr>
              </a:gs>
            </a:gsLst>
            <a:lin ang="5400000" scaled="0"/>
          </a:gradFill>
          <a:ln w="6350" cap="flat" cmpd="sng" algn="ctr">
            <a:solidFill>
              <a:schemeClr val="accent5">
                <a:alpha val="5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A">
            <a:extLst>
              <a:ext uri="{FF2B5EF4-FFF2-40B4-BE49-F238E27FC236}">
                <a16:creationId xmlns:a16="http://schemas.microsoft.com/office/drawing/2014/main" id="{8D3BA502-26E5-41D7-850E-76BA0DC3C09D}"/>
              </a:ext>
            </a:extLst>
          </p:cNvPr>
          <p:cNvSpPr txBox="1"/>
          <p:nvPr/>
        </p:nvSpPr>
        <p:spPr>
          <a:xfrm>
            <a:off x="7483475" y="1998926"/>
            <a:ext cx="336550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世界致力于建设</a:t>
            </a:r>
            <a:r>
              <a:rPr lang="en-US" altLang="zh-CN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爱好者交流学习社区，汇集全球优秀的</a:t>
            </a:r>
            <a:r>
              <a:rPr lang="en-US" altLang="zh-CN" sz="1600" kern="0" dirty="0" err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PPTer</a:t>
            </a:r>
            <a:r>
              <a:rPr lang="zh-CN" altLang="en-US" sz="16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，连接共同爱好者，发现幻灯的力量！</a:t>
            </a:r>
          </a:p>
        </p:txBody>
      </p:sp>
      <p:sp>
        <p:nvSpPr>
          <p:cNvPr id="111" name="任意多边形">
            <a:extLst>
              <a:ext uri="{FF2B5EF4-FFF2-40B4-BE49-F238E27FC236}">
                <a16:creationId xmlns:a16="http://schemas.microsoft.com/office/drawing/2014/main" id="{F69F75A9-B924-4B61-A1FB-80A4BBC00FB0}"/>
              </a:ext>
            </a:extLst>
          </p:cNvPr>
          <p:cNvSpPr/>
          <p:nvPr/>
        </p:nvSpPr>
        <p:spPr>
          <a:xfrm>
            <a:off x="1316330" y="5193802"/>
            <a:ext cx="1334177" cy="9421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13" name="任意多边形">
            <a:extLst>
              <a:ext uri="{FF2B5EF4-FFF2-40B4-BE49-F238E27FC236}">
                <a16:creationId xmlns:a16="http://schemas.microsoft.com/office/drawing/2014/main" id="{13FA2684-3F2B-4425-B4EB-EC844533F39F}"/>
              </a:ext>
            </a:extLst>
          </p:cNvPr>
          <p:cNvSpPr/>
          <p:nvPr/>
        </p:nvSpPr>
        <p:spPr>
          <a:xfrm>
            <a:off x="1485530" y="4282681"/>
            <a:ext cx="994836" cy="1152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 w="12700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lumMod val="20000"/>
                    <a:lumOff val="80000"/>
                    <a:alpha val="35000"/>
                  </a:schemeClr>
                </a:gs>
              </a:gsLst>
              <a:lin ang="18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14" name="任意多边形">
            <a:extLst>
              <a:ext uri="{FF2B5EF4-FFF2-40B4-BE49-F238E27FC236}">
                <a16:creationId xmlns:a16="http://schemas.microsoft.com/office/drawing/2014/main" id="{B1EC0D05-D409-44CB-8A75-E4F178FB9CEB}"/>
              </a:ext>
            </a:extLst>
          </p:cNvPr>
          <p:cNvSpPr/>
          <p:nvPr/>
        </p:nvSpPr>
        <p:spPr>
          <a:xfrm>
            <a:off x="1399677" y="4183326"/>
            <a:ext cx="1167483" cy="135304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1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15" name="任意多边形">
            <a:extLst>
              <a:ext uri="{FF2B5EF4-FFF2-40B4-BE49-F238E27FC236}">
                <a16:creationId xmlns:a16="http://schemas.microsoft.com/office/drawing/2014/main" id="{5617B7DF-5D64-4249-9F3F-F56FC208047B}"/>
              </a:ext>
            </a:extLst>
          </p:cNvPr>
          <p:cNvSpPr/>
          <p:nvPr/>
        </p:nvSpPr>
        <p:spPr>
          <a:xfrm>
            <a:off x="1314450" y="4250398"/>
            <a:ext cx="384148" cy="1218588"/>
          </a:xfrm>
          <a:custGeom>
            <a:avLst/>
            <a:gdLst>
              <a:gd name="connsiteX0" fmla="*/ 618 w 618"/>
              <a:gd name="connsiteY0" fmla="*/ 1960 h 1960"/>
              <a:gd name="connsiteX1" fmla="*/ 0 w 618"/>
              <a:gd name="connsiteY1" fmla="*/ 1603 h 1960"/>
              <a:gd name="connsiteX2" fmla="*/ 2 w 618"/>
              <a:gd name="connsiteY2" fmla="*/ 358 h 1960"/>
              <a:gd name="connsiteX3" fmla="*/ 618 w 618"/>
              <a:gd name="connsiteY3" fmla="*/ 0 h 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60">
                <a:moveTo>
                  <a:pt x="618" y="1960"/>
                </a:moveTo>
                <a:lnTo>
                  <a:pt x="0" y="1603"/>
                </a:lnTo>
                <a:lnTo>
                  <a:pt x="2" y="358"/>
                </a:lnTo>
                <a:lnTo>
                  <a:pt x="618" y="0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16" name="任意多边形">
            <a:extLst>
              <a:ext uri="{FF2B5EF4-FFF2-40B4-BE49-F238E27FC236}">
                <a16:creationId xmlns:a16="http://schemas.microsoft.com/office/drawing/2014/main" id="{17305019-E8AB-43A7-8682-B1C8EC0937E7}"/>
              </a:ext>
            </a:extLst>
          </p:cNvPr>
          <p:cNvSpPr/>
          <p:nvPr/>
        </p:nvSpPr>
        <p:spPr>
          <a:xfrm>
            <a:off x="2267612" y="4249772"/>
            <a:ext cx="384148" cy="1217961"/>
          </a:xfrm>
          <a:custGeom>
            <a:avLst/>
            <a:gdLst>
              <a:gd name="connsiteX0" fmla="*/ 0 w 618"/>
              <a:gd name="connsiteY0" fmla="*/ 0 h 1959"/>
              <a:gd name="connsiteX1" fmla="*/ 618 w 618"/>
              <a:gd name="connsiteY1" fmla="*/ 358 h 1959"/>
              <a:gd name="connsiteX2" fmla="*/ 616 w 618"/>
              <a:gd name="connsiteY2" fmla="*/ 1601 h 1959"/>
              <a:gd name="connsiteX3" fmla="*/ 0 w 618"/>
              <a:gd name="connsiteY3" fmla="*/ 1959 h 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59">
                <a:moveTo>
                  <a:pt x="0" y="0"/>
                </a:moveTo>
                <a:lnTo>
                  <a:pt x="618" y="358"/>
                </a:lnTo>
                <a:lnTo>
                  <a:pt x="616" y="1601"/>
                </a:lnTo>
                <a:lnTo>
                  <a:pt x="0" y="1959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17" name="任意多边形">
            <a:extLst>
              <a:ext uri="{FF2B5EF4-FFF2-40B4-BE49-F238E27FC236}">
                <a16:creationId xmlns:a16="http://schemas.microsoft.com/office/drawing/2014/main" id="{C674A965-147C-45EF-9521-CC7F03937FA1}"/>
              </a:ext>
            </a:extLst>
          </p:cNvPr>
          <p:cNvSpPr/>
          <p:nvPr/>
        </p:nvSpPr>
        <p:spPr>
          <a:xfrm>
            <a:off x="1786958" y="4183326"/>
            <a:ext cx="391668" cy="114399"/>
          </a:xfrm>
          <a:custGeom>
            <a:avLst/>
            <a:gdLst>
              <a:gd name="connsiteX0" fmla="*/ 630 w 630"/>
              <a:gd name="connsiteY0" fmla="*/ 182 h 184"/>
              <a:gd name="connsiteX1" fmla="*/ 317 w 630"/>
              <a:gd name="connsiteY1" fmla="*/ 0 h 184"/>
              <a:gd name="connsiteX2" fmla="*/ 0 w 630"/>
              <a:gd name="connsiteY2" fmla="*/ 184 h 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4">
                <a:moveTo>
                  <a:pt x="630" y="182"/>
                </a:moveTo>
                <a:lnTo>
                  <a:pt x="317" y="0"/>
                </a:lnTo>
                <a:lnTo>
                  <a:pt x="0" y="184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18" name="任意多边形">
            <a:extLst>
              <a:ext uri="{FF2B5EF4-FFF2-40B4-BE49-F238E27FC236}">
                <a16:creationId xmlns:a16="http://schemas.microsoft.com/office/drawing/2014/main" id="{87193619-C9BA-4B3C-8D28-8242BBA2FBA1}"/>
              </a:ext>
            </a:extLst>
          </p:cNvPr>
          <p:cNvSpPr/>
          <p:nvPr/>
        </p:nvSpPr>
        <p:spPr>
          <a:xfrm>
            <a:off x="1786958" y="5422600"/>
            <a:ext cx="391668" cy="113772"/>
          </a:xfrm>
          <a:custGeom>
            <a:avLst/>
            <a:gdLst>
              <a:gd name="connsiteX0" fmla="*/ 0 w 630"/>
              <a:gd name="connsiteY0" fmla="*/ 1 h 183"/>
              <a:gd name="connsiteX1" fmla="*/ 315 w 630"/>
              <a:gd name="connsiteY1" fmla="*/ 183 h 183"/>
              <a:gd name="connsiteX2" fmla="*/ 630 w 630"/>
              <a:gd name="connsiteY2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3">
                <a:moveTo>
                  <a:pt x="0" y="1"/>
                </a:moveTo>
                <a:lnTo>
                  <a:pt x="315" y="183"/>
                </a:lnTo>
                <a:lnTo>
                  <a:pt x="630" y="0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22" name="任意多边形">
            <a:extLst>
              <a:ext uri="{FF2B5EF4-FFF2-40B4-BE49-F238E27FC236}">
                <a16:creationId xmlns:a16="http://schemas.microsoft.com/office/drawing/2014/main" id="{B4DFDC1B-0A05-48C4-9E9B-F4B3565B9199}"/>
              </a:ext>
            </a:extLst>
          </p:cNvPr>
          <p:cNvSpPr/>
          <p:nvPr/>
        </p:nvSpPr>
        <p:spPr>
          <a:xfrm>
            <a:off x="3373095" y="5193802"/>
            <a:ext cx="1334177" cy="9421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24" name="任意多边形">
            <a:extLst>
              <a:ext uri="{FF2B5EF4-FFF2-40B4-BE49-F238E27FC236}">
                <a16:creationId xmlns:a16="http://schemas.microsoft.com/office/drawing/2014/main" id="{F60D8269-D4DC-4F95-83E7-9600FC5A7229}"/>
              </a:ext>
            </a:extLst>
          </p:cNvPr>
          <p:cNvSpPr/>
          <p:nvPr/>
        </p:nvSpPr>
        <p:spPr>
          <a:xfrm>
            <a:off x="3542295" y="4282681"/>
            <a:ext cx="994836" cy="1152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 w="12700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lumMod val="20000"/>
                    <a:lumOff val="80000"/>
                    <a:alpha val="35000"/>
                  </a:schemeClr>
                </a:gs>
              </a:gsLst>
              <a:lin ang="18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25" name="任意多边形">
            <a:extLst>
              <a:ext uri="{FF2B5EF4-FFF2-40B4-BE49-F238E27FC236}">
                <a16:creationId xmlns:a16="http://schemas.microsoft.com/office/drawing/2014/main" id="{1070DD2B-1CDD-410D-B67D-23C86FBFDBDA}"/>
              </a:ext>
            </a:extLst>
          </p:cNvPr>
          <p:cNvSpPr/>
          <p:nvPr/>
        </p:nvSpPr>
        <p:spPr>
          <a:xfrm>
            <a:off x="3456442" y="4183326"/>
            <a:ext cx="1167483" cy="135304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1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26" name="任意多边形">
            <a:extLst>
              <a:ext uri="{FF2B5EF4-FFF2-40B4-BE49-F238E27FC236}">
                <a16:creationId xmlns:a16="http://schemas.microsoft.com/office/drawing/2014/main" id="{FCAD530B-C59E-41BA-86EA-5ACE2FA8529E}"/>
              </a:ext>
            </a:extLst>
          </p:cNvPr>
          <p:cNvSpPr/>
          <p:nvPr/>
        </p:nvSpPr>
        <p:spPr>
          <a:xfrm>
            <a:off x="3371215" y="4250398"/>
            <a:ext cx="384148" cy="1218588"/>
          </a:xfrm>
          <a:custGeom>
            <a:avLst/>
            <a:gdLst>
              <a:gd name="connsiteX0" fmla="*/ 618 w 618"/>
              <a:gd name="connsiteY0" fmla="*/ 1960 h 1960"/>
              <a:gd name="connsiteX1" fmla="*/ 0 w 618"/>
              <a:gd name="connsiteY1" fmla="*/ 1603 h 1960"/>
              <a:gd name="connsiteX2" fmla="*/ 2 w 618"/>
              <a:gd name="connsiteY2" fmla="*/ 358 h 1960"/>
              <a:gd name="connsiteX3" fmla="*/ 618 w 618"/>
              <a:gd name="connsiteY3" fmla="*/ 0 h 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60">
                <a:moveTo>
                  <a:pt x="618" y="1960"/>
                </a:moveTo>
                <a:lnTo>
                  <a:pt x="0" y="1603"/>
                </a:lnTo>
                <a:lnTo>
                  <a:pt x="2" y="358"/>
                </a:lnTo>
                <a:lnTo>
                  <a:pt x="618" y="0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27" name="任意多边形">
            <a:extLst>
              <a:ext uri="{FF2B5EF4-FFF2-40B4-BE49-F238E27FC236}">
                <a16:creationId xmlns:a16="http://schemas.microsoft.com/office/drawing/2014/main" id="{FD83618B-34A2-42C2-B483-D6DD46570036}"/>
              </a:ext>
            </a:extLst>
          </p:cNvPr>
          <p:cNvSpPr/>
          <p:nvPr/>
        </p:nvSpPr>
        <p:spPr>
          <a:xfrm>
            <a:off x="4324377" y="4249772"/>
            <a:ext cx="384148" cy="1217961"/>
          </a:xfrm>
          <a:custGeom>
            <a:avLst/>
            <a:gdLst>
              <a:gd name="connsiteX0" fmla="*/ 0 w 618"/>
              <a:gd name="connsiteY0" fmla="*/ 0 h 1959"/>
              <a:gd name="connsiteX1" fmla="*/ 618 w 618"/>
              <a:gd name="connsiteY1" fmla="*/ 358 h 1959"/>
              <a:gd name="connsiteX2" fmla="*/ 616 w 618"/>
              <a:gd name="connsiteY2" fmla="*/ 1601 h 1959"/>
              <a:gd name="connsiteX3" fmla="*/ 0 w 618"/>
              <a:gd name="connsiteY3" fmla="*/ 1959 h 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59">
                <a:moveTo>
                  <a:pt x="0" y="0"/>
                </a:moveTo>
                <a:lnTo>
                  <a:pt x="618" y="358"/>
                </a:lnTo>
                <a:lnTo>
                  <a:pt x="616" y="1601"/>
                </a:lnTo>
                <a:lnTo>
                  <a:pt x="0" y="1959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28" name="任意多边形">
            <a:extLst>
              <a:ext uri="{FF2B5EF4-FFF2-40B4-BE49-F238E27FC236}">
                <a16:creationId xmlns:a16="http://schemas.microsoft.com/office/drawing/2014/main" id="{B27769CC-A931-469C-9316-8191AF3A4702}"/>
              </a:ext>
            </a:extLst>
          </p:cNvPr>
          <p:cNvSpPr/>
          <p:nvPr/>
        </p:nvSpPr>
        <p:spPr>
          <a:xfrm>
            <a:off x="3843723" y="4183326"/>
            <a:ext cx="391668" cy="114399"/>
          </a:xfrm>
          <a:custGeom>
            <a:avLst/>
            <a:gdLst>
              <a:gd name="connsiteX0" fmla="*/ 630 w 630"/>
              <a:gd name="connsiteY0" fmla="*/ 182 h 184"/>
              <a:gd name="connsiteX1" fmla="*/ 317 w 630"/>
              <a:gd name="connsiteY1" fmla="*/ 0 h 184"/>
              <a:gd name="connsiteX2" fmla="*/ 0 w 630"/>
              <a:gd name="connsiteY2" fmla="*/ 184 h 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4">
                <a:moveTo>
                  <a:pt x="630" y="182"/>
                </a:moveTo>
                <a:lnTo>
                  <a:pt x="317" y="0"/>
                </a:lnTo>
                <a:lnTo>
                  <a:pt x="0" y="184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29" name="任意多边形">
            <a:extLst>
              <a:ext uri="{FF2B5EF4-FFF2-40B4-BE49-F238E27FC236}">
                <a16:creationId xmlns:a16="http://schemas.microsoft.com/office/drawing/2014/main" id="{6AFEB7AC-795A-4262-8FAF-7D6D93AF8DD4}"/>
              </a:ext>
            </a:extLst>
          </p:cNvPr>
          <p:cNvSpPr/>
          <p:nvPr/>
        </p:nvSpPr>
        <p:spPr>
          <a:xfrm>
            <a:off x="3843723" y="5422600"/>
            <a:ext cx="391668" cy="113772"/>
          </a:xfrm>
          <a:custGeom>
            <a:avLst/>
            <a:gdLst>
              <a:gd name="connsiteX0" fmla="*/ 0 w 630"/>
              <a:gd name="connsiteY0" fmla="*/ 1 h 183"/>
              <a:gd name="connsiteX1" fmla="*/ 315 w 630"/>
              <a:gd name="connsiteY1" fmla="*/ 183 h 183"/>
              <a:gd name="connsiteX2" fmla="*/ 630 w 630"/>
              <a:gd name="connsiteY2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3">
                <a:moveTo>
                  <a:pt x="0" y="1"/>
                </a:moveTo>
                <a:lnTo>
                  <a:pt x="315" y="183"/>
                </a:lnTo>
                <a:lnTo>
                  <a:pt x="630" y="0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33" name="任意多边形">
            <a:extLst>
              <a:ext uri="{FF2B5EF4-FFF2-40B4-BE49-F238E27FC236}">
                <a16:creationId xmlns:a16="http://schemas.microsoft.com/office/drawing/2014/main" id="{ED1A16C1-09AA-47A1-AA55-D751393E9E2B}"/>
              </a:ext>
            </a:extLst>
          </p:cNvPr>
          <p:cNvSpPr/>
          <p:nvPr/>
        </p:nvSpPr>
        <p:spPr>
          <a:xfrm>
            <a:off x="7486625" y="5193802"/>
            <a:ext cx="1334177" cy="9421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35" name="任意多边形">
            <a:extLst>
              <a:ext uri="{FF2B5EF4-FFF2-40B4-BE49-F238E27FC236}">
                <a16:creationId xmlns:a16="http://schemas.microsoft.com/office/drawing/2014/main" id="{F4610CAC-8A2F-4620-8AD5-46CBE601AEC4}"/>
              </a:ext>
            </a:extLst>
          </p:cNvPr>
          <p:cNvSpPr/>
          <p:nvPr/>
        </p:nvSpPr>
        <p:spPr>
          <a:xfrm>
            <a:off x="7655825" y="4282681"/>
            <a:ext cx="994836" cy="1152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 w="12700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lumMod val="20000"/>
                    <a:lumOff val="80000"/>
                    <a:alpha val="35000"/>
                  </a:schemeClr>
                </a:gs>
              </a:gsLst>
              <a:lin ang="18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36" name="任意多边形">
            <a:extLst>
              <a:ext uri="{FF2B5EF4-FFF2-40B4-BE49-F238E27FC236}">
                <a16:creationId xmlns:a16="http://schemas.microsoft.com/office/drawing/2014/main" id="{24BDE9A5-F403-4132-8E3E-552657CFDAB6}"/>
              </a:ext>
            </a:extLst>
          </p:cNvPr>
          <p:cNvSpPr/>
          <p:nvPr/>
        </p:nvSpPr>
        <p:spPr>
          <a:xfrm>
            <a:off x="7569972" y="4183326"/>
            <a:ext cx="1167483" cy="135304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1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37" name="任意多边形">
            <a:extLst>
              <a:ext uri="{FF2B5EF4-FFF2-40B4-BE49-F238E27FC236}">
                <a16:creationId xmlns:a16="http://schemas.microsoft.com/office/drawing/2014/main" id="{C2E5F824-0CD9-4FA0-9F4D-45DED6C495DD}"/>
              </a:ext>
            </a:extLst>
          </p:cNvPr>
          <p:cNvSpPr/>
          <p:nvPr/>
        </p:nvSpPr>
        <p:spPr>
          <a:xfrm>
            <a:off x="7484745" y="4250398"/>
            <a:ext cx="384148" cy="1218588"/>
          </a:xfrm>
          <a:custGeom>
            <a:avLst/>
            <a:gdLst>
              <a:gd name="connsiteX0" fmla="*/ 618 w 618"/>
              <a:gd name="connsiteY0" fmla="*/ 1960 h 1960"/>
              <a:gd name="connsiteX1" fmla="*/ 0 w 618"/>
              <a:gd name="connsiteY1" fmla="*/ 1603 h 1960"/>
              <a:gd name="connsiteX2" fmla="*/ 2 w 618"/>
              <a:gd name="connsiteY2" fmla="*/ 358 h 1960"/>
              <a:gd name="connsiteX3" fmla="*/ 618 w 618"/>
              <a:gd name="connsiteY3" fmla="*/ 0 h 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60">
                <a:moveTo>
                  <a:pt x="618" y="1960"/>
                </a:moveTo>
                <a:lnTo>
                  <a:pt x="0" y="1603"/>
                </a:lnTo>
                <a:lnTo>
                  <a:pt x="2" y="358"/>
                </a:lnTo>
                <a:lnTo>
                  <a:pt x="618" y="0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38" name="任意多边形">
            <a:extLst>
              <a:ext uri="{FF2B5EF4-FFF2-40B4-BE49-F238E27FC236}">
                <a16:creationId xmlns:a16="http://schemas.microsoft.com/office/drawing/2014/main" id="{D9DFC4D5-E7E3-4E25-B59B-D5615BDF21BD}"/>
              </a:ext>
            </a:extLst>
          </p:cNvPr>
          <p:cNvSpPr/>
          <p:nvPr/>
        </p:nvSpPr>
        <p:spPr>
          <a:xfrm>
            <a:off x="8437907" y="4249772"/>
            <a:ext cx="384148" cy="1217961"/>
          </a:xfrm>
          <a:custGeom>
            <a:avLst/>
            <a:gdLst>
              <a:gd name="connsiteX0" fmla="*/ 0 w 618"/>
              <a:gd name="connsiteY0" fmla="*/ 0 h 1959"/>
              <a:gd name="connsiteX1" fmla="*/ 618 w 618"/>
              <a:gd name="connsiteY1" fmla="*/ 358 h 1959"/>
              <a:gd name="connsiteX2" fmla="*/ 616 w 618"/>
              <a:gd name="connsiteY2" fmla="*/ 1601 h 1959"/>
              <a:gd name="connsiteX3" fmla="*/ 0 w 618"/>
              <a:gd name="connsiteY3" fmla="*/ 1959 h 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59">
                <a:moveTo>
                  <a:pt x="0" y="0"/>
                </a:moveTo>
                <a:lnTo>
                  <a:pt x="618" y="358"/>
                </a:lnTo>
                <a:lnTo>
                  <a:pt x="616" y="1601"/>
                </a:lnTo>
                <a:lnTo>
                  <a:pt x="0" y="1959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39" name="任意多边形">
            <a:extLst>
              <a:ext uri="{FF2B5EF4-FFF2-40B4-BE49-F238E27FC236}">
                <a16:creationId xmlns:a16="http://schemas.microsoft.com/office/drawing/2014/main" id="{14A25ACD-9E9F-4E36-AAFF-3A3111B1BFDB}"/>
              </a:ext>
            </a:extLst>
          </p:cNvPr>
          <p:cNvSpPr/>
          <p:nvPr/>
        </p:nvSpPr>
        <p:spPr>
          <a:xfrm>
            <a:off x="7957253" y="4183326"/>
            <a:ext cx="391668" cy="114399"/>
          </a:xfrm>
          <a:custGeom>
            <a:avLst/>
            <a:gdLst>
              <a:gd name="connsiteX0" fmla="*/ 630 w 630"/>
              <a:gd name="connsiteY0" fmla="*/ 182 h 184"/>
              <a:gd name="connsiteX1" fmla="*/ 317 w 630"/>
              <a:gd name="connsiteY1" fmla="*/ 0 h 184"/>
              <a:gd name="connsiteX2" fmla="*/ 0 w 630"/>
              <a:gd name="connsiteY2" fmla="*/ 184 h 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4">
                <a:moveTo>
                  <a:pt x="630" y="182"/>
                </a:moveTo>
                <a:lnTo>
                  <a:pt x="317" y="0"/>
                </a:lnTo>
                <a:lnTo>
                  <a:pt x="0" y="184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40" name="任意多边形">
            <a:extLst>
              <a:ext uri="{FF2B5EF4-FFF2-40B4-BE49-F238E27FC236}">
                <a16:creationId xmlns:a16="http://schemas.microsoft.com/office/drawing/2014/main" id="{640D9FBE-BF16-4616-8183-F059E1D110A7}"/>
              </a:ext>
            </a:extLst>
          </p:cNvPr>
          <p:cNvSpPr/>
          <p:nvPr/>
        </p:nvSpPr>
        <p:spPr>
          <a:xfrm>
            <a:off x="7957253" y="5422600"/>
            <a:ext cx="391668" cy="113772"/>
          </a:xfrm>
          <a:custGeom>
            <a:avLst/>
            <a:gdLst>
              <a:gd name="connsiteX0" fmla="*/ 0 w 630"/>
              <a:gd name="connsiteY0" fmla="*/ 1 h 183"/>
              <a:gd name="connsiteX1" fmla="*/ 315 w 630"/>
              <a:gd name="connsiteY1" fmla="*/ 183 h 183"/>
              <a:gd name="connsiteX2" fmla="*/ 630 w 630"/>
              <a:gd name="connsiteY2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3">
                <a:moveTo>
                  <a:pt x="0" y="1"/>
                </a:moveTo>
                <a:lnTo>
                  <a:pt x="315" y="183"/>
                </a:lnTo>
                <a:lnTo>
                  <a:pt x="630" y="0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44" name="任意多边形">
            <a:extLst>
              <a:ext uri="{FF2B5EF4-FFF2-40B4-BE49-F238E27FC236}">
                <a16:creationId xmlns:a16="http://schemas.microsoft.com/office/drawing/2014/main" id="{E432B7DC-C8AC-4252-B1C9-A70E321EF35C}"/>
              </a:ext>
            </a:extLst>
          </p:cNvPr>
          <p:cNvSpPr/>
          <p:nvPr/>
        </p:nvSpPr>
        <p:spPr>
          <a:xfrm>
            <a:off x="9543390" y="5193802"/>
            <a:ext cx="1334177" cy="9421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46" name="任意多边形">
            <a:extLst>
              <a:ext uri="{FF2B5EF4-FFF2-40B4-BE49-F238E27FC236}">
                <a16:creationId xmlns:a16="http://schemas.microsoft.com/office/drawing/2014/main" id="{C74B83D7-4746-410A-8644-41B389223FC4}"/>
              </a:ext>
            </a:extLst>
          </p:cNvPr>
          <p:cNvSpPr/>
          <p:nvPr/>
        </p:nvSpPr>
        <p:spPr>
          <a:xfrm>
            <a:off x="9712590" y="4282681"/>
            <a:ext cx="994836" cy="11521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gradFill>
            <a:gsLst>
              <a:gs pos="50000">
                <a:schemeClr val="accent1">
                  <a:alpha val="1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 w="12700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lumMod val="20000"/>
                    <a:lumOff val="80000"/>
                    <a:alpha val="35000"/>
                  </a:schemeClr>
                </a:gs>
              </a:gsLst>
              <a:lin ang="18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47" name="任意多边形">
            <a:extLst>
              <a:ext uri="{FF2B5EF4-FFF2-40B4-BE49-F238E27FC236}">
                <a16:creationId xmlns:a16="http://schemas.microsoft.com/office/drawing/2014/main" id="{29FE1253-7127-43E1-A0C7-46B1CB29CE45}"/>
              </a:ext>
            </a:extLst>
          </p:cNvPr>
          <p:cNvSpPr/>
          <p:nvPr/>
        </p:nvSpPr>
        <p:spPr>
          <a:xfrm>
            <a:off x="9626737" y="4183326"/>
            <a:ext cx="1167483" cy="135304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1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48" name="任意多边形">
            <a:extLst>
              <a:ext uri="{FF2B5EF4-FFF2-40B4-BE49-F238E27FC236}">
                <a16:creationId xmlns:a16="http://schemas.microsoft.com/office/drawing/2014/main" id="{31A6FA43-E639-4E7C-81B2-9104C051E71D}"/>
              </a:ext>
            </a:extLst>
          </p:cNvPr>
          <p:cNvSpPr/>
          <p:nvPr/>
        </p:nvSpPr>
        <p:spPr>
          <a:xfrm>
            <a:off x="9541510" y="4250398"/>
            <a:ext cx="384148" cy="1218588"/>
          </a:xfrm>
          <a:custGeom>
            <a:avLst/>
            <a:gdLst>
              <a:gd name="connsiteX0" fmla="*/ 618 w 618"/>
              <a:gd name="connsiteY0" fmla="*/ 1960 h 1960"/>
              <a:gd name="connsiteX1" fmla="*/ 0 w 618"/>
              <a:gd name="connsiteY1" fmla="*/ 1603 h 1960"/>
              <a:gd name="connsiteX2" fmla="*/ 2 w 618"/>
              <a:gd name="connsiteY2" fmla="*/ 358 h 1960"/>
              <a:gd name="connsiteX3" fmla="*/ 618 w 618"/>
              <a:gd name="connsiteY3" fmla="*/ 0 h 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60">
                <a:moveTo>
                  <a:pt x="618" y="1960"/>
                </a:moveTo>
                <a:lnTo>
                  <a:pt x="0" y="1603"/>
                </a:lnTo>
                <a:lnTo>
                  <a:pt x="2" y="358"/>
                </a:lnTo>
                <a:lnTo>
                  <a:pt x="618" y="0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49" name="任意多边形">
            <a:extLst>
              <a:ext uri="{FF2B5EF4-FFF2-40B4-BE49-F238E27FC236}">
                <a16:creationId xmlns:a16="http://schemas.microsoft.com/office/drawing/2014/main" id="{C482071C-2C65-4B18-85EE-67DD4D7FBC71}"/>
              </a:ext>
            </a:extLst>
          </p:cNvPr>
          <p:cNvSpPr/>
          <p:nvPr/>
        </p:nvSpPr>
        <p:spPr>
          <a:xfrm>
            <a:off x="10494672" y="4249772"/>
            <a:ext cx="384148" cy="1217961"/>
          </a:xfrm>
          <a:custGeom>
            <a:avLst/>
            <a:gdLst>
              <a:gd name="connsiteX0" fmla="*/ 0 w 618"/>
              <a:gd name="connsiteY0" fmla="*/ 0 h 1959"/>
              <a:gd name="connsiteX1" fmla="*/ 618 w 618"/>
              <a:gd name="connsiteY1" fmla="*/ 358 h 1959"/>
              <a:gd name="connsiteX2" fmla="*/ 616 w 618"/>
              <a:gd name="connsiteY2" fmla="*/ 1601 h 1959"/>
              <a:gd name="connsiteX3" fmla="*/ 0 w 618"/>
              <a:gd name="connsiteY3" fmla="*/ 1959 h 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59">
                <a:moveTo>
                  <a:pt x="0" y="0"/>
                </a:moveTo>
                <a:lnTo>
                  <a:pt x="618" y="358"/>
                </a:lnTo>
                <a:lnTo>
                  <a:pt x="616" y="1601"/>
                </a:lnTo>
                <a:lnTo>
                  <a:pt x="0" y="1959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20000"/>
                <a:lumOff val="80000"/>
                <a:alpha val="50000"/>
              </a:scheme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50" name="任意多边形">
            <a:extLst>
              <a:ext uri="{FF2B5EF4-FFF2-40B4-BE49-F238E27FC236}">
                <a16:creationId xmlns:a16="http://schemas.microsoft.com/office/drawing/2014/main" id="{4713F263-7EC7-4A05-BCD2-0044C0BFD4BE}"/>
              </a:ext>
            </a:extLst>
          </p:cNvPr>
          <p:cNvSpPr/>
          <p:nvPr/>
        </p:nvSpPr>
        <p:spPr>
          <a:xfrm>
            <a:off x="10014018" y="4183326"/>
            <a:ext cx="391668" cy="114399"/>
          </a:xfrm>
          <a:custGeom>
            <a:avLst/>
            <a:gdLst>
              <a:gd name="connsiteX0" fmla="*/ 630 w 630"/>
              <a:gd name="connsiteY0" fmla="*/ 182 h 184"/>
              <a:gd name="connsiteX1" fmla="*/ 317 w 630"/>
              <a:gd name="connsiteY1" fmla="*/ 0 h 184"/>
              <a:gd name="connsiteX2" fmla="*/ 0 w 630"/>
              <a:gd name="connsiteY2" fmla="*/ 184 h 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4">
                <a:moveTo>
                  <a:pt x="630" y="182"/>
                </a:moveTo>
                <a:lnTo>
                  <a:pt x="317" y="0"/>
                </a:lnTo>
                <a:lnTo>
                  <a:pt x="0" y="184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51" name="任意多边形">
            <a:extLst>
              <a:ext uri="{FF2B5EF4-FFF2-40B4-BE49-F238E27FC236}">
                <a16:creationId xmlns:a16="http://schemas.microsoft.com/office/drawing/2014/main" id="{FE7297D1-02CB-4DBF-BDA5-4F35C12847B5}"/>
              </a:ext>
            </a:extLst>
          </p:cNvPr>
          <p:cNvSpPr/>
          <p:nvPr/>
        </p:nvSpPr>
        <p:spPr>
          <a:xfrm>
            <a:off x="10014018" y="5422600"/>
            <a:ext cx="391668" cy="113772"/>
          </a:xfrm>
          <a:custGeom>
            <a:avLst/>
            <a:gdLst>
              <a:gd name="connsiteX0" fmla="*/ 0 w 630"/>
              <a:gd name="connsiteY0" fmla="*/ 1 h 183"/>
              <a:gd name="connsiteX1" fmla="*/ 315 w 630"/>
              <a:gd name="connsiteY1" fmla="*/ 183 h 183"/>
              <a:gd name="connsiteX2" fmla="*/ 630 w 630"/>
              <a:gd name="connsiteY2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3">
                <a:moveTo>
                  <a:pt x="0" y="1"/>
                </a:moveTo>
                <a:lnTo>
                  <a:pt x="315" y="183"/>
                </a:lnTo>
                <a:lnTo>
                  <a:pt x="630" y="0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55" name="任意多边形">
            <a:extLst>
              <a:ext uri="{FF2B5EF4-FFF2-40B4-BE49-F238E27FC236}">
                <a16:creationId xmlns:a16="http://schemas.microsoft.com/office/drawing/2014/main" id="{E2AE5135-C8DA-4E2B-98FF-8FB8C02FEEA3}"/>
              </a:ext>
            </a:extLst>
          </p:cNvPr>
          <p:cNvSpPr/>
          <p:nvPr/>
        </p:nvSpPr>
        <p:spPr>
          <a:xfrm>
            <a:off x="5429885" y="5231711"/>
            <a:ext cx="1334135" cy="9423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6" h="1515">
                <a:moveTo>
                  <a:pt x="2146" y="0"/>
                </a:moveTo>
                <a:lnTo>
                  <a:pt x="2146" y="1515"/>
                </a:lnTo>
                <a:lnTo>
                  <a:pt x="0" y="1515"/>
                </a:lnTo>
                <a:lnTo>
                  <a:pt x="0" y="6"/>
                </a:lnTo>
                <a:lnTo>
                  <a:pt x="1071" y="625"/>
                </a:lnTo>
                <a:lnTo>
                  <a:pt x="2146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0"/>
                </a:schemeClr>
              </a:gs>
              <a:gs pos="0">
                <a:schemeClr val="accent3">
                  <a:lumMod val="20000"/>
                  <a:lumOff val="80000"/>
                  <a:alpha val="2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57" name="任意多边形">
            <a:extLst>
              <a:ext uri="{FF2B5EF4-FFF2-40B4-BE49-F238E27FC236}">
                <a16:creationId xmlns:a16="http://schemas.microsoft.com/office/drawing/2014/main" id="{85B4A77B-C298-475C-BC45-CB1C4820CAC7}"/>
              </a:ext>
            </a:extLst>
          </p:cNvPr>
          <p:cNvSpPr/>
          <p:nvPr/>
        </p:nvSpPr>
        <p:spPr>
          <a:xfrm>
            <a:off x="5599060" y="4282668"/>
            <a:ext cx="994836" cy="115198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gradFill>
            <a:gsLst>
              <a:gs pos="50000">
                <a:schemeClr val="accent3">
                  <a:lumMod val="20000"/>
                  <a:lumOff val="80000"/>
                  <a:alpha val="10000"/>
                </a:schemeClr>
              </a:gs>
              <a:gs pos="0">
                <a:schemeClr val="accent3">
                  <a:alpha val="4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 w="12700" cap="flat" cmpd="sng" algn="ctr">
            <a:gradFill>
              <a:gsLst>
                <a:gs pos="0">
                  <a:schemeClr val="accent3">
                    <a:lumMod val="20000"/>
                    <a:lumOff val="80000"/>
                    <a:alpha val="10000"/>
                  </a:schemeClr>
                </a:gs>
                <a:gs pos="100000">
                  <a:schemeClr val="accent3">
                    <a:lumMod val="20000"/>
                    <a:lumOff val="80000"/>
                    <a:alpha val="35000"/>
                  </a:schemeClr>
                </a:gs>
              </a:gsLst>
              <a:lin ang="18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58" name="任意多边形">
            <a:extLst>
              <a:ext uri="{FF2B5EF4-FFF2-40B4-BE49-F238E27FC236}">
                <a16:creationId xmlns:a16="http://schemas.microsoft.com/office/drawing/2014/main" id="{DB4F3CBE-2008-4FEB-805B-E5DFF35337A5}"/>
              </a:ext>
            </a:extLst>
          </p:cNvPr>
          <p:cNvSpPr/>
          <p:nvPr/>
        </p:nvSpPr>
        <p:spPr>
          <a:xfrm>
            <a:off x="5513207" y="4183326"/>
            <a:ext cx="1167483" cy="13528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7" h="1348">
                <a:moveTo>
                  <a:pt x="584" y="0"/>
                </a:moveTo>
                <a:lnTo>
                  <a:pt x="1167" y="337"/>
                </a:lnTo>
                <a:lnTo>
                  <a:pt x="1166" y="1010"/>
                </a:lnTo>
                <a:lnTo>
                  <a:pt x="583" y="1348"/>
                </a:lnTo>
                <a:lnTo>
                  <a:pt x="0" y="1012"/>
                </a:lnTo>
                <a:lnTo>
                  <a:pt x="1" y="338"/>
                </a:lnTo>
                <a:lnTo>
                  <a:pt x="584" y="0"/>
                </a:lnTo>
                <a:close/>
              </a:path>
            </a:pathLst>
          </a:custGeom>
          <a:noFill/>
          <a:ln w="12700" cap="flat" cmpd="sng" algn="ctr">
            <a:solidFill>
              <a:schemeClr val="accent3">
                <a:lumMod val="20000"/>
                <a:lumOff val="80000"/>
                <a:alpha val="10000"/>
              </a:scheme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59" name="任意多边形">
            <a:extLst>
              <a:ext uri="{FF2B5EF4-FFF2-40B4-BE49-F238E27FC236}">
                <a16:creationId xmlns:a16="http://schemas.microsoft.com/office/drawing/2014/main" id="{C8C2BAF9-AF3C-421A-B40C-F614218BDD3F}"/>
              </a:ext>
            </a:extLst>
          </p:cNvPr>
          <p:cNvSpPr/>
          <p:nvPr/>
        </p:nvSpPr>
        <p:spPr>
          <a:xfrm>
            <a:off x="5427980" y="4250389"/>
            <a:ext cx="384148" cy="1218423"/>
          </a:xfrm>
          <a:custGeom>
            <a:avLst/>
            <a:gdLst>
              <a:gd name="connsiteX0" fmla="*/ 618 w 618"/>
              <a:gd name="connsiteY0" fmla="*/ 1960 h 1960"/>
              <a:gd name="connsiteX1" fmla="*/ 0 w 618"/>
              <a:gd name="connsiteY1" fmla="*/ 1603 h 1960"/>
              <a:gd name="connsiteX2" fmla="*/ 2 w 618"/>
              <a:gd name="connsiteY2" fmla="*/ 358 h 1960"/>
              <a:gd name="connsiteX3" fmla="*/ 618 w 618"/>
              <a:gd name="connsiteY3" fmla="*/ 0 h 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60">
                <a:moveTo>
                  <a:pt x="618" y="1960"/>
                </a:moveTo>
                <a:lnTo>
                  <a:pt x="0" y="1603"/>
                </a:lnTo>
                <a:lnTo>
                  <a:pt x="2" y="358"/>
                </a:lnTo>
                <a:lnTo>
                  <a:pt x="618" y="0"/>
                </a:lnTo>
              </a:path>
            </a:pathLst>
          </a:custGeom>
          <a:noFill/>
          <a:ln w="12700" cap="flat" cmpd="sng" algn="ctr">
            <a:solidFill>
              <a:srgbClr val="FFFCD7">
                <a:alpha val="50000"/>
              </a:srgb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60" name="任意多边形">
            <a:extLst>
              <a:ext uri="{FF2B5EF4-FFF2-40B4-BE49-F238E27FC236}">
                <a16:creationId xmlns:a16="http://schemas.microsoft.com/office/drawing/2014/main" id="{AFB2D1DC-1F3D-45EE-8104-8916C0868269}"/>
              </a:ext>
            </a:extLst>
          </p:cNvPr>
          <p:cNvSpPr/>
          <p:nvPr/>
        </p:nvSpPr>
        <p:spPr>
          <a:xfrm>
            <a:off x="6381142" y="4249763"/>
            <a:ext cx="384148" cy="1217796"/>
          </a:xfrm>
          <a:custGeom>
            <a:avLst/>
            <a:gdLst>
              <a:gd name="connsiteX0" fmla="*/ 0 w 618"/>
              <a:gd name="connsiteY0" fmla="*/ 0 h 1959"/>
              <a:gd name="connsiteX1" fmla="*/ 618 w 618"/>
              <a:gd name="connsiteY1" fmla="*/ 358 h 1959"/>
              <a:gd name="connsiteX2" fmla="*/ 616 w 618"/>
              <a:gd name="connsiteY2" fmla="*/ 1601 h 1959"/>
              <a:gd name="connsiteX3" fmla="*/ 0 w 618"/>
              <a:gd name="connsiteY3" fmla="*/ 1959 h 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" h="1959">
                <a:moveTo>
                  <a:pt x="0" y="0"/>
                </a:moveTo>
                <a:lnTo>
                  <a:pt x="618" y="358"/>
                </a:lnTo>
                <a:lnTo>
                  <a:pt x="616" y="1601"/>
                </a:lnTo>
                <a:lnTo>
                  <a:pt x="0" y="1959"/>
                </a:lnTo>
              </a:path>
            </a:pathLst>
          </a:custGeom>
          <a:noFill/>
          <a:ln w="12700" cap="flat" cmpd="sng" algn="ctr">
            <a:solidFill>
              <a:srgbClr val="FFFCD7">
                <a:alpha val="50000"/>
              </a:srgbClr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61" name="任意多边形">
            <a:extLst>
              <a:ext uri="{FF2B5EF4-FFF2-40B4-BE49-F238E27FC236}">
                <a16:creationId xmlns:a16="http://schemas.microsoft.com/office/drawing/2014/main" id="{95BE25C1-DB80-49B6-8C03-62B4B94B7B5D}"/>
              </a:ext>
            </a:extLst>
          </p:cNvPr>
          <p:cNvSpPr/>
          <p:nvPr/>
        </p:nvSpPr>
        <p:spPr>
          <a:xfrm>
            <a:off x="5900488" y="4183326"/>
            <a:ext cx="391668" cy="114384"/>
          </a:xfrm>
          <a:custGeom>
            <a:avLst/>
            <a:gdLst>
              <a:gd name="connsiteX0" fmla="*/ 630 w 630"/>
              <a:gd name="connsiteY0" fmla="*/ 182 h 184"/>
              <a:gd name="connsiteX1" fmla="*/ 317 w 630"/>
              <a:gd name="connsiteY1" fmla="*/ 0 h 184"/>
              <a:gd name="connsiteX2" fmla="*/ 0 w 630"/>
              <a:gd name="connsiteY2" fmla="*/ 184 h 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4">
                <a:moveTo>
                  <a:pt x="630" y="182"/>
                </a:moveTo>
                <a:lnTo>
                  <a:pt x="317" y="0"/>
                </a:lnTo>
                <a:lnTo>
                  <a:pt x="0" y="184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3">
                    <a:lumMod val="20000"/>
                    <a:lumOff val="8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100000">
                  <a:schemeClr val="accent3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ea"/>
            </a:endParaRPr>
          </a:p>
        </p:txBody>
      </p:sp>
      <p:sp>
        <p:nvSpPr>
          <p:cNvPr id="162" name="任意多边形">
            <a:extLst>
              <a:ext uri="{FF2B5EF4-FFF2-40B4-BE49-F238E27FC236}">
                <a16:creationId xmlns:a16="http://schemas.microsoft.com/office/drawing/2014/main" id="{80729535-63DA-4F9E-9350-A5CE3DF87A01}"/>
              </a:ext>
            </a:extLst>
          </p:cNvPr>
          <p:cNvSpPr/>
          <p:nvPr/>
        </p:nvSpPr>
        <p:spPr>
          <a:xfrm>
            <a:off x="5900488" y="5422432"/>
            <a:ext cx="391668" cy="113757"/>
          </a:xfrm>
          <a:custGeom>
            <a:avLst/>
            <a:gdLst>
              <a:gd name="connsiteX0" fmla="*/ 0 w 630"/>
              <a:gd name="connsiteY0" fmla="*/ 1 h 183"/>
              <a:gd name="connsiteX1" fmla="*/ 315 w 630"/>
              <a:gd name="connsiteY1" fmla="*/ 183 h 183"/>
              <a:gd name="connsiteX2" fmla="*/ 630 w 630"/>
              <a:gd name="connsiteY2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" h="183">
                <a:moveTo>
                  <a:pt x="0" y="1"/>
                </a:moveTo>
                <a:lnTo>
                  <a:pt x="315" y="183"/>
                </a:lnTo>
                <a:lnTo>
                  <a:pt x="630" y="0"/>
                </a:lnTo>
              </a:path>
            </a:pathLst>
          </a:custGeom>
          <a:noFill/>
          <a:ln w="12700" cap="flat" cmpd="sng" algn="ctr">
            <a:gradFill>
              <a:gsLst>
                <a:gs pos="50000">
                  <a:schemeClr val="accent3">
                    <a:lumMod val="20000"/>
                    <a:lumOff val="80000"/>
                  </a:schemeClr>
                </a:gs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100000">
                  <a:schemeClr val="accent3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7950" tIns="71755" rIns="107950" bIns="179705" numCol="1" spcCol="0" rtlCol="0" fromWordArt="0" anchor="ctr" anchorCtr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DDB62DB-F4C8-437B-9C01-FC0254FF4243}"/>
              </a:ext>
            </a:extLst>
          </p:cNvPr>
          <p:cNvSpPr txBox="1"/>
          <p:nvPr/>
        </p:nvSpPr>
        <p:spPr>
          <a:xfrm>
            <a:off x="1377811" y="56800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95CEBAB0-B2D7-4298-87BB-9C6B377B5BF3}"/>
              </a:ext>
            </a:extLst>
          </p:cNvPr>
          <p:cNvSpPr txBox="1"/>
          <p:nvPr/>
        </p:nvSpPr>
        <p:spPr>
          <a:xfrm>
            <a:off x="3434576" y="56800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7EA802D-4845-4CC4-B555-4B5874C14332}"/>
              </a:ext>
            </a:extLst>
          </p:cNvPr>
          <p:cNvSpPr txBox="1"/>
          <p:nvPr/>
        </p:nvSpPr>
        <p:spPr>
          <a:xfrm>
            <a:off x="7548106" y="56800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4FD5C7DE-46D4-48A6-AC13-25946E6191EE}"/>
              </a:ext>
            </a:extLst>
          </p:cNvPr>
          <p:cNvSpPr txBox="1"/>
          <p:nvPr/>
        </p:nvSpPr>
        <p:spPr>
          <a:xfrm>
            <a:off x="9604871" y="56800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B6C207D2-5C27-45ED-BB33-6BE6872A862A}"/>
              </a:ext>
            </a:extLst>
          </p:cNvPr>
          <p:cNvSpPr txBox="1"/>
          <p:nvPr/>
        </p:nvSpPr>
        <p:spPr>
          <a:xfrm>
            <a:off x="5491341" y="56800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DFEF8297-A75A-4F3D-87E7-C1A93C7E6DB4}"/>
              </a:ext>
            </a:extLst>
          </p:cNvPr>
          <p:cNvSpPr/>
          <p:nvPr/>
        </p:nvSpPr>
        <p:spPr>
          <a:xfrm>
            <a:off x="1852316" y="4749030"/>
            <a:ext cx="241015" cy="172330"/>
          </a:xfrm>
          <a:custGeom>
            <a:avLst/>
            <a:gdLst>
              <a:gd name="connsiteX0" fmla="*/ 392949 w 1090166"/>
              <a:gd name="connsiteY0" fmla="*/ 337517 h 779487"/>
              <a:gd name="connsiteX1" fmla="*/ 56300 w 1090166"/>
              <a:gd name="connsiteY1" fmla="*/ 337517 h 779487"/>
              <a:gd name="connsiteX2" fmla="*/ 4210 w 1090166"/>
              <a:gd name="connsiteY2" fmla="*/ 389607 h 779487"/>
              <a:gd name="connsiteX3" fmla="*/ 56300 w 1090166"/>
              <a:gd name="connsiteY3" fmla="*/ 441697 h 779487"/>
              <a:gd name="connsiteX4" fmla="*/ 392949 w 1090166"/>
              <a:gd name="connsiteY4" fmla="*/ 441697 h 779487"/>
              <a:gd name="connsiteX5" fmla="*/ 445039 w 1090166"/>
              <a:gd name="connsiteY5" fmla="*/ 389607 h 779487"/>
              <a:gd name="connsiteX6" fmla="*/ 392949 w 1090166"/>
              <a:gd name="connsiteY6" fmla="*/ 337517 h 779487"/>
              <a:gd name="connsiteX7" fmla="*/ 239358 w 1090166"/>
              <a:gd name="connsiteY7" fmla="*/ 779239 h 779487"/>
              <a:gd name="connsiteX8" fmla="*/ 295234 w 1090166"/>
              <a:gd name="connsiteY8" fmla="*/ 731233 h 779487"/>
              <a:gd name="connsiteX9" fmla="*/ 247228 w 1090166"/>
              <a:gd name="connsiteY9" fmla="*/ 675357 h 779487"/>
              <a:gd name="connsiteX10" fmla="*/ 239358 w 1090166"/>
              <a:gd name="connsiteY10" fmla="*/ 675357 h 779487"/>
              <a:gd name="connsiteX11" fmla="*/ 56300 w 1090166"/>
              <a:gd name="connsiteY11" fmla="*/ 675357 h 779487"/>
              <a:gd name="connsiteX12" fmla="*/ 424 w 1090166"/>
              <a:gd name="connsiteY12" fmla="*/ 723363 h 779487"/>
              <a:gd name="connsiteX13" fmla="*/ 48430 w 1090166"/>
              <a:gd name="connsiteY13" fmla="*/ 779239 h 779487"/>
              <a:gd name="connsiteX14" fmla="*/ 56300 w 1090166"/>
              <a:gd name="connsiteY14" fmla="*/ 779239 h 779487"/>
              <a:gd name="connsiteX15" fmla="*/ 56300 w 1090166"/>
              <a:gd name="connsiteY15" fmla="*/ 273 h 779487"/>
              <a:gd name="connsiteX16" fmla="*/ 4210 w 1090166"/>
              <a:gd name="connsiteY16" fmla="*/ 52362 h 779487"/>
              <a:gd name="connsiteX17" fmla="*/ 56300 w 1090166"/>
              <a:gd name="connsiteY17" fmla="*/ 104452 h 779487"/>
              <a:gd name="connsiteX18" fmla="*/ 1038565 w 1090166"/>
              <a:gd name="connsiteY18" fmla="*/ 104452 h 779487"/>
              <a:gd name="connsiteX19" fmla="*/ 1090655 w 1090166"/>
              <a:gd name="connsiteY19" fmla="*/ 52362 h 779487"/>
              <a:gd name="connsiteX20" fmla="*/ 1038565 w 1090166"/>
              <a:gd name="connsiteY20" fmla="*/ 273 h 77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90166" h="779487">
                <a:moveTo>
                  <a:pt x="392949" y="337517"/>
                </a:moveTo>
                <a:lnTo>
                  <a:pt x="56300" y="337517"/>
                </a:lnTo>
                <a:cubicBezTo>
                  <a:pt x="27531" y="337517"/>
                  <a:pt x="4210" y="360839"/>
                  <a:pt x="4210" y="389607"/>
                </a:cubicBezTo>
                <a:cubicBezTo>
                  <a:pt x="4210" y="418375"/>
                  <a:pt x="27531" y="441697"/>
                  <a:pt x="56300" y="441697"/>
                </a:cubicBezTo>
                <a:lnTo>
                  <a:pt x="392949" y="441697"/>
                </a:lnTo>
                <a:cubicBezTo>
                  <a:pt x="421717" y="441697"/>
                  <a:pt x="445039" y="418375"/>
                  <a:pt x="445039" y="389607"/>
                </a:cubicBezTo>
                <a:cubicBezTo>
                  <a:pt x="445039" y="360839"/>
                  <a:pt x="421717" y="337517"/>
                  <a:pt x="392949" y="337517"/>
                </a:cubicBezTo>
                <a:close/>
                <a:moveTo>
                  <a:pt x="239358" y="779239"/>
                </a:moveTo>
                <a:cubicBezTo>
                  <a:pt x="268044" y="781412"/>
                  <a:pt x="293061" y="759919"/>
                  <a:pt x="295234" y="731233"/>
                </a:cubicBezTo>
                <a:cubicBezTo>
                  <a:pt x="297407" y="702546"/>
                  <a:pt x="275914" y="677530"/>
                  <a:pt x="247228" y="675357"/>
                </a:cubicBezTo>
                <a:cubicBezTo>
                  <a:pt x="244608" y="675158"/>
                  <a:pt x="241978" y="675158"/>
                  <a:pt x="239358" y="675357"/>
                </a:cubicBezTo>
                <a:lnTo>
                  <a:pt x="56300" y="675357"/>
                </a:lnTo>
                <a:cubicBezTo>
                  <a:pt x="27613" y="673184"/>
                  <a:pt x="2597" y="694677"/>
                  <a:pt x="424" y="723363"/>
                </a:cubicBezTo>
                <a:cubicBezTo>
                  <a:pt x="-1749" y="752049"/>
                  <a:pt x="19744" y="777066"/>
                  <a:pt x="48430" y="779239"/>
                </a:cubicBezTo>
                <a:cubicBezTo>
                  <a:pt x="51049" y="779437"/>
                  <a:pt x="53680" y="779437"/>
                  <a:pt x="56300" y="779239"/>
                </a:cubicBezTo>
                <a:close/>
                <a:moveTo>
                  <a:pt x="56300" y="273"/>
                </a:moveTo>
                <a:cubicBezTo>
                  <a:pt x="27531" y="273"/>
                  <a:pt x="4210" y="23594"/>
                  <a:pt x="4210" y="52362"/>
                </a:cubicBezTo>
                <a:cubicBezTo>
                  <a:pt x="4210" y="81131"/>
                  <a:pt x="27531" y="104452"/>
                  <a:pt x="56300" y="104452"/>
                </a:cubicBezTo>
                <a:lnTo>
                  <a:pt x="1038565" y="104452"/>
                </a:lnTo>
                <a:cubicBezTo>
                  <a:pt x="1067334" y="104452"/>
                  <a:pt x="1090655" y="81131"/>
                  <a:pt x="1090655" y="52362"/>
                </a:cubicBezTo>
                <a:cubicBezTo>
                  <a:pt x="1090655" y="23594"/>
                  <a:pt x="1067334" y="273"/>
                  <a:pt x="1038565" y="273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02F21530-1E6B-4C6E-9759-B9DB4783279C}"/>
              </a:ext>
            </a:extLst>
          </p:cNvPr>
          <p:cNvSpPr/>
          <p:nvPr/>
        </p:nvSpPr>
        <p:spPr>
          <a:xfrm>
            <a:off x="1983284" y="4812587"/>
            <a:ext cx="203999" cy="226208"/>
          </a:xfrm>
          <a:custGeom>
            <a:avLst/>
            <a:gdLst>
              <a:gd name="connsiteX0" fmla="*/ 885209 w 922734"/>
              <a:gd name="connsiteY0" fmla="*/ 797152 h 1023193"/>
              <a:gd name="connsiteX1" fmla="*/ 885209 w 922734"/>
              <a:gd name="connsiteY1" fmla="*/ 795366 h 1023193"/>
              <a:gd name="connsiteX2" fmla="*/ 883125 w 922734"/>
              <a:gd name="connsiteY2" fmla="*/ 790604 h 1023193"/>
              <a:gd name="connsiteX3" fmla="*/ 880744 w 922734"/>
              <a:gd name="connsiteY3" fmla="*/ 785246 h 1023193"/>
              <a:gd name="connsiteX4" fmla="*/ 645596 w 922734"/>
              <a:gd name="connsiteY4" fmla="*/ 553372 h 1023193"/>
              <a:gd name="connsiteX5" fmla="*/ 706205 w 922734"/>
              <a:gd name="connsiteY5" fmla="*/ 122776 h 1023193"/>
              <a:gd name="connsiteX6" fmla="*/ 275609 w 922734"/>
              <a:gd name="connsiteY6" fmla="*/ 62166 h 1023193"/>
              <a:gd name="connsiteX7" fmla="*/ 215000 w 922734"/>
              <a:gd name="connsiteY7" fmla="*/ 492762 h 1023193"/>
              <a:gd name="connsiteX8" fmla="*/ 275609 w 922734"/>
              <a:gd name="connsiteY8" fmla="*/ 553372 h 1023193"/>
              <a:gd name="connsiteX9" fmla="*/ 40461 w 922734"/>
              <a:gd name="connsiteY9" fmla="*/ 785246 h 1023193"/>
              <a:gd name="connsiteX10" fmla="*/ 38079 w 922734"/>
              <a:gd name="connsiteY10" fmla="*/ 790604 h 1023193"/>
              <a:gd name="connsiteX11" fmla="*/ 35996 w 922734"/>
              <a:gd name="connsiteY11" fmla="*/ 795366 h 1023193"/>
              <a:gd name="connsiteX12" fmla="*/ 35996 w 922734"/>
              <a:gd name="connsiteY12" fmla="*/ 797152 h 1023193"/>
              <a:gd name="connsiteX13" fmla="*/ 277 w 922734"/>
              <a:gd name="connsiteY13" fmla="*/ 975746 h 1023193"/>
              <a:gd name="connsiteX14" fmla="*/ 101778 w 922734"/>
              <a:gd name="connsiteY14" fmla="*/ 975746 h 1023193"/>
              <a:gd name="connsiteX15" fmla="*/ 451440 w 922734"/>
              <a:gd name="connsiteY15" fmla="*/ 605378 h 1023193"/>
              <a:gd name="connsiteX16" fmla="*/ 821808 w 922734"/>
              <a:gd name="connsiteY16" fmla="*/ 955040 h 1023193"/>
              <a:gd name="connsiteX17" fmla="*/ 821808 w 922734"/>
              <a:gd name="connsiteY17" fmla="*/ 975746 h 1023193"/>
              <a:gd name="connsiteX18" fmla="*/ 923011 w 922734"/>
              <a:gd name="connsiteY18" fmla="*/ 975746 h 1023193"/>
              <a:gd name="connsiteX19" fmla="*/ 885209 w 922734"/>
              <a:gd name="connsiteY19" fmla="*/ 797152 h 1023193"/>
              <a:gd name="connsiteX20" fmla="*/ 458965 w 922734"/>
              <a:gd name="connsiteY20" fmla="*/ 512891 h 1023193"/>
              <a:gd name="connsiteX21" fmla="*/ 252094 w 922734"/>
              <a:gd name="connsiteY21" fmla="*/ 306615 h 1023193"/>
              <a:gd name="connsiteX22" fmla="*/ 458370 w 922734"/>
              <a:gd name="connsiteY22" fmla="*/ 99744 h 1023193"/>
              <a:gd name="connsiteX23" fmla="*/ 665241 w 922734"/>
              <a:gd name="connsiteY23" fmla="*/ 306020 h 1023193"/>
              <a:gd name="connsiteX24" fmla="*/ 665241 w 922734"/>
              <a:gd name="connsiteY24" fmla="*/ 306317 h 1023193"/>
              <a:gd name="connsiteX25" fmla="*/ 458965 w 922734"/>
              <a:gd name="connsiteY25" fmla="*/ 512891 h 102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922734" h="1023193">
                <a:moveTo>
                  <a:pt x="885209" y="797152"/>
                </a:moveTo>
                <a:cubicBezTo>
                  <a:pt x="885044" y="796568"/>
                  <a:pt x="885044" y="795950"/>
                  <a:pt x="885209" y="795366"/>
                </a:cubicBezTo>
                <a:lnTo>
                  <a:pt x="883125" y="790604"/>
                </a:lnTo>
                <a:cubicBezTo>
                  <a:pt x="882209" y="788875"/>
                  <a:pt x="881413" y="787085"/>
                  <a:pt x="880744" y="785246"/>
                </a:cubicBezTo>
                <a:cubicBezTo>
                  <a:pt x="833469" y="681719"/>
                  <a:pt x="749776" y="599190"/>
                  <a:pt x="645596" y="553372"/>
                </a:cubicBezTo>
                <a:cubicBezTo>
                  <a:pt x="781238" y="451203"/>
                  <a:pt x="808374" y="258418"/>
                  <a:pt x="706205" y="122776"/>
                </a:cubicBezTo>
                <a:cubicBezTo>
                  <a:pt x="604036" y="-12867"/>
                  <a:pt x="411252" y="-40003"/>
                  <a:pt x="275609" y="62166"/>
                </a:cubicBezTo>
                <a:cubicBezTo>
                  <a:pt x="139966" y="164335"/>
                  <a:pt x="112831" y="357120"/>
                  <a:pt x="215000" y="492762"/>
                </a:cubicBezTo>
                <a:cubicBezTo>
                  <a:pt x="232274" y="515696"/>
                  <a:pt x="252675" y="536098"/>
                  <a:pt x="275609" y="553372"/>
                </a:cubicBezTo>
                <a:cubicBezTo>
                  <a:pt x="171493" y="599284"/>
                  <a:pt x="87828" y="681784"/>
                  <a:pt x="40461" y="785246"/>
                </a:cubicBezTo>
                <a:cubicBezTo>
                  <a:pt x="39544" y="786975"/>
                  <a:pt x="38748" y="788765"/>
                  <a:pt x="38079" y="790604"/>
                </a:cubicBezTo>
                <a:cubicBezTo>
                  <a:pt x="38079" y="792390"/>
                  <a:pt x="36591" y="793878"/>
                  <a:pt x="35996" y="795366"/>
                </a:cubicBezTo>
                <a:cubicBezTo>
                  <a:pt x="35830" y="795950"/>
                  <a:pt x="35830" y="796568"/>
                  <a:pt x="35996" y="797152"/>
                </a:cubicBezTo>
                <a:cubicBezTo>
                  <a:pt x="12154" y="853662"/>
                  <a:pt x="4" y="914414"/>
                  <a:pt x="277" y="975746"/>
                </a:cubicBezTo>
                <a:cubicBezTo>
                  <a:pt x="277" y="1039445"/>
                  <a:pt x="101778" y="1037659"/>
                  <a:pt x="101778" y="975746"/>
                </a:cubicBezTo>
                <a:cubicBezTo>
                  <a:pt x="96060" y="776915"/>
                  <a:pt x="252609" y="611096"/>
                  <a:pt x="451440" y="605378"/>
                </a:cubicBezTo>
                <a:cubicBezTo>
                  <a:pt x="650271" y="599660"/>
                  <a:pt x="816090" y="756209"/>
                  <a:pt x="821808" y="955040"/>
                </a:cubicBezTo>
                <a:cubicBezTo>
                  <a:pt x="822007" y="961941"/>
                  <a:pt x="822007" y="968846"/>
                  <a:pt x="821808" y="975746"/>
                </a:cubicBezTo>
                <a:cubicBezTo>
                  <a:pt x="821808" y="1038552"/>
                  <a:pt x="923011" y="1040337"/>
                  <a:pt x="923011" y="975746"/>
                </a:cubicBezTo>
                <a:cubicBezTo>
                  <a:pt x="922480" y="914286"/>
                  <a:pt x="909625" y="853557"/>
                  <a:pt x="885209" y="797152"/>
                </a:cubicBezTo>
                <a:close/>
                <a:moveTo>
                  <a:pt x="458965" y="512891"/>
                </a:moveTo>
                <a:cubicBezTo>
                  <a:pt x="344878" y="513055"/>
                  <a:pt x="252259" y="420702"/>
                  <a:pt x="252094" y="306615"/>
                </a:cubicBezTo>
                <a:cubicBezTo>
                  <a:pt x="251930" y="192528"/>
                  <a:pt x="344283" y="99909"/>
                  <a:pt x="458370" y="99744"/>
                </a:cubicBezTo>
                <a:cubicBezTo>
                  <a:pt x="572457" y="99580"/>
                  <a:pt x="665076" y="191933"/>
                  <a:pt x="665241" y="306020"/>
                </a:cubicBezTo>
                <a:cubicBezTo>
                  <a:pt x="665241" y="306119"/>
                  <a:pt x="665241" y="306218"/>
                  <a:pt x="665241" y="306317"/>
                </a:cubicBezTo>
                <a:cubicBezTo>
                  <a:pt x="665241" y="420288"/>
                  <a:pt x="572936" y="512726"/>
                  <a:pt x="458965" y="512891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798C1459-42EB-408E-BDBF-6C4EBB36B53D}"/>
              </a:ext>
            </a:extLst>
          </p:cNvPr>
          <p:cNvSpPr/>
          <p:nvPr/>
        </p:nvSpPr>
        <p:spPr>
          <a:xfrm>
            <a:off x="1785143" y="4639989"/>
            <a:ext cx="380441" cy="398949"/>
          </a:xfrm>
          <a:custGeom>
            <a:avLst/>
            <a:gdLst>
              <a:gd name="connsiteX0" fmla="*/ 748878 w 1720825"/>
              <a:gd name="connsiteY0" fmla="*/ 1805260 h 1804541"/>
              <a:gd name="connsiteX1" fmla="*/ 178866 w 1720825"/>
              <a:gd name="connsiteY1" fmla="*/ 1805260 h 1804541"/>
              <a:gd name="connsiteX2" fmla="*/ 273 w 1720825"/>
              <a:gd name="connsiteY2" fmla="*/ 1626666 h 1804541"/>
              <a:gd name="connsiteX3" fmla="*/ 273 w 1720825"/>
              <a:gd name="connsiteY3" fmla="*/ 178866 h 1804541"/>
              <a:gd name="connsiteX4" fmla="*/ 178866 w 1720825"/>
              <a:gd name="connsiteY4" fmla="*/ 273 h 1804541"/>
              <a:gd name="connsiteX5" fmla="*/ 1542727 w 1720825"/>
              <a:gd name="connsiteY5" fmla="*/ 273 h 1804541"/>
              <a:gd name="connsiteX6" fmla="*/ 1721321 w 1720825"/>
              <a:gd name="connsiteY6" fmla="*/ 178866 h 1804541"/>
              <a:gd name="connsiteX7" fmla="*/ 1721321 w 1720825"/>
              <a:gd name="connsiteY7" fmla="*/ 779834 h 1804541"/>
              <a:gd name="connsiteX8" fmla="*/ 1661790 w 1720825"/>
              <a:gd name="connsiteY8" fmla="*/ 839366 h 1804541"/>
              <a:gd name="connsiteX9" fmla="*/ 1602258 w 1720825"/>
              <a:gd name="connsiteY9" fmla="*/ 779834 h 1804541"/>
              <a:gd name="connsiteX10" fmla="*/ 1602258 w 1720825"/>
              <a:gd name="connsiteY10" fmla="*/ 178866 h 1804541"/>
              <a:gd name="connsiteX11" fmla="*/ 1542727 w 1720825"/>
              <a:gd name="connsiteY11" fmla="*/ 119335 h 1804541"/>
              <a:gd name="connsiteX12" fmla="*/ 178866 w 1720825"/>
              <a:gd name="connsiteY12" fmla="*/ 119335 h 1804541"/>
              <a:gd name="connsiteX13" fmla="*/ 119335 w 1720825"/>
              <a:gd name="connsiteY13" fmla="*/ 178866 h 1804541"/>
              <a:gd name="connsiteX14" fmla="*/ 119335 w 1720825"/>
              <a:gd name="connsiteY14" fmla="*/ 1626666 h 1804541"/>
              <a:gd name="connsiteX15" fmla="*/ 178866 w 1720825"/>
              <a:gd name="connsiteY15" fmla="*/ 1686198 h 1804541"/>
              <a:gd name="connsiteX16" fmla="*/ 748878 w 1720825"/>
              <a:gd name="connsiteY16" fmla="*/ 1686198 h 1804541"/>
              <a:gd name="connsiteX17" fmla="*/ 808409 w 1720825"/>
              <a:gd name="connsiteY17" fmla="*/ 1745729 h 1804541"/>
              <a:gd name="connsiteX18" fmla="*/ 748878 w 1720825"/>
              <a:gd name="connsiteY18" fmla="*/ 1805260 h 1804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20825" h="1804541">
                <a:moveTo>
                  <a:pt x="748878" y="1805260"/>
                </a:moveTo>
                <a:lnTo>
                  <a:pt x="178866" y="1805260"/>
                </a:lnTo>
                <a:cubicBezTo>
                  <a:pt x="80232" y="1805260"/>
                  <a:pt x="273" y="1725301"/>
                  <a:pt x="273" y="1626666"/>
                </a:cubicBezTo>
                <a:lnTo>
                  <a:pt x="273" y="178866"/>
                </a:lnTo>
                <a:cubicBezTo>
                  <a:pt x="273" y="80232"/>
                  <a:pt x="80232" y="273"/>
                  <a:pt x="178866" y="273"/>
                </a:cubicBezTo>
                <a:lnTo>
                  <a:pt x="1542727" y="273"/>
                </a:lnTo>
                <a:cubicBezTo>
                  <a:pt x="1641362" y="273"/>
                  <a:pt x="1721321" y="80232"/>
                  <a:pt x="1721321" y="178866"/>
                </a:cubicBezTo>
                <a:lnTo>
                  <a:pt x="1721321" y="779834"/>
                </a:lnTo>
                <a:cubicBezTo>
                  <a:pt x="1721321" y="812713"/>
                  <a:pt x="1694668" y="839366"/>
                  <a:pt x="1661790" y="839366"/>
                </a:cubicBezTo>
                <a:cubicBezTo>
                  <a:pt x="1628912" y="839366"/>
                  <a:pt x="1602258" y="812713"/>
                  <a:pt x="1602258" y="779834"/>
                </a:cubicBezTo>
                <a:lnTo>
                  <a:pt x="1602258" y="178866"/>
                </a:lnTo>
                <a:cubicBezTo>
                  <a:pt x="1602258" y="145988"/>
                  <a:pt x="1575605" y="119335"/>
                  <a:pt x="1542727" y="119335"/>
                </a:cubicBezTo>
                <a:lnTo>
                  <a:pt x="178866" y="119335"/>
                </a:lnTo>
                <a:cubicBezTo>
                  <a:pt x="145988" y="119335"/>
                  <a:pt x="119335" y="145988"/>
                  <a:pt x="119335" y="178866"/>
                </a:cubicBezTo>
                <a:lnTo>
                  <a:pt x="119335" y="1626666"/>
                </a:lnTo>
                <a:cubicBezTo>
                  <a:pt x="119335" y="1659544"/>
                  <a:pt x="145988" y="1686198"/>
                  <a:pt x="178866" y="1686198"/>
                </a:cubicBezTo>
                <a:lnTo>
                  <a:pt x="748878" y="1686198"/>
                </a:lnTo>
                <a:cubicBezTo>
                  <a:pt x="781756" y="1686198"/>
                  <a:pt x="808409" y="1712851"/>
                  <a:pt x="808409" y="1745729"/>
                </a:cubicBezTo>
                <a:cubicBezTo>
                  <a:pt x="808409" y="1778607"/>
                  <a:pt x="781756" y="1805260"/>
                  <a:pt x="748878" y="1805260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91442FEB-7691-4EDB-BCD2-F09B9F085A1A}"/>
              </a:ext>
            </a:extLst>
          </p:cNvPr>
          <p:cNvSpPr/>
          <p:nvPr/>
        </p:nvSpPr>
        <p:spPr>
          <a:xfrm>
            <a:off x="3924073" y="4655651"/>
            <a:ext cx="201120" cy="86371"/>
          </a:xfrm>
          <a:custGeom>
            <a:avLst/>
            <a:gdLst>
              <a:gd name="connsiteX0" fmla="*/ 821208 w 909711"/>
              <a:gd name="connsiteY0" fmla="*/ 391393 h 390673"/>
              <a:gd name="connsiteX1" fmla="*/ 89569 w 909711"/>
              <a:gd name="connsiteY1" fmla="*/ 391393 h 390673"/>
              <a:gd name="connsiteX2" fmla="*/ 273 w 909711"/>
              <a:gd name="connsiteY2" fmla="*/ 302096 h 390673"/>
              <a:gd name="connsiteX3" fmla="*/ 273 w 909711"/>
              <a:gd name="connsiteY3" fmla="*/ 89569 h 390673"/>
              <a:gd name="connsiteX4" fmla="*/ 89569 w 909711"/>
              <a:gd name="connsiteY4" fmla="*/ 273 h 390673"/>
              <a:gd name="connsiteX5" fmla="*/ 821208 w 909711"/>
              <a:gd name="connsiteY5" fmla="*/ 273 h 390673"/>
              <a:gd name="connsiteX6" fmla="*/ 910505 w 909711"/>
              <a:gd name="connsiteY6" fmla="*/ 89569 h 390673"/>
              <a:gd name="connsiteX7" fmla="*/ 910505 w 909711"/>
              <a:gd name="connsiteY7" fmla="*/ 302394 h 390673"/>
              <a:gd name="connsiteX8" fmla="*/ 821208 w 909711"/>
              <a:gd name="connsiteY8" fmla="*/ 391690 h 390673"/>
              <a:gd name="connsiteX9" fmla="*/ 131241 w 909711"/>
              <a:gd name="connsiteY9" fmla="*/ 261912 h 390673"/>
              <a:gd name="connsiteX10" fmla="*/ 780727 w 909711"/>
              <a:gd name="connsiteY10" fmla="*/ 261912 h 390673"/>
              <a:gd name="connsiteX11" fmla="*/ 780727 w 909711"/>
              <a:gd name="connsiteY11" fmla="*/ 130051 h 390673"/>
              <a:gd name="connsiteX12" fmla="*/ 131241 w 909711"/>
              <a:gd name="connsiteY12" fmla="*/ 130051 h 39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9711" h="390673">
                <a:moveTo>
                  <a:pt x="821208" y="391393"/>
                </a:moveTo>
                <a:lnTo>
                  <a:pt x="89569" y="391393"/>
                </a:lnTo>
                <a:cubicBezTo>
                  <a:pt x="40252" y="391393"/>
                  <a:pt x="273" y="351413"/>
                  <a:pt x="273" y="302096"/>
                </a:cubicBezTo>
                <a:lnTo>
                  <a:pt x="273" y="89569"/>
                </a:lnTo>
                <a:cubicBezTo>
                  <a:pt x="273" y="40252"/>
                  <a:pt x="40252" y="273"/>
                  <a:pt x="89569" y="273"/>
                </a:cubicBezTo>
                <a:lnTo>
                  <a:pt x="821208" y="273"/>
                </a:lnTo>
                <a:cubicBezTo>
                  <a:pt x="870526" y="273"/>
                  <a:pt x="910505" y="40252"/>
                  <a:pt x="910505" y="89569"/>
                </a:cubicBezTo>
                <a:lnTo>
                  <a:pt x="910505" y="302394"/>
                </a:lnTo>
                <a:cubicBezTo>
                  <a:pt x="910505" y="351711"/>
                  <a:pt x="870526" y="391690"/>
                  <a:pt x="821208" y="391690"/>
                </a:cubicBezTo>
                <a:close/>
                <a:moveTo>
                  <a:pt x="131241" y="261912"/>
                </a:moveTo>
                <a:lnTo>
                  <a:pt x="780727" y="261912"/>
                </a:lnTo>
                <a:lnTo>
                  <a:pt x="780727" y="130051"/>
                </a:lnTo>
                <a:lnTo>
                  <a:pt x="131241" y="130051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AB1BA6F9-D695-4B6B-A872-BA1BC16A086A}"/>
              </a:ext>
            </a:extLst>
          </p:cNvPr>
          <p:cNvSpPr/>
          <p:nvPr/>
        </p:nvSpPr>
        <p:spPr>
          <a:xfrm>
            <a:off x="3825100" y="4770528"/>
            <a:ext cx="400595" cy="252942"/>
          </a:xfrm>
          <a:custGeom>
            <a:avLst/>
            <a:gdLst>
              <a:gd name="connsiteX0" fmla="*/ 1747518 w 1811982"/>
              <a:gd name="connsiteY0" fmla="*/ 1143962 h 1144116"/>
              <a:gd name="connsiteX1" fmla="*/ 65165 w 1811982"/>
              <a:gd name="connsiteY1" fmla="*/ 1143962 h 1144116"/>
              <a:gd name="connsiteX2" fmla="*/ 276 w 1811982"/>
              <a:gd name="connsiteY2" fmla="*/ 1079073 h 1144116"/>
              <a:gd name="connsiteX3" fmla="*/ 276 w 1811982"/>
              <a:gd name="connsiteY3" fmla="*/ 123597 h 1144116"/>
              <a:gd name="connsiteX4" fmla="*/ 64212 w 1811982"/>
              <a:gd name="connsiteY4" fmla="*/ 58356 h 1144116"/>
              <a:gd name="connsiteX5" fmla="*/ 121422 w 1811982"/>
              <a:gd name="connsiteY5" fmla="*/ 91747 h 1144116"/>
              <a:gd name="connsiteX6" fmla="*/ 892054 w 1811982"/>
              <a:gd name="connsiteY6" fmla="*/ 389404 h 1144116"/>
              <a:gd name="connsiteX7" fmla="*/ 1400153 w 1811982"/>
              <a:gd name="connsiteY7" fmla="*/ 302190 h 1144116"/>
              <a:gd name="connsiteX8" fmla="*/ 1687987 w 1811982"/>
              <a:gd name="connsiteY8" fmla="*/ 39360 h 1144116"/>
              <a:gd name="connsiteX9" fmla="*/ 1773337 w 1811982"/>
              <a:gd name="connsiteY9" fmla="*/ 5646 h 1144116"/>
              <a:gd name="connsiteX10" fmla="*/ 1812407 w 1811982"/>
              <a:gd name="connsiteY10" fmla="*/ 64958 h 1144116"/>
              <a:gd name="connsiteX11" fmla="*/ 1812407 w 1811982"/>
              <a:gd name="connsiteY11" fmla="*/ 1076990 h 1144116"/>
              <a:gd name="connsiteX12" fmla="*/ 1747518 w 1811982"/>
              <a:gd name="connsiteY12" fmla="*/ 1141879 h 1144116"/>
              <a:gd name="connsiteX13" fmla="*/ 130054 w 1811982"/>
              <a:gd name="connsiteY13" fmla="*/ 1014184 h 1144116"/>
              <a:gd name="connsiteX14" fmla="*/ 1682629 w 1811982"/>
              <a:gd name="connsiteY14" fmla="*/ 1014184 h 1144116"/>
              <a:gd name="connsiteX15" fmla="*/ 1682629 w 1811982"/>
              <a:gd name="connsiteY15" fmla="*/ 272425 h 1144116"/>
              <a:gd name="connsiteX16" fmla="*/ 1664174 w 1811982"/>
              <a:gd name="connsiteY16" fmla="*/ 289987 h 1144116"/>
              <a:gd name="connsiteX17" fmla="*/ 1451052 w 1811982"/>
              <a:gd name="connsiteY17" fmla="*/ 422741 h 1144116"/>
              <a:gd name="connsiteX18" fmla="*/ 892054 w 1811982"/>
              <a:gd name="connsiteY18" fmla="*/ 520670 h 1144116"/>
              <a:gd name="connsiteX19" fmla="*/ 368774 w 1811982"/>
              <a:gd name="connsiteY19" fmla="*/ 441791 h 1144116"/>
              <a:gd name="connsiteX20" fmla="*/ 130649 w 1811982"/>
              <a:gd name="connsiteY20" fmla="*/ 304274 h 114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11982" h="1144116">
                <a:moveTo>
                  <a:pt x="1747518" y="1143962"/>
                </a:moveTo>
                <a:lnTo>
                  <a:pt x="65165" y="1143962"/>
                </a:lnTo>
                <a:cubicBezTo>
                  <a:pt x="29328" y="1143962"/>
                  <a:pt x="276" y="1114910"/>
                  <a:pt x="276" y="1079073"/>
                </a:cubicBezTo>
                <a:lnTo>
                  <a:pt x="276" y="123597"/>
                </a:lnTo>
                <a:cubicBezTo>
                  <a:pt x="-84" y="87926"/>
                  <a:pt x="28541" y="58717"/>
                  <a:pt x="64212" y="58356"/>
                </a:cubicBezTo>
                <a:cubicBezTo>
                  <a:pt x="87972" y="58116"/>
                  <a:pt x="109945" y="70941"/>
                  <a:pt x="121422" y="91747"/>
                </a:cubicBezTo>
                <a:cubicBezTo>
                  <a:pt x="261618" y="338802"/>
                  <a:pt x="617913" y="389404"/>
                  <a:pt x="892054" y="389404"/>
                </a:cubicBezTo>
                <a:cubicBezTo>
                  <a:pt x="1089698" y="389404"/>
                  <a:pt x="1265613" y="359638"/>
                  <a:pt x="1400153" y="302190"/>
                </a:cubicBezTo>
                <a:cubicBezTo>
                  <a:pt x="1541838" y="242659"/>
                  <a:pt x="1638278" y="153362"/>
                  <a:pt x="1687987" y="39360"/>
                </a:cubicBezTo>
                <a:cubicBezTo>
                  <a:pt x="1702246" y="6482"/>
                  <a:pt x="1740458" y="-8613"/>
                  <a:pt x="1773337" y="5646"/>
                </a:cubicBezTo>
                <a:cubicBezTo>
                  <a:pt x="1796984" y="15902"/>
                  <a:pt x="1812320" y="39183"/>
                  <a:pt x="1812407" y="64958"/>
                </a:cubicBezTo>
                <a:lnTo>
                  <a:pt x="1812407" y="1076990"/>
                </a:lnTo>
                <a:cubicBezTo>
                  <a:pt x="1812407" y="1112827"/>
                  <a:pt x="1783355" y="1141879"/>
                  <a:pt x="1747518" y="1141879"/>
                </a:cubicBezTo>
                <a:close/>
                <a:moveTo>
                  <a:pt x="130054" y="1014184"/>
                </a:moveTo>
                <a:lnTo>
                  <a:pt x="1682629" y="1014184"/>
                </a:lnTo>
                <a:lnTo>
                  <a:pt x="1682629" y="272425"/>
                </a:lnTo>
                <a:cubicBezTo>
                  <a:pt x="1676676" y="278676"/>
                  <a:pt x="1670425" y="284331"/>
                  <a:pt x="1664174" y="289987"/>
                </a:cubicBezTo>
                <a:cubicBezTo>
                  <a:pt x="1601013" y="345785"/>
                  <a:pt x="1528983" y="390653"/>
                  <a:pt x="1451052" y="422741"/>
                </a:cubicBezTo>
                <a:cubicBezTo>
                  <a:pt x="1298355" y="487630"/>
                  <a:pt x="1110236" y="520670"/>
                  <a:pt x="892054" y="520670"/>
                </a:cubicBezTo>
                <a:cubicBezTo>
                  <a:pt x="714370" y="524972"/>
                  <a:pt x="537295" y="498280"/>
                  <a:pt x="368774" y="441791"/>
                </a:cubicBezTo>
                <a:cubicBezTo>
                  <a:pt x="281586" y="411055"/>
                  <a:pt x="200848" y="364429"/>
                  <a:pt x="130649" y="304274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4C5B643F-5F70-4F00-8A26-AD88A60E5053}"/>
              </a:ext>
            </a:extLst>
          </p:cNvPr>
          <p:cNvSpPr/>
          <p:nvPr/>
        </p:nvSpPr>
        <p:spPr>
          <a:xfrm>
            <a:off x="3825101" y="4713363"/>
            <a:ext cx="400595" cy="84314"/>
          </a:xfrm>
          <a:custGeom>
            <a:avLst/>
            <a:gdLst>
              <a:gd name="connsiteX0" fmla="*/ 130051 w 1811982"/>
              <a:gd name="connsiteY0" fmla="*/ 382166 h 381372"/>
              <a:gd name="connsiteX1" fmla="*/ 273 w 1811982"/>
              <a:gd name="connsiteY1" fmla="*/ 382166 h 381372"/>
              <a:gd name="connsiteX2" fmla="*/ 273 w 1811982"/>
              <a:gd name="connsiteY2" fmla="*/ 64865 h 381372"/>
              <a:gd name="connsiteX3" fmla="*/ 64863 w 1811982"/>
              <a:gd name="connsiteY3" fmla="*/ 273 h 381372"/>
              <a:gd name="connsiteX4" fmla="*/ 65162 w 1811982"/>
              <a:gd name="connsiteY4" fmla="*/ 273 h 381372"/>
              <a:gd name="connsiteX5" fmla="*/ 1747515 w 1811982"/>
              <a:gd name="connsiteY5" fmla="*/ 273 h 381372"/>
              <a:gd name="connsiteX6" fmla="*/ 1812403 w 1811982"/>
              <a:gd name="connsiteY6" fmla="*/ 64566 h 381372"/>
              <a:gd name="connsiteX7" fmla="*/ 1812404 w 1811982"/>
              <a:gd name="connsiteY7" fmla="*/ 64865 h 381372"/>
              <a:gd name="connsiteX8" fmla="*/ 1812404 w 1811982"/>
              <a:gd name="connsiteY8" fmla="*/ 324123 h 381372"/>
              <a:gd name="connsiteX9" fmla="*/ 1682626 w 1811982"/>
              <a:gd name="connsiteY9" fmla="*/ 324123 h 381372"/>
              <a:gd name="connsiteX10" fmla="*/ 1682626 w 1811982"/>
              <a:gd name="connsiteY10" fmla="*/ 130349 h 381372"/>
              <a:gd name="connsiteX11" fmla="*/ 130051 w 1811982"/>
              <a:gd name="connsiteY11" fmla="*/ 130349 h 38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1982" h="381372">
                <a:moveTo>
                  <a:pt x="130051" y="382166"/>
                </a:moveTo>
                <a:lnTo>
                  <a:pt x="273" y="382166"/>
                </a:lnTo>
                <a:lnTo>
                  <a:pt x="273" y="64865"/>
                </a:lnTo>
                <a:cubicBezTo>
                  <a:pt x="272" y="29192"/>
                  <a:pt x="29190" y="273"/>
                  <a:pt x="64863" y="273"/>
                </a:cubicBezTo>
                <a:cubicBezTo>
                  <a:pt x="64963" y="273"/>
                  <a:pt x="65062" y="273"/>
                  <a:pt x="65162" y="273"/>
                </a:cubicBezTo>
                <a:lnTo>
                  <a:pt x="1747515" y="273"/>
                </a:lnTo>
                <a:cubicBezTo>
                  <a:pt x="1783187" y="109"/>
                  <a:pt x="1812239" y="28894"/>
                  <a:pt x="1812403" y="64566"/>
                </a:cubicBezTo>
                <a:cubicBezTo>
                  <a:pt x="1812404" y="64666"/>
                  <a:pt x="1812404" y="64765"/>
                  <a:pt x="1812404" y="64865"/>
                </a:cubicBezTo>
                <a:lnTo>
                  <a:pt x="1812404" y="324123"/>
                </a:lnTo>
                <a:lnTo>
                  <a:pt x="1682626" y="324123"/>
                </a:lnTo>
                <a:lnTo>
                  <a:pt x="1682626" y="130349"/>
                </a:lnTo>
                <a:lnTo>
                  <a:pt x="130051" y="130349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DAE54F7F-548C-4E01-8846-A86D1F20B87A}"/>
              </a:ext>
            </a:extLst>
          </p:cNvPr>
          <p:cNvSpPr/>
          <p:nvPr/>
        </p:nvSpPr>
        <p:spPr>
          <a:xfrm>
            <a:off x="4008963" y="4824773"/>
            <a:ext cx="28790" cy="88427"/>
          </a:xfrm>
          <a:custGeom>
            <a:avLst/>
            <a:gdLst>
              <a:gd name="connsiteX0" fmla="*/ 65162 w 130224"/>
              <a:gd name="connsiteY0" fmla="*/ 399727 h 399975"/>
              <a:gd name="connsiteX1" fmla="*/ 273 w 130224"/>
              <a:gd name="connsiteY1" fmla="*/ 334838 h 399975"/>
              <a:gd name="connsiteX2" fmla="*/ 273 w 130224"/>
              <a:gd name="connsiteY2" fmla="*/ 65162 h 399975"/>
              <a:gd name="connsiteX3" fmla="*/ 65162 w 130224"/>
              <a:gd name="connsiteY3" fmla="*/ 273 h 399975"/>
              <a:gd name="connsiteX4" fmla="*/ 130051 w 130224"/>
              <a:gd name="connsiteY4" fmla="*/ 65162 h 399975"/>
              <a:gd name="connsiteX5" fmla="*/ 130051 w 130224"/>
              <a:gd name="connsiteY5" fmla="*/ 334838 h 399975"/>
              <a:gd name="connsiteX6" fmla="*/ 65460 w 130224"/>
              <a:gd name="connsiteY6" fmla="*/ 400024 h 399975"/>
              <a:gd name="connsiteX7" fmla="*/ 65162 w 130224"/>
              <a:gd name="connsiteY7" fmla="*/ 400025 h 39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224" h="399975">
                <a:moveTo>
                  <a:pt x="65162" y="399727"/>
                </a:moveTo>
                <a:cubicBezTo>
                  <a:pt x="29392" y="399564"/>
                  <a:pt x="436" y="370608"/>
                  <a:pt x="273" y="334838"/>
                </a:cubicBezTo>
                <a:lnTo>
                  <a:pt x="273" y="65162"/>
                </a:lnTo>
                <a:cubicBezTo>
                  <a:pt x="273" y="29324"/>
                  <a:pt x="29324" y="273"/>
                  <a:pt x="65162" y="273"/>
                </a:cubicBezTo>
                <a:cubicBezTo>
                  <a:pt x="100999" y="273"/>
                  <a:pt x="130051" y="29324"/>
                  <a:pt x="130051" y="65162"/>
                </a:cubicBezTo>
                <a:lnTo>
                  <a:pt x="130051" y="334838"/>
                </a:lnTo>
                <a:cubicBezTo>
                  <a:pt x="130215" y="370675"/>
                  <a:pt x="101297" y="399860"/>
                  <a:pt x="65460" y="400024"/>
                </a:cubicBezTo>
                <a:cubicBezTo>
                  <a:pt x="65360" y="400025"/>
                  <a:pt x="65261" y="400025"/>
                  <a:pt x="65162" y="400025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C75102C8-F02D-473A-8CCA-9357D60B9C6E}"/>
              </a:ext>
            </a:extLst>
          </p:cNvPr>
          <p:cNvSpPr/>
          <p:nvPr/>
        </p:nvSpPr>
        <p:spPr>
          <a:xfrm>
            <a:off x="6020898" y="4808636"/>
            <a:ext cx="166572" cy="121330"/>
          </a:xfrm>
          <a:custGeom>
            <a:avLst/>
            <a:gdLst>
              <a:gd name="connsiteX0" fmla="*/ 705123 w 753442"/>
              <a:gd name="connsiteY0" fmla="*/ 548916 h 548803"/>
              <a:gd name="connsiteX1" fmla="*/ 656308 w 753442"/>
              <a:gd name="connsiteY1" fmla="*/ 500697 h 548803"/>
              <a:gd name="connsiteX2" fmla="*/ 656307 w 753442"/>
              <a:gd name="connsiteY2" fmla="*/ 500398 h 548803"/>
              <a:gd name="connsiteX3" fmla="*/ 656307 w 753442"/>
              <a:gd name="connsiteY3" fmla="*/ 45282 h 548803"/>
              <a:gd name="connsiteX4" fmla="*/ 708783 w 753442"/>
              <a:gd name="connsiteY4" fmla="*/ 424 h 548803"/>
              <a:gd name="connsiteX5" fmla="*/ 753641 w 753442"/>
              <a:gd name="connsiteY5" fmla="*/ 45282 h 548803"/>
              <a:gd name="connsiteX6" fmla="*/ 753641 w 753442"/>
              <a:gd name="connsiteY6" fmla="*/ 500398 h 548803"/>
              <a:gd name="connsiteX7" fmla="*/ 705123 w 753442"/>
              <a:gd name="connsiteY7" fmla="*/ 548916 h 548803"/>
              <a:gd name="connsiteX8" fmla="*/ 380677 w 753442"/>
              <a:gd name="connsiteY8" fmla="*/ 548916 h 548803"/>
              <a:gd name="connsiteX9" fmla="*/ 331863 w 753442"/>
              <a:gd name="connsiteY9" fmla="*/ 500697 h 548803"/>
              <a:gd name="connsiteX10" fmla="*/ 331862 w 753442"/>
              <a:gd name="connsiteY10" fmla="*/ 500398 h 548803"/>
              <a:gd name="connsiteX11" fmla="*/ 331862 w 753442"/>
              <a:gd name="connsiteY11" fmla="*/ 197384 h 548803"/>
              <a:gd name="connsiteX12" fmla="*/ 376719 w 753442"/>
              <a:gd name="connsiteY12" fmla="*/ 144908 h 548803"/>
              <a:gd name="connsiteX13" fmla="*/ 429195 w 753442"/>
              <a:gd name="connsiteY13" fmla="*/ 189766 h 548803"/>
              <a:gd name="connsiteX14" fmla="*/ 429195 w 753442"/>
              <a:gd name="connsiteY14" fmla="*/ 197384 h 548803"/>
              <a:gd name="connsiteX15" fmla="*/ 429195 w 753442"/>
              <a:gd name="connsiteY15" fmla="*/ 500398 h 548803"/>
              <a:gd name="connsiteX16" fmla="*/ 380677 w 753442"/>
              <a:gd name="connsiteY16" fmla="*/ 548916 h 548803"/>
              <a:gd name="connsiteX17" fmla="*/ 49088 w 753442"/>
              <a:gd name="connsiteY17" fmla="*/ 548916 h 548803"/>
              <a:gd name="connsiteX18" fmla="*/ 273 w 753442"/>
              <a:gd name="connsiteY18" fmla="*/ 500697 h 548803"/>
              <a:gd name="connsiteX19" fmla="*/ 273 w 753442"/>
              <a:gd name="connsiteY19" fmla="*/ 500398 h 548803"/>
              <a:gd name="connsiteX20" fmla="*/ 273 w 753442"/>
              <a:gd name="connsiteY20" fmla="*/ 237568 h 548803"/>
              <a:gd name="connsiteX21" fmla="*/ 49088 w 753442"/>
              <a:gd name="connsiteY21" fmla="*/ 188752 h 548803"/>
              <a:gd name="connsiteX22" fmla="*/ 97904 w 753442"/>
              <a:gd name="connsiteY22" fmla="*/ 237568 h 548803"/>
              <a:gd name="connsiteX23" fmla="*/ 97904 w 753442"/>
              <a:gd name="connsiteY23" fmla="*/ 500398 h 548803"/>
              <a:gd name="connsiteX24" fmla="*/ 49088 w 753442"/>
              <a:gd name="connsiteY24" fmla="*/ 548916 h 54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3442" h="548803">
                <a:moveTo>
                  <a:pt x="705123" y="548916"/>
                </a:moveTo>
                <a:cubicBezTo>
                  <a:pt x="678327" y="549080"/>
                  <a:pt x="656472" y="527492"/>
                  <a:pt x="656308" y="500697"/>
                </a:cubicBezTo>
                <a:cubicBezTo>
                  <a:pt x="656307" y="500597"/>
                  <a:pt x="656307" y="500498"/>
                  <a:pt x="656307" y="500398"/>
                </a:cubicBezTo>
                <a:lnTo>
                  <a:pt x="656307" y="45282"/>
                </a:lnTo>
                <a:cubicBezTo>
                  <a:pt x="658411" y="18404"/>
                  <a:pt x="681905" y="-1680"/>
                  <a:pt x="708783" y="424"/>
                </a:cubicBezTo>
                <a:cubicBezTo>
                  <a:pt x="732737" y="2299"/>
                  <a:pt x="751766" y="21327"/>
                  <a:pt x="753641" y="45282"/>
                </a:cubicBezTo>
                <a:lnTo>
                  <a:pt x="753641" y="500398"/>
                </a:lnTo>
                <a:cubicBezTo>
                  <a:pt x="753641" y="527194"/>
                  <a:pt x="731918" y="548916"/>
                  <a:pt x="705123" y="548916"/>
                </a:cubicBezTo>
                <a:close/>
                <a:moveTo>
                  <a:pt x="380677" y="548916"/>
                </a:moveTo>
                <a:cubicBezTo>
                  <a:pt x="353882" y="549080"/>
                  <a:pt x="332027" y="527492"/>
                  <a:pt x="331863" y="500697"/>
                </a:cubicBezTo>
                <a:cubicBezTo>
                  <a:pt x="331862" y="500597"/>
                  <a:pt x="331862" y="500498"/>
                  <a:pt x="331862" y="500398"/>
                </a:cubicBezTo>
                <a:lnTo>
                  <a:pt x="331862" y="197384"/>
                </a:lnTo>
                <a:cubicBezTo>
                  <a:pt x="329758" y="170506"/>
                  <a:pt x="349841" y="147012"/>
                  <a:pt x="376719" y="144908"/>
                </a:cubicBezTo>
                <a:cubicBezTo>
                  <a:pt x="403597" y="142804"/>
                  <a:pt x="427091" y="162888"/>
                  <a:pt x="429195" y="189766"/>
                </a:cubicBezTo>
                <a:cubicBezTo>
                  <a:pt x="429394" y="192301"/>
                  <a:pt x="429394" y="194848"/>
                  <a:pt x="429195" y="197384"/>
                </a:cubicBezTo>
                <a:lnTo>
                  <a:pt x="429195" y="500398"/>
                </a:lnTo>
                <a:cubicBezTo>
                  <a:pt x="429195" y="527194"/>
                  <a:pt x="407473" y="548916"/>
                  <a:pt x="380677" y="548916"/>
                </a:cubicBezTo>
                <a:close/>
                <a:moveTo>
                  <a:pt x="49088" y="548916"/>
                </a:moveTo>
                <a:cubicBezTo>
                  <a:pt x="22293" y="549080"/>
                  <a:pt x="438" y="527492"/>
                  <a:pt x="273" y="500697"/>
                </a:cubicBezTo>
                <a:cubicBezTo>
                  <a:pt x="273" y="500597"/>
                  <a:pt x="273" y="500498"/>
                  <a:pt x="273" y="500398"/>
                </a:cubicBezTo>
                <a:lnTo>
                  <a:pt x="273" y="237568"/>
                </a:lnTo>
                <a:cubicBezTo>
                  <a:pt x="273" y="210607"/>
                  <a:pt x="22128" y="188752"/>
                  <a:pt x="49088" y="188752"/>
                </a:cubicBezTo>
                <a:cubicBezTo>
                  <a:pt x="76048" y="188752"/>
                  <a:pt x="97904" y="210607"/>
                  <a:pt x="97904" y="237568"/>
                </a:cubicBezTo>
                <a:lnTo>
                  <a:pt x="97904" y="500398"/>
                </a:lnTo>
                <a:cubicBezTo>
                  <a:pt x="97740" y="527242"/>
                  <a:pt x="75932" y="548917"/>
                  <a:pt x="49088" y="548916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4238CC86-1994-4E30-8D2B-2EB844FE3578}"/>
              </a:ext>
            </a:extLst>
          </p:cNvPr>
          <p:cNvSpPr/>
          <p:nvPr/>
        </p:nvSpPr>
        <p:spPr>
          <a:xfrm>
            <a:off x="6124674" y="4729551"/>
            <a:ext cx="72798" cy="72798"/>
          </a:xfrm>
          <a:custGeom>
            <a:avLst/>
            <a:gdLst>
              <a:gd name="connsiteX0" fmla="*/ 280367 w 329282"/>
              <a:gd name="connsiteY0" fmla="*/ 330374 h 329282"/>
              <a:gd name="connsiteX1" fmla="*/ 231551 w 329282"/>
              <a:gd name="connsiteY1" fmla="*/ 281559 h 329282"/>
              <a:gd name="connsiteX2" fmla="*/ 231551 w 329282"/>
              <a:gd name="connsiteY2" fmla="*/ 97905 h 329282"/>
              <a:gd name="connsiteX3" fmla="*/ 49088 w 329282"/>
              <a:gd name="connsiteY3" fmla="*/ 97905 h 329282"/>
              <a:gd name="connsiteX4" fmla="*/ 273 w 329282"/>
              <a:gd name="connsiteY4" fmla="*/ 49089 h 329282"/>
              <a:gd name="connsiteX5" fmla="*/ 49088 w 329282"/>
              <a:gd name="connsiteY5" fmla="*/ 273 h 329282"/>
              <a:gd name="connsiteX6" fmla="*/ 281558 w 329282"/>
              <a:gd name="connsiteY6" fmla="*/ 273 h 329282"/>
              <a:gd name="connsiteX7" fmla="*/ 330373 w 329282"/>
              <a:gd name="connsiteY7" fmla="*/ 48492 h 329282"/>
              <a:gd name="connsiteX8" fmla="*/ 330373 w 329282"/>
              <a:gd name="connsiteY8" fmla="*/ 49089 h 329282"/>
              <a:gd name="connsiteX9" fmla="*/ 330373 w 329282"/>
              <a:gd name="connsiteY9" fmla="*/ 281559 h 329282"/>
              <a:gd name="connsiteX10" fmla="*/ 282155 w 329282"/>
              <a:gd name="connsiteY10" fmla="*/ 330374 h 329282"/>
              <a:gd name="connsiteX11" fmla="*/ 281558 w 329282"/>
              <a:gd name="connsiteY11" fmla="*/ 330374 h 32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282" h="329282">
                <a:moveTo>
                  <a:pt x="280367" y="330374"/>
                </a:moveTo>
                <a:cubicBezTo>
                  <a:pt x="253407" y="330374"/>
                  <a:pt x="231551" y="308519"/>
                  <a:pt x="231551" y="281559"/>
                </a:cubicBezTo>
                <a:lnTo>
                  <a:pt x="231551" y="97905"/>
                </a:lnTo>
                <a:lnTo>
                  <a:pt x="49088" y="97905"/>
                </a:lnTo>
                <a:cubicBezTo>
                  <a:pt x="22128" y="97905"/>
                  <a:pt x="273" y="76049"/>
                  <a:pt x="273" y="49089"/>
                </a:cubicBezTo>
                <a:cubicBezTo>
                  <a:pt x="273" y="22129"/>
                  <a:pt x="22128" y="273"/>
                  <a:pt x="49088" y="273"/>
                </a:cubicBezTo>
                <a:lnTo>
                  <a:pt x="281558" y="273"/>
                </a:lnTo>
                <a:cubicBezTo>
                  <a:pt x="308353" y="109"/>
                  <a:pt x="330208" y="21697"/>
                  <a:pt x="330373" y="48492"/>
                </a:cubicBezTo>
                <a:cubicBezTo>
                  <a:pt x="330375" y="48691"/>
                  <a:pt x="330375" y="48890"/>
                  <a:pt x="330373" y="49089"/>
                </a:cubicBezTo>
                <a:lnTo>
                  <a:pt x="330373" y="281559"/>
                </a:lnTo>
                <a:cubicBezTo>
                  <a:pt x="330538" y="308354"/>
                  <a:pt x="308950" y="330209"/>
                  <a:pt x="282155" y="330374"/>
                </a:cubicBezTo>
                <a:cubicBezTo>
                  <a:pt x="281956" y="330375"/>
                  <a:pt x="281757" y="330375"/>
                  <a:pt x="281558" y="330374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BD80DE2D-2A9B-4D9F-97F4-EE439360AAE1}"/>
              </a:ext>
            </a:extLst>
          </p:cNvPr>
          <p:cNvSpPr/>
          <p:nvPr/>
        </p:nvSpPr>
        <p:spPr>
          <a:xfrm>
            <a:off x="6019466" y="4729748"/>
            <a:ext cx="179733" cy="103233"/>
          </a:xfrm>
          <a:custGeom>
            <a:avLst/>
            <a:gdLst>
              <a:gd name="connsiteX0" fmla="*/ 78485 w 812973"/>
              <a:gd name="connsiteY0" fmla="*/ 467002 h 466948"/>
              <a:gd name="connsiteX1" fmla="*/ 41576 w 812973"/>
              <a:gd name="connsiteY1" fmla="*/ 465514 h 466948"/>
              <a:gd name="connsiteX2" fmla="*/ 862 w 812973"/>
              <a:gd name="connsiteY2" fmla="*/ 409761 h 466948"/>
              <a:gd name="connsiteX3" fmla="*/ 50208 w 812973"/>
              <a:gd name="connsiteY3" fmla="*/ 368478 h 466948"/>
              <a:gd name="connsiteX4" fmla="*/ 724697 w 812973"/>
              <a:gd name="connsiteY4" fmla="*/ 20220 h 466948"/>
              <a:gd name="connsiteX5" fmla="*/ 756546 w 812973"/>
              <a:gd name="connsiteY5" fmla="*/ 872 h 466948"/>
              <a:gd name="connsiteX6" fmla="*/ 792860 w 812973"/>
              <a:gd name="connsiteY6" fmla="*/ 9504 h 466948"/>
              <a:gd name="connsiteX7" fmla="*/ 812208 w 812973"/>
              <a:gd name="connsiteY7" fmla="*/ 41354 h 466948"/>
              <a:gd name="connsiteX8" fmla="*/ 803278 w 812973"/>
              <a:gd name="connsiteY8" fmla="*/ 77668 h 466948"/>
              <a:gd name="connsiteX9" fmla="*/ 78485 w 812973"/>
              <a:gd name="connsiteY9" fmla="*/ 467002 h 46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2973" h="466948">
                <a:moveTo>
                  <a:pt x="78485" y="467002"/>
                </a:moveTo>
                <a:cubicBezTo>
                  <a:pt x="57351" y="467002"/>
                  <a:pt x="44552" y="467002"/>
                  <a:pt x="41576" y="465514"/>
                </a:cubicBezTo>
                <a:cubicBezTo>
                  <a:pt x="14937" y="461361"/>
                  <a:pt x="-3291" y="436400"/>
                  <a:pt x="862" y="409761"/>
                </a:cubicBezTo>
                <a:cubicBezTo>
                  <a:pt x="4633" y="385574"/>
                  <a:pt x="25735" y="367920"/>
                  <a:pt x="50208" y="368478"/>
                </a:cubicBezTo>
                <a:cubicBezTo>
                  <a:pt x="66579" y="368478"/>
                  <a:pt x="447876" y="398243"/>
                  <a:pt x="724697" y="20220"/>
                </a:cubicBezTo>
                <a:cubicBezTo>
                  <a:pt x="732291" y="9763"/>
                  <a:pt x="743766" y="2793"/>
                  <a:pt x="756546" y="872"/>
                </a:cubicBezTo>
                <a:cubicBezTo>
                  <a:pt x="769315" y="-1141"/>
                  <a:pt x="782363" y="1960"/>
                  <a:pt x="792860" y="9504"/>
                </a:cubicBezTo>
                <a:cubicBezTo>
                  <a:pt x="803172" y="17231"/>
                  <a:pt x="810103" y="28641"/>
                  <a:pt x="812208" y="41354"/>
                </a:cubicBezTo>
                <a:cubicBezTo>
                  <a:pt x="814272" y="54168"/>
                  <a:pt x="811049" y="67272"/>
                  <a:pt x="803278" y="77668"/>
                </a:cubicBezTo>
                <a:cubicBezTo>
                  <a:pt x="542233" y="435153"/>
                  <a:pt x="193083" y="467002"/>
                  <a:pt x="78485" y="467002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E401194B-73A3-455E-B122-E678C7912C93}"/>
              </a:ext>
            </a:extLst>
          </p:cNvPr>
          <p:cNvSpPr/>
          <p:nvPr/>
        </p:nvSpPr>
        <p:spPr>
          <a:xfrm>
            <a:off x="5930349" y="4634184"/>
            <a:ext cx="357409" cy="410466"/>
          </a:xfrm>
          <a:custGeom>
            <a:avLst/>
            <a:gdLst>
              <a:gd name="connsiteX0" fmla="*/ 809005 w 1616645"/>
              <a:gd name="connsiteY0" fmla="*/ 1857712 h 1856630"/>
              <a:gd name="connsiteX1" fmla="*/ 696788 w 1616645"/>
              <a:gd name="connsiteY1" fmla="*/ 1827946 h 1856630"/>
              <a:gd name="connsiteX2" fmla="*/ 106833 w 1616645"/>
              <a:gd name="connsiteY2" fmla="*/ 1474331 h 1856630"/>
              <a:gd name="connsiteX3" fmla="*/ 273 w 1616645"/>
              <a:gd name="connsiteY3" fmla="*/ 1286212 h 1856630"/>
              <a:gd name="connsiteX4" fmla="*/ 273 w 1616645"/>
              <a:gd name="connsiteY4" fmla="*/ 571837 h 1856630"/>
              <a:gd name="connsiteX5" fmla="*/ 106833 w 1616645"/>
              <a:gd name="connsiteY5" fmla="*/ 384314 h 1856630"/>
              <a:gd name="connsiteX6" fmla="*/ 696788 w 1616645"/>
              <a:gd name="connsiteY6" fmla="*/ 31293 h 1856630"/>
              <a:gd name="connsiteX7" fmla="*/ 921221 w 1616645"/>
              <a:gd name="connsiteY7" fmla="*/ 31293 h 1856630"/>
              <a:gd name="connsiteX8" fmla="*/ 1511176 w 1616645"/>
              <a:gd name="connsiteY8" fmla="*/ 384016 h 1856630"/>
              <a:gd name="connsiteX9" fmla="*/ 1617737 w 1616645"/>
              <a:gd name="connsiteY9" fmla="*/ 571837 h 1856630"/>
              <a:gd name="connsiteX10" fmla="*/ 1617737 w 1616645"/>
              <a:gd name="connsiteY10" fmla="*/ 1286212 h 1856630"/>
              <a:gd name="connsiteX11" fmla="*/ 1511176 w 1616645"/>
              <a:gd name="connsiteY11" fmla="*/ 1474033 h 1856630"/>
              <a:gd name="connsiteX12" fmla="*/ 921221 w 1616645"/>
              <a:gd name="connsiteY12" fmla="*/ 1826756 h 1856630"/>
              <a:gd name="connsiteX13" fmla="*/ 809005 w 1616645"/>
              <a:gd name="connsiteY13" fmla="*/ 1857712 h 1856630"/>
              <a:gd name="connsiteX14" fmla="*/ 809005 w 1616645"/>
              <a:gd name="connsiteY14" fmla="*/ 119400 h 1856630"/>
              <a:gd name="connsiteX15" fmla="*/ 757808 w 1616645"/>
              <a:gd name="connsiteY15" fmla="*/ 133389 h 1856630"/>
              <a:gd name="connsiteX16" fmla="*/ 167853 w 1616645"/>
              <a:gd name="connsiteY16" fmla="*/ 486112 h 1856630"/>
              <a:gd name="connsiteX17" fmla="*/ 119335 w 1616645"/>
              <a:gd name="connsiteY17" fmla="*/ 571837 h 1856630"/>
              <a:gd name="connsiteX18" fmla="*/ 119335 w 1616645"/>
              <a:gd name="connsiteY18" fmla="*/ 1286212 h 1856630"/>
              <a:gd name="connsiteX19" fmla="*/ 167853 w 1616645"/>
              <a:gd name="connsiteY19" fmla="*/ 1371639 h 1856630"/>
              <a:gd name="connsiteX20" fmla="*/ 757808 w 1616645"/>
              <a:gd name="connsiteY20" fmla="*/ 1724660 h 1856630"/>
              <a:gd name="connsiteX21" fmla="*/ 860201 w 1616645"/>
              <a:gd name="connsiteY21" fmla="*/ 1724660 h 1856630"/>
              <a:gd name="connsiteX22" fmla="*/ 1450156 w 1616645"/>
              <a:gd name="connsiteY22" fmla="*/ 1371937 h 1856630"/>
              <a:gd name="connsiteX23" fmla="*/ 1498674 w 1616645"/>
              <a:gd name="connsiteY23" fmla="*/ 1286212 h 1856630"/>
              <a:gd name="connsiteX24" fmla="*/ 1498674 w 1616645"/>
              <a:gd name="connsiteY24" fmla="*/ 571837 h 1856630"/>
              <a:gd name="connsiteX25" fmla="*/ 1450156 w 1616645"/>
              <a:gd name="connsiteY25" fmla="*/ 486410 h 1856630"/>
              <a:gd name="connsiteX26" fmla="*/ 860201 w 1616645"/>
              <a:gd name="connsiteY26" fmla="*/ 133389 h 1856630"/>
              <a:gd name="connsiteX27" fmla="*/ 809005 w 1616645"/>
              <a:gd name="connsiteY27" fmla="*/ 119400 h 185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16645" h="1856630">
                <a:moveTo>
                  <a:pt x="809005" y="1857712"/>
                </a:moveTo>
                <a:cubicBezTo>
                  <a:pt x="769590" y="1858167"/>
                  <a:pt x="730796" y="1847876"/>
                  <a:pt x="696788" y="1827946"/>
                </a:cubicBezTo>
                <a:lnTo>
                  <a:pt x="106833" y="1474331"/>
                </a:lnTo>
                <a:cubicBezTo>
                  <a:pt x="40821" y="1434612"/>
                  <a:pt x="399" y="1363252"/>
                  <a:pt x="273" y="1286212"/>
                </a:cubicBezTo>
                <a:lnTo>
                  <a:pt x="273" y="571837"/>
                </a:lnTo>
                <a:cubicBezTo>
                  <a:pt x="431" y="494962"/>
                  <a:pt x="40872" y="423795"/>
                  <a:pt x="106833" y="384314"/>
                </a:cubicBezTo>
                <a:lnTo>
                  <a:pt x="696788" y="31293"/>
                </a:lnTo>
                <a:cubicBezTo>
                  <a:pt x="765882" y="-10068"/>
                  <a:pt x="852127" y="-10068"/>
                  <a:pt x="921221" y="31293"/>
                </a:cubicBezTo>
                <a:lnTo>
                  <a:pt x="1511176" y="384016"/>
                </a:lnTo>
                <a:cubicBezTo>
                  <a:pt x="1577228" y="423552"/>
                  <a:pt x="1617683" y="494856"/>
                  <a:pt x="1617737" y="571837"/>
                </a:cubicBezTo>
                <a:lnTo>
                  <a:pt x="1617737" y="1286212"/>
                </a:lnTo>
                <a:cubicBezTo>
                  <a:pt x="1617506" y="1363146"/>
                  <a:pt x="1577097" y="1434369"/>
                  <a:pt x="1511176" y="1474033"/>
                </a:cubicBezTo>
                <a:lnTo>
                  <a:pt x="921221" y="1826756"/>
                </a:lnTo>
                <a:cubicBezTo>
                  <a:pt x="887333" y="1847103"/>
                  <a:pt x="848531" y="1857807"/>
                  <a:pt x="809005" y="1857712"/>
                </a:cubicBezTo>
                <a:close/>
                <a:moveTo>
                  <a:pt x="809005" y="119400"/>
                </a:moveTo>
                <a:cubicBezTo>
                  <a:pt x="791002" y="119454"/>
                  <a:pt x="773336" y="124281"/>
                  <a:pt x="757808" y="133389"/>
                </a:cubicBezTo>
                <a:lnTo>
                  <a:pt x="167853" y="486112"/>
                </a:lnTo>
                <a:cubicBezTo>
                  <a:pt x="137798" y="504232"/>
                  <a:pt x="119398" y="536742"/>
                  <a:pt x="119335" y="571837"/>
                </a:cubicBezTo>
                <a:lnTo>
                  <a:pt x="119335" y="1286212"/>
                </a:lnTo>
                <a:cubicBezTo>
                  <a:pt x="119502" y="1321201"/>
                  <a:pt x="137888" y="1353574"/>
                  <a:pt x="167853" y="1371639"/>
                </a:cubicBezTo>
                <a:lnTo>
                  <a:pt x="757808" y="1724660"/>
                </a:lnTo>
                <a:cubicBezTo>
                  <a:pt x="789369" y="1743392"/>
                  <a:pt x="828640" y="1743392"/>
                  <a:pt x="860201" y="1724660"/>
                </a:cubicBezTo>
                <a:lnTo>
                  <a:pt x="1450156" y="1371937"/>
                </a:lnTo>
                <a:cubicBezTo>
                  <a:pt x="1480211" y="1353817"/>
                  <a:pt x="1498611" y="1321307"/>
                  <a:pt x="1498674" y="1286212"/>
                </a:cubicBezTo>
                <a:lnTo>
                  <a:pt x="1498674" y="571837"/>
                </a:lnTo>
                <a:cubicBezTo>
                  <a:pt x="1498507" y="536848"/>
                  <a:pt x="1480121" y="504475"/>
                  <a:pt x="1450156" y="486410"/>
                </a:cubicBezTo>
                <a:lnTo>
                  <a:pt x="860201" y="133389"/>
                </a:lnTo>
                <a:cubicBezTo>
                  <a:pt x="844673" y="124281"/>
                  <a:pt x="827007" y="119454"/>
                  <a:pt x="809005" y="119400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BFFB15AE-92D4-4835-A300-BA4E6CD32D5E}"/>
              </a:ext>
            </a:extLst>
          </p:cNvPr>
          <p:cNvSpPr/>
          <p:nvPr/>
        </p:nvSpPr>
        <p:spPr>
          <a:xfrm>
            <a:off x="7918443" y="4638278"/>
            <a:ext cx="402240" cy="402240"/>
          </a:xfrm>
          <a:custGeom>
            <a:avLst/>
            <a:gdLst>
              <a:gd name="connsiteX0" fmla="*/ 910596 w 1819423"/>
              <a:gd name="connsiteY0" fmla="*/ 1820738 h 1819423"/>
              <a:gd name="connsiteX1" fmla="*/ 273 w 1819423"/>
              <a:gd name="connsiteY1" fmla="*/ 910596 h 1819423"/>
              <a:gd name="connsiteX2" fmla="*/ 910415 w 1819423"/>
              <a:gd name="connsiteY2" fmla="*/ 273 h 1819423"/>
              <a:gd name="connsiteX3" fmla="*/ 1419588 w 1819423"/>
              <a:gd name="connsiteY3" fmla="*/ 155947 h 1819423"/>
              <a:gd name="connsiteX4" fmla="*/ 1443588 w 1819423"/>
              <a:gd name="connsiteY4" fmla="*/ 232241 h 1819423"/>
              <a:gd name="connsiteX5" fmla="*/ 1367294 w 1819423"/>
              <a:gd name="connsiteY5" fmla="*/ 256241 h 1819423"/>
              <a:gd name="connsiteX6" fmla="*/ 1357080 w 1819423"/>
              <a:gd name="connsiteY6" fmla="*/ 249411 h 1819423"/>
              <a:gd name="connsiteX7" fmla="*/ 250953 w 1819423"/>
              <a:gd name="connsiteY7" fmla="*/ 462478 h 1819423"/>
              <a:gd name="connsiteX8" fmla="*/ 464021 w 1819423"/>
              <a:gd name="connsiteY8" fmla="*/ 1568605 h 1819423"/>
              <a:gd name="connsiteX9" fmla="*/ 1570148 w 1819423"/>
              <a:gd name="connsiteY9" fmla="*/ 1355538 h 1819423"/>
              <a:gd name="connsiteX10" fmla="*/ 1649974 w 1819423"/>
              <a:gd name="connsiteY10" fmla="*/ 612849 h 1819423"/>
              <a:gd name="connsiteX11" fmla="*/ 1681377 w 1819423"/>
              <a:gd name="connsiteY11" fmla="*/ 539179 h 1819423"/>
              <a:gd name="connsiteX12" fmla="*/ 1755047 w 1819423"/>
              <a:gd name="connsiteY12" fmla="*/ 570582 h 1819423"/>
              <a:gd name="connsiteX13" fmla="*/ 1249115 w 1819423"/>
              <a:gd name="connsiteY13" fmla="*/ 1755170 h 1819423"/>
              <a:gd name="connsiteX14" fmla="*/ 910596 w 1819423"/>
              <a:gd name="connsiteY14" fmla="*/ 1820738 h 181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19423" h="1819423">
                <a:moveTo>
                  <a:pt x="910596" y="1820738"/>
                </a:moveTo>
                <a:cubicBezTo>
                  <a:pt x="407888" y="1820788"/>
                  <a:pt x="322" y="1413303"/>
                  <a:pt x="273" y="910596"/>
                </a:cubicBezTo>
                <a:cubicBezTo>
                  <a:pt x="223" y="407888"/>
                  <a:pt x="407707" y="322"/>
                  <a:pt x="910415" y="273"/>
                </a:cubicBezTo>
                <a:cubicBezTo>
                  <a:pt x="1091862" y="254"/>
                  <a:pt x="1269173" y="54466"/>
                  <a:pt x="1419588" y="155947"/>
                </a:cubicBezTo>
                <a:cubicBezTo>
                  <a:pt x="1447284" y="170387"/>
                  <a:pt x="1458029" y="204546"/>
                  <a:pt x="1443588" y="232241"/>
                </a:cubicBezTo>
                <a:cubicBezTo>
                  <a:pt x="1429147" y="259937"/>
                  <a:pt x="1394989" y="270682"/>
                  <a:pt x="1367294" y="256241"/>
                </a:cubicBezTo>
                <a:cubicBezTo>
                  <a:pt x="1363651" y="254342"/>
                  <a:pt x="1360226" y="252052"/>
                  <a:pt x="1357080" y="249411"/>
                </a:cubicBezTo>
                <a:cubicBezTo>
                  <a:pt x="992795" y="2799"/>
                  <a:pt x="497565" y="98193"/>
                  <a:pt x="250953" y="462478"/>
                </a:cubicBezTo>
                <a:cubicBezTo>
                  <a:pt x="4342" y="826764"/>
                  <a:pt x="99735" y="1321993"/>
                  <a:pt x="464021" y="1568605"/>
                </a:cubicBezTo>
                <a:cubicBezTo>
                  <a:pt x="828306" y="1815217"/>
                  <a:pt x="1323536" y="1719823"/>
                  <a:pt x="1570148" y="1355538"/>
                </a:cubicBezTo>
                <a:cubicBezTo>
                  <a:pt x="1718382" y="1136571"/>
                  <a:pt x="1748290" y="858316"/>
                  <a:pt x="1649974" y="612849"/>
                </a:cubicBezTo>
                <a:cubicBezTo>
                  <a:pt x="1638302" y="583834"/>
                  <a:pt x="1652362" y="550851"/>
                  <a:pt x="1681377" y="539179"/>
                </a:cubicBezTo>
                <a:cubicBezTo>
                  <a:pt x="1710392" y="527507"/>
                  <a:pt x="1743375" y="541567"/>
                  <a:pt x="1755047" y="570582"/>
                </a:cubicBezTo>
                <a:cubicBezTo>
                  <a:pt x="1942453" y="1037406"/>
                  <a:pt x="1715939" y="1567764"/>
                  <a:pt x="1249115" y="1755170"/>
                </a:cubicBezTo>
                <a:cubicBezTo>
                  <a:pt x="1141479" y="1798380"/>
                  <a:pt x="1026581" y="1820635"/>
                  <a:pt x="910596" y="1820738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1539912A-F8A8-4F3B-8525-663489104832}"/>
              </a:ext>
            </a:extLst>
          </p:cNvPr>
          <p:cNvSpPr/>
          <p:nvPr/>
        </p:nvSpPr>
        <p:spPr>
          <a:xfrm>
            <a:off x="7976547" y="4696517"/>
            <a:ext cx="286257" cy="285845"/>
          </a:xfrm>
          <a:custGeom>
            <a:avLst/>
            <a:gdLst>
              <a:gd name="connsiteX0" fmla="*/ 647777 w 1294804"/>
              <a:gd name="connsiteY0" fmla="*/ 1293886 h 1292944"/>
              <a:gd name="connsiteX1" fmla="*/ 273 w 1294804"/>
              <a:gd name="connsiteY1" fmla="*/ 647777 h 1292944"/>
              <a:gd name="connsiteX2" fmla="*/ 646382 w 1294804"/>
              <a:gd name="connsiteY2" fmla="*/ 273 h 1292944"/>
              <a:gd name="connsiteX3" fmla="*/ 1009429 w 1294804"/>
              <a:gd name="connsiteY3" fmla="*/ 111298 h 1292944"/>
              <a:gd name="connsiteX4" fmla="*/ 1026985 w 1294804"/>
              <a:gd name="connsiteY4" fmla="*/ 189328 h 1292944"/>
              <a:gd name="connsiteX5" fmla="*/ 948955 w 1294804"/>
              <a:gd name="connsiteY5" fmla="*/ 206883 h 1292944"/>
              <a:gd name="connsiteX6" fmla="*/ 945433 w 1294804"/>
              <a:gd name="connsiteY6" fmla="*/ 204464 h 1292944"/>
              <a:gd name="connsiteX7" fmla="*/ 204794 w 1294804"/>
              <a:gd name="connsiteY7" fmla="*/ 349791 h 1292944"/>
              <a:gd name="connsiteX8" fmla="*/ 350121 w 1294804"/>
              <a:gd name="connsiteY8" fmla="*/ 1090431 h 1292944"/>
              <a:gd name="connsiteX9" fmla="*/ 1090760 w 1294804"/>
              <a:gd name="connsiteY9" fmla="*/ 945104 h 1292944"/>
              <a:gd name="connsiteX10" fmla="*/ 1181475 w 1294804"/>
              <a:gd name="connsiteY10" fmla="*/ 647079 h 1292944"/>
              <a:gd name="connsiteX11" fmla="*/ 1143077 w 1294804"/>
              <a:gd name="connsiteY11" fmla="*/ 447352 h 1292944"/>
              <a:gd name="connsiteX12" fmla="*/ 1177860 w 1294804"/>
              <a:gd name="connsiteY12" fmla="*/ 375331 h 1292944"/>
              <a:gd name="connsiteX13" fmla="*/ 1247852 w 1294804"/>
              <a:gd name="connsiteY13" fmla="*/ 405085 h 1292944"/>
              <a:gd name="connsiteX14" fmla="*/ 888539 w 1294804"/>
              <a:gd name="connsiteY14" fmla="*/ 1247197 h 1292944"/>
              <a:gd name="connsiteX15" fmla="*/ 647777 w 1294804"/>
              <a:gd name="connsiteY15" fmla="*/ 1293886 h 1292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94804" h="1292944">
                <a:moveTo>
                  <a:pt x="647777" y="1293886"/>
                </a:moveTo>
                <a:cubicBezTo>
                  <a:pt x="290556" y="1294271"/>
                  <a:pt x="658" y="1004998"/>
                  <a:pt x="273" y="647777"/>
                </a:cubicBezTo>
                <a:cubicBezTo>
                  <a:pt x="-112" y="290556"/>
                  <a:pt x="289161" y="658"/>
                  <a:pt x="646382" y="273"/>
                </a:cubicBezTo>
                <a:cubicBezTo>
                  <a:pt x="775779" y="133"/>
                  <a:pt x="902244" y="38808"/>
                  <a:pt x="1009429" y="111298"/>
                </a:cubicBezTo>
                <a:cubicBezTo>
                  <a:pt x="1035825" y="127998"/>
                  <a:pt x="1043684" y="162933"/>
                  <a:pt x="1026985" y="189328"/>
                </a:cubicBezTo>
                <a:cubicBezTo>
                  <a:pt x="1010285" y="215723"/>
                  <a:pt x="975350" y="223583"/>
                  <a:pt x="948955" y="206883"/>
                </a:cubicBezTo>
                <a:cubicBezTo>
                  <a:pt x="947751" y="206122"/>
                  <a:pt x="946576" y="205315"/>
                  <a:pt x="945433" y="204464"/>
                </a:cubicBezTo>
                <a:cubicBezTo>
                  <a:pt x="700781" y="40073"/>
                  <a:pt x="369185" y="105138"/>
                  <a:pt x="204794" y="349791"/>
                </a:cubicBezTo>
                <a:cubicBezTo>
                  <a:pt x="40403" y="594444"/>
                  <a:pt x="105468" y="926040"/>
                  <a:pt x="350121" y="1090431"/>
                </a:cubicBezTo>
                <a:cubicBezTo>
                  <a:pt x="594774" y="1254822"/>
                  <a:pt x="926369" y="1189756"/>
                  <a:pt x="1090760" y="945104"/>
                </a:cubicBezTo>
                <a:cubicBezTo>
                  <a:pt x="1149964" y="856994"/>
                  <a:pt x="1181548" y="753232"/>
                  <a:pt x="1181475" y="647079"/>
                </a:cubicBezTo>
                <a:cubicBezTo>
                  <a:pt x="1181545" y="578662"/>
                  <a:pt x="1168511" y="510865"/>
                  <a:pt x="1143077" y="447352"/>
                </a:cubicBezTo>
                <a:cubicBezTo>
                  <a:pt x="1132794" y="417859"/>
                  <a:pt x="1148367" y="385614"/>
                  <a:pt x="1177860" y="375331"/>
                </a:cubicBezTo>
                <a:cubicBezTo>
                  <a:pt x="1205372" y="365739"/>
                  <a:pt x="1235669" y="378618"/>
                  <a:pt x="1247852" y="405085"/>
                </a:cubicBezTo>
                <a:cubicBezTo>
                  <a:pt x="1381173" y="736849"/>
                  <a:pt x="1220303" y="1113876"/>
                  <a:pt x="888539" y="1247197"/>
                </a:cubicBezTo>
                <a:cubicBezTo>
                  <a:pt x="811992" y="1277958"/>
                  <a:pt x="730273" y="1293805"/>
                  <a:pt x="647777" y="1293886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900AF589-D1D9-4EAE-913A-D4E48F6D1393}"/>
              </a:ext>
            </a:extLst>
          </p:cNvPr>
          <p:cNvSpPr/>
          <p:nvPr/>
        </p:nvSpPr>
        <p:spPr>
          <a:xfrm>
            <a:off x="8107590" y="4816284"/>
            <a:ext cx="51000" cy="51000"/>
          </a:xfrm>
          <a:custGeom>
            <a:avLst/>
            <a:gdLst>
              <a:gd name="connsiteX0" fmla="*/ 273 w 230683"/>
              <a:gd name="connsiteY0" fmla="*/ 115763 h 230683"/>
              <a:gd name="connsiteX1" fmla="*/ 115763 w 230683"/>
              <a:gd name="connsiteY1" fmla="*/ 231254 h 230683"/>
              <a:gd name="connsiteX2" fmla="*/ 231254 w 230683"/>
              <a:gd name="connsiteY2" fmla="*/ 115763 h 230683"/>
              <a:gd name="connsiteX3" fmla="*/ 115763 w 230683"/>
              <a:gd name="connsiteY3" fmla="*/ 273 h 230683"/>
              <a:gd name="connsiteX4" fmla="*/ 273 w 230683"/>
              <a:gd name="connsiteY4" fmla="*/ 115763 h 23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83" h="230683">
                <a:moveTo>
                  <a:pt x="273" y="115763"/>
                </a:moveTo>
                <a:cubicBezTo>
                  <a:pt x="273" y="179547"/>
                  <a:pt x="51979" y="231254"/>
                  <a:pt x="115763" y="231254"/>
                </a:cubicBezTo>
                <a:cubicBezTo>
                  <a:pt x="179547" y="231254"/>
                  <a:pt x="231254" y="179547"/>
                  <a:pt x="231254" y="115763"/>
                </a:cubicBezTo>
                <a:cubicBezTo>
                  <a:pt x="231254" y="51979"/>
                  <a:pt x="179547" y="273"/>
                  <a:pt x="115763" y="273"/>
                </a:cubicBezTo>
                <a:cubicBezTo>
                  <a:pt x="51979" y="273"/>
                  <a:pt x="273" y="51979"/>
                  <a:pt x="273" y="115763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B74A29D5-2AA6-41A6-8F29-8361D5D0B2BB}"/>
              </a:ext>
            </a:extLst>
          </p:cNvPr>
          <p:cNvSpPr/>
          <p:nvPr/>
        </p:nvSpPr>
        <p:spPr>
          <a:xfrm>
            <a:off x="8133939" y="4660984"/>
            <a:ext cx="179733" cy="179733"/>
          </a:xfrm>
          <a:custGeom>
            <a:avLst/>
            <a:gdLst>
              <a:gd name="connsiteX0" fmla="*/ 796979 w 812973"/>
              <a:gd name="connsiteY0" fmla="*/ 17702 h 812973"/>
              <a:gd name="connsiteX1" fmla="*/ 796996 w 812973"/>
              <a:gd name="connsiteY1" fmla="*/ 101892 h 812973"/>
              <a:gd name="connsiteX2" fmla="*/ 796979 w 812973"/>
              <a:gd name="connsiteY2" fmla="*/ 101909 h 812973"/>
              <a:gd name="connsiteX3" fmla="*/ 84479 w 812973"/>
              <a:gd name="connsiteY3" fmla="*/ 814350 h 812973"/>
              <a:gd name="connsiteX4" fmla="*/ 273 w 812973"/>
              <a:gd name="connsiteY4" fmla="*/ 730173 h 812973"/>
              <a:gd name="connsiteX5" fmla="*/ 712772 w 812973"/>
              <a:gd name="connsiteY5" fmla="*/ 17702 h 812973"/>
              <a:gd name="connsiteX6" fmla="*/ 796949 w 812973"/>
              <a:gd name="connsiteY6" fmla="*/ 17702 h 81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973" h="812973">
                <a:moveTo>
                  <a:pt x="796979" y="17702"/>
                </a:moveTo>
                <a:cubicBezTo>
                  <a:pt x="820232" y="40946"/>
                  <a:pt x="820240" y="78639"/>
                  <a:pt x="796996" y="101892"/>
                </a:cubicBezTo>
                <a:cubicBezTo>
                  <a:pt x="796991" y="101898"/>
                  <a:pt x="796985" y="101904"/>
                  <a:pt x="796979" y="101909"/>
                </a:cubicBezTo>
                <a:lnTo>
                  <a:pt x="84479" y="814350"/>
                </a:lnTo>
                <a:lnTo>
                  <a:pt x="273" y="730173"/>
                </a:lnTo>
                <a:lnTo>
                  <a:pt x="712772" y="17702"/>
                </a:lnTo>
                <a:cubicBezTo>
                  <a:pt x="736019" y="-5537"/>
                  <a:pt x="773703" y="-5537"/>
                  <a:pt x="796949" y="17702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D23C1BAC-A5BC-42B1-8562-98B0EDAEB9D0}"/>
              </a:ext>
            </a:extLst>
          </p:cNvPr>
          <p:cNvSpPr/>
          <p:nvPr/>
        </p:nvSpPr>
        <p:spPr>
          <a:xfrm>
            <a:off x="10048087" y="4634340"/>
            <a:ext cx="324095" cy="410466"/>
          </a:xfrm>
          <a:custGeom>
            <a:avLst/>
            <a:gdLst>
              <a:gd name="connsiteX0" fmla="*/ 1275443 w 1465957"/>
              <a:gd name="connsiteY0" fmla="*/ 1225973 h 1856630"/>
              <a:gd name="connsiteX1" fmla="*/ 1225978 w 1465957"/>
              <a:gd name="connsiteY1" fmla="*/ 190777 h 1856630"/>
              <a:gd name="connsiteX2" fmla="*/ 190781 w 1465957"/>
              <a:gd name="connsiteY2" fmla="*/ 240242 h 1856630"/>
              <a:gd name="connsiteX3" fmla="*/ 283 w 1465957"/>
              <a:gd name="connsiteY3" fmla="*/ 731864 h 1856630"/>
              <a:gd name="connsiteX4" fmla="*/ 190783 w 1465957"/>
              <a:gd name="connsiteY4" fmla="*/ 1221508 h 1856630"/>
              <a:gd name="connsiteX5" fmla="*/ 8915 w 1465957"/>
              <a:gd name="connsiteY5" fmla="*/ 1590900 h 1856630"/>
              <a:gd name="connsiteX6" fmla="*/ 14869 w 1465957"/>
              <a:gd name="connsiteY6" fmla="*/ 1667100 h 1856630"/>
              <a:gd name="connsiteX7" fmla="*/ 85413 w 1465957"/>
              <a:gd name="connsiteY7" fmla="*/ 1699247 h 1856630"/>
              <a:gd name="connsiteX8" fmla="*/ 246445 w 1465957"/>
              <a:gd name="connsiteY8" fmla="*/ 1678708 h 1856630"/>
              <a:gd name="connsiteX9" fmla="*/ 328598 w 1465957"/>
              <a:gd name="connsiteY9" fmla="*/ 1819500 h 1856630"/>
              <a:gd name="connsiteX10" fmla="*/ 393190 w 1465957"/>
              <a:gd name="connsiteY10" fmla="*/ 1857600 h 1856630"/>
              <a:gd name="connsiteX11" fmla="*/ 395869 w 1465957"/>
              <a:gd name="connsiteY11" fmla="*/ 1857600 h 1856630"/>
              <a:gd name="connsiteX12" fmla="*/ 460460 w 1465957"/>
              <a:gd name="connsiteY12" fmla="*/ 1816523 h 1856630"/>
              <a:gd name="connsiteX13" fmla="*/ 636375 w 1465957"/>
              <a:gd name="connsiteY13" fmla="*/ 1461717 h 1856630"/>
              <a:gd name="connsiteX14" fmla="*/ 736090 w 1465957"/>
              <a:gd name="connsiteY14" fmla="*/ 1467670 h 1856630"/>
              <a:gd name="connsiteX15" fmla="*/ 832828 w 1465957"/>
              <a:gd name="connsiteY15" fmla="*/ 1461717 h 1856630"/>
              <a:gd name="connsiteX16" fmla="*/ 1005766 w 1465957"/>
              <a:gd name="connsiteY16" fmla="*/ 1816523 h 1856630"/>
              <a:gd name="connsiteX17" fmla="*/ 1070358 w 1465957"/>
              <a:gd name="connsiteY17" fmla="*/ 1857600 h 1856630"/>
              <a:gd name="connsiteX18" fmla="*/ 1073036 w 1465957"/>
              <a:gd name="connsiteY18" fmla="*/ 1857600 h 1856630"/>
              <a:gd name="connsiteX19" fmla="*/ 1137628 w 1465957"/>
              <a:gd name="connsiteY19" fmla="*/ 1819500 h 1856630"/>
              <a:gd name="connsiteX20" fmla="*/ 1219781 w 1465957"/>
              <a:gd name="connsiteY20" fmla="*/ 1678708 h 1856630"/>
              <a:gd name="connsiteX21" fmla="*/ 1378134 w 1465957"/>
              <a:gd name="connsiteY21" fmla="*/ 1699247 h 1856630"/>
              <a:gd name="connsiteX22" fmla="*/ 1448381 w 1465957"/>
              <a:gd name="connsiteY22" fmla="*/ 1669481 h 1856630"/>
              <a:gd name="connsiteX23" fmla="*/ 1454334 w 1465957"/>
              <a:gd name="connsiteY23" fmla="*/ 1593281 h 1856630"/>
              <a:gd name="connsiteX24" fmla="*/ 395571 w 1465957"/>
              <a:gd name="connsiteY24" fmla="*/ 1709665 h 1856630"/>
              <a:gd name="connsiteX25" fmla="*/ 306274 w 1465957"/>
              <a:gd name="connsiteY25" fmla="*/ 1554883 h 1856630"/>
              <a:gd name="connsiteX26" fmla="*/ 132443 w 1465957"/>
              <a:gd name="connsiteY26" fmla="*/ 1577505 h 1856630"/>
              <a:gd name="connsiteX27" fmla="*/ 276508 w 1465957"/>
              <a:gd name="connsiteY27" fmla="*/ 1285505 h 1856630"/>
              <a:gd name="connsiteX28" fmla="*/ 537553 w 1465957"/>
              <a:gd name="connsiteY28" fmla="*/ 1424212 h 1856630"/>
              <a:gd name="connsiteX29" fmla="*/ 733113 w 1465957"/>
              <a:gd name="connsiteY29" fmla="*/ 1366169 h 1856630"/>
              <a:gd name="connsiteX30" fmla="*/ 98808 w 1465957"/>
              <a:gd name="connsiteY30" fmla="*/ 731864 h 1856630"/>
              <a:gd name="connsiteX31" fmla="*/ 733113 w 1465957"/>
              <a:gd name="connsiteY31" fmla="*/ 97558 h 1856630"/>
              <a:gd name="connsiteX32" fmla="*/ 1367419 w 1465957"/>
              <a:gd name="connsiteY32" fmla="*/ 731864 h 1856630"/>
              <a:gd name="connsiteX33" fmla="*/ 733113 w 1465957"/>
              <a:gd name="connsiteY33" fmla="*/ 1366169 h 1856630"/>
              <a:gd name="connsiteX34" fmla="*/ 1158762 w 1465957"/>
              <a:gd name="connsiteY34" fmla="*/ 1556669 h 1856630"/>
              <a:gd name="connsiteX35" fmla="*/ 1065000 w 1465957"/>
              <a:gd name="connsiteY35" fmla="*/ 1717404 h 1856630"/>
              <a:gd name="connsiteX36" fmla="*/ 921232 w 1465957"/>
              <a:gd name="connsiteY36" fmla="*/ 1423022 h 1856630"/>
              <a:gd name="connsiteX37" fmla="*/ 1192099 w 1465957"/>
              <a:gd name="connsiteY37" fmla="*/ 1282528 h 1856630"/>
              <a:gd name="connsiteX38" fmla="*/ 1339439 w 1465957"/>
              <a:gd name="connsiteY38" fmla="*/ 1583161 h 185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65957" h="1856630">
                <a:moveTo>
                  <a:pt x="1275443" y="1225973"/>
                </a:moveTo>
                <a:cubicBezTo>
                  <a:pt x="1547645" y="926452"/>
                  <a:pt x="1525499" y="462979"/>
                  <a:pt x="1225978" y="190777"/>
                </a:cubicBezTo>
                <a:cubicBezTo>
                  <a:pt x="926457" y="-81426"/>
                  <a:pt x="462984" y="-59279"/>
                  <a:pt x="190781" y="240242"/>
                </a:cubicBezTo>
                <a:cubicBezTo>
                  <a:pt x="68489" y="374807"/>
                  <a:pt x="592" y="550031"/>
                  <a:pt x="283" y="731864"/>
                </a:cubicBezTo>
                <a:cubicBezTo>
                  <a:pt x="-720" y="913352"/>
                  <a:pt x="67391" y="1088418"/>
                  <a:pt x="190783" y="1221508"/>
                </a:cubicBezTo>
                <a:lnTo>
                  <a:pt x="8915" y="1590900"/>
                </a:lnTo>
                <a:cubicBezTo>
                  <a:pt x="-2246" y="1615649"/>
                  <a:pt x="-1" y="1644384"/>
                  <a:pt x="14869" y="1667100"/>
                </a:cubicBezTo>
                <a:cubicBezTo>
                  <a:pt x="30504" y="1690185"/>
                  <a:pt x="57733" y="1702593"/>
                  <a:pt x="85413" y="1699247"/>
                </a:cubicBezTo>
                <a:lnTo>
                  <a:pt x="246445" y="1678708"/>
                </a:lnTo>
                <a:lnTo>
                  <a:pt x="328598" y="1819500"/>
                </a:lnTo>
                <a:cubicBezTo>
                  <a:pt x="341957" y="1842648"/>
                  <a:pt x="366467" y="1857106"/>
                  <a:pt x="393190" y="1857600"/>
                </a:cubicBezTo>
                <a:lnTo>
                  <a:pt x="395869" y="1857600"/>
                </a:lnTo>
                <a:cubicBezTo>
                  <a:pt x="423271" y="1856687"/>
                  <a:pt x="448012" y="1840953"/>
                  <a:pt x="460460" y="1816523"/>
                </a:cubicBezTo>
                <a:lnTo>
                  <a:pt x="636375" y="1461717"/>
                </a:lnTo>
                <a:cubicBezTo>
                  <a:pt x="669360" y="1466753"/>
                  <a:pt x="702739" y="1468746"/>
                  <a:pt x="736090" y="1467670"/>
                </a:cubicBezTo>
                <a:cubicBezTo>
                  <a:pt x="768237" y="1467670"/>
                  <a:pt x="800681" y="1464694"/>
                  <a:pt x="832828" y="1461717"/>
                </a:cubicBezTo>
                <a:lnTo>
                  <a:pt x="1005766" y="1816523"/>
                </a:lnTo>
                <a:cubicBezTo>
                  <a:pt x="1018214" y="1840953"/>
                  <a:pt x="1042955" y="1856687"/>
                  <a:pt x="1070358" y="1857600"/>
                </a:cubicBezTo>
                <a:lnTo>
                  <a:pt x="1073036" y="1857600"/>
                </a:lnTo>
                <a:cubicBezTo>
                  <a:pt x="1099759" y="1857106"/>
                  <a:pt x="1124269" y="1842649"/>
                  <a:pt x="1137628" y="1819500"/>
                </a:cubicBezTo>
                <a:lnTo>
                  <a:pt x="1219781" y="1678708"/>
                </a:lnTo>
                <a:lnTo>
                  <a:pt x="1378134" y="1699247"/>
                </a:lnTo>
                <a:cubicBezTo>
                  <a:pt x="1405119" y="1702120"/>
                  <a:pt x="1431676" y="1690867"/>
                  <a:pt x="1448381" y="1669481"/>
                </a:cubicBezTo>
                <a:cubicBezTo>
                  <a:pt x="1463251" y="1646765"/>
                  <a:pt x="1465496" y="1618031"/>
                  <a:pt x="1454334" y="1593281"/>
                </a:cubicBezTo>
                <a:close/>
                <a:moveTo>
                  <a:pt x="395571" y="1709665"/>
                </a:moveTo>
                <a:lnTo>
                  <a:pt x="306274" y="1554883"/>
                </a:lnTo>
                <a:lnTo>
                  <a:pt x="132443" y="1577505"/>
                </a:lnTo>
                <a:lnTo>
                  <a:pt x="276508" y="1285505"/>
                </a:lnTo>
                <a:cubicBezTo>
                  <a:pt x="353945" y="1347868"/>
                  <a:pt x="442533" y="1394940"/>
                  <a:pt x="537553" y="1424212"/>
                </a:cubicBezTo>
                <a:close/>
                <a:moveTo>
                  <a:pt x="733113" y="1366169"/>
                </a:moveTo>
                <a:cubicBezTo>
                  <a:pt x="382796" y="1366169"/>
                  <a:pt x="98808" y="1082181"/>
                  <a:pt x="98808" y="731864"/>
                </a:cubicBezTo>
                <a:cubicBezTo>
                  <a:pt x="98808" y="381547"/>
                  <a:pt x="382796" y="97558"/>
                  <a:pt x="733113" y="97558"/>
                </a:cubicBezTo>
                <a:cubicBezTo>
                  <a:pt x="1083430" y="97558"/>
                  <a:pt x="1367419" y="381547"/>
                  <a:pt x="1367419" y="731864"/>
                </a:cubicBezTo>
                <a:cubicBezTo>
                  <a:pt x="1367419" y="1082181"/>
                  <a:pt x="1083430" y="1366169"/>
                  <a:pt x="733113" y="1366169"/>
                </a:cubicBezTo>
                <a:close/>
                <a:moveTo>
                  <a:pt x="1158762" y="1556669"/>
                </a:moveTo>
                <a:lnTo>
                  <a:pt x="1065000" y="1717404"/>
                </a:lnTo>
                <a:lnTo>
                  <a:pt x="921232" y="1423022"/>
                </a:lnTo>
                <a:cubicBezTo>
                  <a:pt x="1019104" y="1392541"/>
                  <a:pt x="1110808" y="1344976"/>
                  <a:pt x="1192099" y="1282528"/>
                </a:cubicBezTo>
                <a:lnTo>
                  <a:pt x="1339439" y="1583161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54EAFD55-3BF5-4F19-B2FE-11030179186E}"/>
              </a:ext>
            </a:extLst>
          </p:cNvPr>
          <p:cNvSpPr/>
          <p:nvPr/>
        </p:nvSpPr>
        <p:spPr>
          <a:xfrm>
            <a:off x="10118867" y="4708779"/>
            <a:ext cx="181789" cy="174797"/>
          </a:xfrm>
          <a:custGeom>
            <a:avLst/>
            <a:gdLst>
              <a:gd name="connsiteX0" fmla="*/ 595425 w 822275"/>
              <a:gd name="connsiteY0" fmla="*/ 791640 h 790649"/>
              <a:gd name="connsiteX1" fmla="*/ 540359 w 822275"/>
              <a:gd name="connsiteY1" fmla="*/ 778543 h 790649"/>
              <a:gd name="connsiteX2" fmla="*/ 415343 w 822275"/>
              <a:gd name="connsiteY2" fmla="*/ 713058 h 790649"/>
              <a:gd name="connsiteX3" fmla="*/ 286458 w 822275"/>
              <a:gd name="connsiteY3" fmla="*/ 780329 h 790649"/>
              <a:gd name="connsiteX4" fmla="*/ 234368 w 822275"/>
              <a:gd name="connsiteY4" fmla="*/ 791044 h 790649"/>
              <a:gd name="connsiteX5" fmla="*/ 113944 w 822275"/>
              <a:gd name="connsiteY5" fmla="*/ 668589 h 790649"/>
              <a:gd name="connsiteX6" fmla="*/ 115305 w 822275"/>
              <a:gd name="connsiteY6" fmla="*/ 651443 h 790649"/>
              <a:gd name="connsiteX7" fmla="*/ 135546 w 822275"/>
              <a:gd name="connsiteY7" fmla="*/ 513926 h 790649"/>
              <a:gd name="connsiteX8" fmla="*/ 35236 w 822275"/>
              <a:gd name="connsiteY8" fmla="*/ 415700 h 790649"/>
              <a:gd name="connsiteX9" fmla="*/ 5470 w 822275"/>
              <a:gd name="connsiteY9" fmla="*/ 296637 h 790649"/>
              <a:gd name="connsiteX10" fmla="*/ 5470 w 822275"/>
              <a:gd name="connsiteY10" fmla="*/ 292768 h 790649"/>
              <a:gd name="connsiteX11" fmla="*/ 100423 w 822275"/>
              <a:gd name="connsiteY11" fmla="*/ 213293 h 790649"/>
              <a:gd name="connsiteX12" fmla="*/ 240619 w 822275"/>
              <a:gd name="connsiteY12" fmla="*/ 192458 h 790649"/>
              <a:gd name="connsiteX13" fmla="*/ 303722 w 822275"/>
              <a:gd name="connsiteY13" fmla="*/ 65954 h 790649"/>
              <a:gd name="connsiteX14" fmla="*/ 463541 w 822275"/>
              <a:gd name="connsiteY14" fmla="*/ 12949 h 790649"/>
              <a:gd name="connsiteX15" fmla="*/ 516546 w 822275"/>
              <a:gd name="connsiteY15" fmla="*/ 65954 h 790649"/>
              <a:gd name="connsiteX16" fmla="*/ 579947 w 822275"/>
              <a:gd name="connsiteY16" fmla="*/ 192458 h 790649"/>
              <a:gd name="connsiteX17" fmla="*/ 718357 w 822275"/>
              <a:gd name="connsiteY17" fmla="*/ 212996 h 790649"/>
              <a:gd name="connsiteX18" fmla="*/ 818965 w 822275"/>
              <a:gd name="connsiteY18" fmla="*/ 293958 h 790649"/>
              <a:gd name="connsiteX19" fmla="*/ 793664 w 822275"/>
              <a:gd name="connsiteY19" fmla="*/ 413021 h 790649"/>
              <a:gd name="connsiteX20" fmla="*/ 789199 w 822275"/>
              <a:gd name="connsiteY20" fmla="*/ 417783 h 790649"/>
              <a:gd name="connsiteX21" fmla="*/ 689484 w 822275"/>
              <a:gd name="connsiteY21" fmla="*/ 515415 h 790649"/>
              <a:gd name="connsiteX22" fmla="*/ 714488 w 822275"/>
              <a:gd name="connsiteY22" fmla="*/ 657992 h 790649"/>
              <a:gd name="connsiteX23" fmla="*/ 666863 w 822275"/>
              <a:gd name="connsiteY23" fmla="*/ 770208 h 790649"/>
              <a:gd name="connsiteX24" fmla="*/ 664184 w 822275"/>
              <a:gd name="connsiteY24" fmla="*/ 772292 h 790649"/>
              <a:gd name="connsiteX25" fmla="*/ 595425 w 822275"/>
              <a:gd name="connsiteY25" fmla="*/ 791640 h 790649"/>
              <a:gd name="connsiteX26" fmla="*/ 415343 w 822275"/>
              <a:gd name="connsiteY26" fmla="*/ 602628 h 790649"/>
              <a:gd name="connsiteX27" fmla="*/ 585007 w 822275"/>
              <a:gd name="connsiteY27" fmla="*/ 691925 h 790649"/>
              <a:gd name="connsiteX28" fmla="*/ 608522 w 822275"/>
              <a:gd name="connsiteY28" fmla="*/ 691925 h 790649"/>
              <a:gd name="connsiteX29" fmla="*/ 617154 w 822275"/>
              <a:gd name="connsiteY29" fmla="*/ 670493 h 790649"/>
              <a:gd name="connsiteX30" fmla="*/ 584412 w 822275"/>
              <a:gd name="connsiteY30" fmla="*/ 483863 h 790649"/>
              <a:gd name="connsiteX31" fmla="*/ 718059 w 822275"/>
              <a:gd name="connsiteY31" fmla="*/ 352894 h 790649"/>
              <a:gd name="connsiteX32" fmla="*/ 724905 w 822275"/>
              <a:gd name="connsiteY32" fmla="*/ 323129 h 790649"/>
              <a:gd name="connsiteX33" fmla="*/ 706153 w 822275"/>
              <a:gd name="connsiteY33" fmla="*/ 310329 h 790649"/>
              <a:gd name="connsiteX34" fmla="*/ 518034 w 822275"/>
              <a:gd name="connsiteY34" fmla="*/ 282647 h 790649"/>
              <a:gd name="connsiteX35" fmla="*/ 432012 w 822275"/>
              <a:gd name="connsiteY35" fmla="*/ 110602 h 790649"/>
              <a:gd name="connsiteX36" fmla="*/ 401801 w 822275"/>
              <a:gd name="connsiteY36" fmla="*/ 103011 h 790649"/>
              <a:gd name="connsiteX37" fmla="*/ 394209 w 822275"/>
              <a:gd name="connsiteY37" fmla="*/ 110602 h 790649"/>
              <a:gd name="connsiteX38" fmla="*/ 308187 w 822275"/>
              <a:gd name="connsiteY38" fmla="*/ 282647 h 790649"/>
              <a:gd name="connsiteX39" fmla="*/ 119175 w 822275"/>
              <a:gd name="connsiteY39" fmla="*/ 310627 h 790649"/>
              <a:gd name="connsiteX40" fmla="*/ 101018 w 822275"/>
              <a:gd name="connsiteY40" fmla="*/ 325212 h 790649"/>
              <a:gd name="connsiteX41" fmla="*/ 105780 w 822275"/>
              <a:gd name="connsiteY41" fmla="*/ 348132 h 790649"/>
              <a:gd name="connsiteX42" fmla="*/ 241214 w 822275"/>
              <a:gd name="connsiteY42" fmla="*/ 480589 h 790649"/>
              <a:gd name="connsiteX43" fmla="*/ 213532 w 822275"/>
              <a:gd name="connsiteY43" fmla="*/ 669005 h 790649"/>
              <a:gd name="connsiteX44" fmla="*/ 221271 w 822275"/>
              <a:gd name="connsiteY44" fmla="*/ 688650 h 790649"/>
              <a:gd name="connsiteX45" fmla="*/ 224545 w 822275"/>
              <a:gd name="connsiteY45" fmla="*/ 691329 h 790649"/>
              <a:gd name="connsiteX46" fmla="*/ 234963 w 822275"/>
              <a:gd name="connsiteY46" fmla="*/ 694901 h 790649"/>
              <a:gd name="connsiteX47" fmla="*/ 248358 w 822275"/>
              <a:gd name="connsiteY47" fmla="*/ 692222 h 790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22275" h="790649">
                <a:moveTo>
                  <a:pt x="595425" y="791640"/>
                </a:moveTo>
                <a:cubicBezTo>
                  <a:pt x="576301" y="791617"/>
                  <a:pt x="557446" y="787132"/>
                  <a:pt x="540359" y="778543"/>
                </a:cubicBezTo>
                <a:lnTo>
                  <a:pt x="415343" y="713058"/>
                </a:lnTo>
                <a:lnTo>
                  <a:pt x="286458" y="780329"/>
                </a:lnTo>
                <a:cubicBezTo>
                  <a:pt x="269990" y="787362"/>
                  <a:pt x="252275" y="791006"/>
                  <a:pt x="234368" y="791044"/>
                </a:cubicBezTo>
                <a:cubicBezTo>
                  <a:pt x="167299" y="790483"/>
                  <a:pt x="113383" y="735658"/>
                  <a:pt x="113944" y="668589"/>
                </a:cubicBezTo>
                <a:cubicBezTo>
                  <a:pt x="113992" y="662849"/>
                  <a:pt x="114447" y="657119"/>
                  <a:pt x="115305" y="651443"/>
                </a:cubicBezTo>
                <a:lnTo>
                  <a:pt x="135546" y="513926"/>
                </a:lnTo>
                <a:lnTo>
                  <a:pt x="35236" y="415700"/>
                </a:lnTo>
                <a:cubicBezTo>
                  <a:pt x="4048" y="384577"/>
                  <a:pt x="-7402" y="338775"/>
                  <a:pt x="5470" y="296637"/>
                </a:cubicBezTo>
                <a:lnTo>
                  <a:pt x="5470" y="292768"/>
                </a:lnTo>
                <a:cubicBezTo>
                  <a:pt x="20548" y="251143"/>
                  <a:pt x="56794" y="220806"/>
                  <a:pt x="100423" y="213293"/>
                </a:cubicBezTo>
                <a:lnTo>
                  <a:pt x="240619" y="192458"/>
                </a:lnTo>
                <a:lnTo>
                  <a:pt x="303722" y="65954"/>
                </a:lnTo>
                <a:cubicBezTo>
                  <a:pt x="333218" y="7184"/>
                  <a:pt x="404771" y="-16547"/>
                  <a:pt x="463541" y="12949"/>
                </a:cubicBezTo>
                <a:cubicBezTo>
                  <a:pt x="486456" y="24449"/>
                  <a:pt x="505046" y="43039"/>
                  <a:pt x="516546" y="65954"/>
                </a:cubicBezTo>
                <a:lnTo>
                  <a:pt x="579947" y="192458"/>
                </a:lnTo>
                <a:lnTo>
                  <a:pt x="718357" y="212996"/>
                </a:lnTo>
                <a:cubicBezTo>
                  <a:pt x="765194" y="217118"/>
                  <a:pt x="804920" y="249086"/>
                  <a:pt x="818965" y="293958"/>
                </a:cubicBezTo>
                <a:cubicBezTo>
                  <a:pt x="829797" y="335415"/>
                  <a:pt x="820418" y="379552"/>
                  <a:pt x="793664" y="413021"/>
                </a:cubicBezTo>
                <a:lnTo>
                  <a:pt x="789199" y="417783"/>
                </a:lnTo>
                <a:lnTo>
                  <a:pt x="689484" y="515415"/>
                </a:lnTo>
                <a:lnTo>
                  <a:pt x="714488" y="657992"/>
                </a:lnTo>
                <a:cubicBezTo>
                  <a:pt x="719645" y="701198"/>
                  <a:pt x="701521" y="743901"/>
                  <a:pt x="666863" y="770208"/>
                </a:cubicBezTo>
                <a:lnTo>
                  <a:pt x="664184" y="772292"/>
                </a:lnTo>
                <a:cubicBezTo>
                  <a:pt x="643612" y="785243"/>
                  <a:pt x="619732" y="791963"/>
                  <a:pt x="595425" y="791640"/>
                </a:cubicBezTo>
                <a:close/>
                <a:moveTo>
                  <a:pt x="415343" y="602628"/>
                </a:moveTo>
                <a:lnTo>
                  <a:pt x="585007" y="691925"/>
                </a:lnTo>
                <a:cubicBezTo>
                  <a:pt x="592416" y="695594"/>
                  <a:pt x="601113" y="695594"/>
                  <a:pt x="608522" y="691925"/>
                </a:cubicBezTo>
                <a:cubicBezTo>
                  <a:pt x="614904" y="686749"/>
                  <a:pt x="618167" y="678648"/>
                  <a:pt x="617154" y="670493"/>
                </a:cubicBezTo>
                <a:lnTo>
                  <a:pt x="584412" y="483863"/>
                </a:lnTo>
                <a:lnTo>
                  <a:pt x="718059" y="352894"/>
                </a:lnTo>
                <a:cubicBezTo>
                  <a:pt x="724606" y="344461"/>
                  <a:pt x="727110" y="333574"/>
                  <a:pt x="724905" y="323129"/>
                </a:cubicBezTo>
                <a:cubicBezTo>
                  <a:pt x="724905" y="320747"/>
                  <a:pt x="722227" y="313008"/>
                  <a:pt x="706153" y="310329"/>
                </a:cubicBezTo>
                <a:lnTo>
                  <a:pt x="518034" y="282647"/>
                </a:lnTo>
                <a:lnTo>
                  <a:pt x="432012" y="110602"/>
                </a:lnTo>
                <a:cubicBezTo>
                  <a:pt x="425765" y="100163"/>
                  <a:pt x="412239" y="96765"/>
                  <a:pt x="401801" y="103011"/>
                </a:cubicBezTo>
                <a:cubicBezTo>
                  <a:pt x="398683" y="104876"/>
                  <a:pt x="396075" y="107484"/>
                  <a:pt x="394209" y="110602"/>
                </a:cubicBezTo>
                <a:lnTo>
                  <a:pt x="308187" y="282647"/>
                </a:lnTo>
                <a:lnTo>
                  <a:pt x="119175" y="310627"/>
                </a:lnTo>
                <a:cubicBezTo>
                  <a:pt x="111044" y="312102"/>
                  <a:pt x="104211" y="317590"/>
                  <a:pt x="101018" y="325212"/>
                </a:cubicBezTo>
                <a:cubicBezTo>
                  <a:pt x="98151" y="333139"/>
                  <a:pt x="99993" y="342004"/>
                  <a:pt x="105780" y="348132"/>
                </a:cubicBezTo>
                <a:lnTo>
                  <a:pt x="241214" y="480589"/>
                </a:lnTo>
                <a:lnTo>
                  <a:pt x="213532" y="669005"/>
                </a:lnTo>
                <a:cubicBezTo>
                  <a:pt x="211830" y="676522"/>
                  <a:pt x="214899" y="684315"/>
                  <a:pt x="221271" y="688650"/>
                </a:cubicBezTo>
                <a:lnTo>
                  <a:pt x="224545" y="691329"/>
                </a:lnTo>
                <a:cubicBezTo>
                  <a:pt x="227513" y="693666"/>
                  <a:pt x="231186" y="694925"/>
                  <a:pt x="234963" y="694901"/>
                </a:cubicBezTo>
                <a:cubicBezTo>
                  <a:pt x="239564" y="694934"/>
                  <a:pt x="244123" y="694022"/>
                  <a:pt x="248358" y="692222"/>
                </a:cubicBez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5"/>
              </a:gs>
            </a:gsLst>
            <a:lin ang="27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7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4" grpId="0"/>
      <p:bldP spid="165" grpId="0"/>
      <p:bldP spid="166" grpId="0"/>
      <p:bldP spid="1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E89FE2C-B183-4ECA-A286-8E5EA50A9CBF}"/>
              </a:ext>
            </a:extLst>
          </p:cNvPr>
          <p:cNvSpPr/>
          <p:nvPr/>
        </p:nvSpPr>
        <p:spPr>
          <a:xfrm>
            <a:off x="4131400" y="1114334"/>
            <a:ext cx="3929202" cy="3929202"/>
          </a:xfrm>
          <a:prstGeom prst="ellipse">
            <a:avLst/>
          </a:prstGeom>
          <a:gradFill flip="none" rotWithShape="1">
            <a:gsLst>
              <a:gs pos="90000">
                <a:schemeClr val="accent3">
                  <a:alpha val="0"/>
                </a:schemeClr>
              </a:gs>
              <a:gs pos="2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7" name="梯形 16">
            <a:extLst>
              <a:ext uri="{FF2B5EF4-FFF2-40B4-BE49-F238E27FC236}">
                <a16:creationId xmlns:a16="http://schemas.microsoft.com/office/drawing/2014/main" id="{1D4D2DD3-37FE-495F-9A0F-BA4E84ABE457}"/>
              </a:ext>
            </a:extLst>
          </p:cNvPr>
          <p:cNvSpPr/>
          <p:nvPr/>
        </p:nvSpPr>
        <p:spPr>
          <a:xfrm rot="16200000">
            <a:off x="1176797" y="2005649"/>
            <a:ext cx="3239142" cy="2146572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梯形 15">
            <a:extLst>
              <a:ext uri="{FF2B5EF4-FFF2-40B4-BE49-F238E27FC236}">
                <a16:creationId xmlns:a16="http://schemas.microsoft.com/office/drawing/2014/main" id="{333C4BF6-B547-4C68-BFBD-EFBC4773A60C}"/>
              </a:ext>
            </a:extLst>
          </p:cNvPr>
          <p:cNvSpPr/>
          <p:nvPr/>
        </p:nvSpPr>
        <p:spPr>
          <a:xfrm rot="16200000">
            <a:off x="413589" y="1870855"/>
            <a:ext cx="3645946" cy="2416160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" name="梯形 13">
            <a:extLst>
              <a:ext uri="{FF2B5EF4-FFF2-40B4-BE49-F238E27FC236}">
                <a16:creationId xmlns:a16="http://schemas.microsoft.com/office/drawing/2014/main" id="{736E18E3-A9E1-4AC5-AFDE-58F3390D06B6}"/>
              </a:ext>
            </a:extLst>
          </p:cNvPr>
          <p:cNvSpPr/>
          <p:nvPr/>
        </p:nvSpPr>
        <p:spPr>
          <a:xfrm rot="16200000">
            <a:off x="-129614" y="1976573"/>
            <a:ext cx="4035702" cy="22047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AB2866C0-1362-4FAA-AA51-086B8698B074}"/>
              </a:ext>
            </a:extLst>
          </p:cNvPr>
          <p:cNvSpPr/>
          <p:nvPr/>
        </p:nvSpPr>
        <p:spPr>
          <a:xfrm rot="5400000" flipH="1">
            <a:off x="-992666" y="1913495"/>
            <a:ext cx="2984500" cy="2330880"/>
          </a:xfrm>
          <a:prstGeom prst="trapezoid">
            <a:avLst/>
          </a:prstGeom>
          <a:gradFill flip="none" rotWithShape="1">
            <a:gsLst>
              <a:gs pos="88000">
                <a:schemeClr val="accent2">
                  <a:alpha val="44000"/>
                </a:schemeClr>
              </a:gs>
              <a:gs pos="22000">
                <a:schemeClr val="accent1">
                  <a:alpha val="3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E7404761-CC8C-46A5-BBD8-25DD0DC2AC1B}"/>
              </a:ext>
            </a:extLst>
          </p:cNvPr>
          <p:cNvSpPr/>
          <p:nvPr/>
        </p:nvSpPr>
        <p:spPr>
          <a:xfrm rot="5400000" flipH="1">
            <a:off x="7776062" y="2005649"/>
            <a:ext cx="3239142" cy="2146572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id="{8ED19383-1B0D-4DB9-B8C1-0FD470C693A7}"/>
              </a:ext>
            </a:extLst>
          </p:cNvPr>
          <p:cNvSpPr/>
          <p:nvPr/>
        </p:nvSpPr>
        <p:spPr>
          <a:xfrm rot="5400000" flipH="1">
            <a:off x="8132466" y="1870855"/>
            <a:ext cx="3645946" cy="2416160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22" name="梯形 21">
            <a:extLst>
              <a:ext uri="{FF2B5EF4-FFF2-40B4-BE49-F238E27FC236}">
                <a16:creationId xmlns:a16="http://schemas.microsoft.com/office/drawing/2014/main" id="{6248B102-17DE-4D29-BF62-34B0FF24E017}"/>
              </a:ext>
            </a:extLst>
          </p:cNvPr>
          <p:cNvSpPr/>
          <p:nvPr/>
        </p:nvSpPr>
        <p:spPr>
          <a:xfrm rot="5400000" flipH="1">
            <a:off x="8285913" y="1976573"/>
            <a:ext cx="4035702" cy="22047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4C495345-2692-497D-B147-68402057256A}"/>
              </a:ext>
            </a:extLst>
          </p:cNvPr>
          <p:cNvSpPr/>
          <p:nvPr/>
        </p:nvSpPr>
        <p:spPr>
          <a:xfrm rot="16200000">
            <a:off x="10200167" y="1913495"/>
            <a:ext cx="2984500" cy="2330880"/>
          </a:xfrm>
          <a:prstGeom prst="trapezoid">
            <a:avLst/>
          </a:prstGeom>
          <a:gradFill flip="none" rotWithShape="1">
            <a:gsLst>
              <a:gs pos="88000">
                <a:schemeClr val="accent2">
                  <a:alpha val="44000"/>
                </a:schemeClr>
              </a:gs>
              <a:gs pos="22000">
                <a:schemeClr val="accent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E836DCB-758A-4DED-8D94-E2DC1DC5556C}"/>
              </a:ext>
            </a:extLst>
          </p:cNvPr>
          <p:cNvGrpSpPr/>
          <p:nvPr/>
        </p:nvGrpSpPr>
        <p:grpSpPr>
          <a:xfrm rot="5400000">
            <a:off x="1370626" y="4977415"/>
            <a:ext cx="1526601" cy="986421"/>
            <a:chOff x="524186" y="5331615"/>
            <a:chExt cx="1394062" cy="900781"/>
          </a:xfrm>
          <a:solidFill>
            <a:schemeClr val="accent2">
              <a:lumMod val="60000"/>
              <a:lumOff val="40000"/>
              <a:alpha val="20000"/>
            </a:schemeClr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41E3358-1B8E-49A2-AFA1-62B804C4A14D}"/>
                </a:ext>
              </a:extLst>
            </p:cNvPr>
            <p:cNvSpPr/>
            <p:nvPr/>
          </p:nvSpPr>
          <p:spPr>
            <a:xfrm>
              <a:off x="524186" y="533161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D4538D5-4BD5-4D3C-B98D-8340E207828B}"/>
                </a:ext>
              </a:extLst>
            </p:cNvPr>
            <p:cNvSpPr/>
            <p:nvPr/>
          </p:nvSpPr>
          <p:spPr>
            <a:xfrm>
              <a:off x="647681" y="533262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02D8D06-6315-4487-8243-48F14D9D195D}"/>
                </a:ext>
              </a:extLst>
            </p:cNvPr>
            <p:cNvSpPr/>
            <p:nvPr/>
          </p:nvSpPr>
          <p:spPr>
            <a:xfrm>
              <a:off x="771175" y="533363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ECA703-0E42-4ECE-B4F2-DB80A0816D26}"/>
                </a:ext>
              </a:extLst>
            </p:cNvPr>
            <p:cNvSpPr/>
            <p:nvPr/>
          </p:nvSpPr>
          <p:spPr>
            <a:xfrm>
              <a:off x="894670" y="533464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3E3F9CB-1348-467E-B3BE-F142ACF14D98}"/>
                </a:ext>
              </a:extLst>
            </p:cNvPr>
            <p:cNvSpPr/>
            <p:nvPr/>
          </p:nvSpPr>
          <p:spPr>
            <a:xfrm>
              <a:off x="1018165" y="533564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3501285-A129-45F9-A732-82B6E0CA09BF}"/>
                </a:ext>
              </a:extLst>
            </p:cNvPr>
            <p:cNvSpPr/>
            <p:nvPr/>
          </p:nvSpPr>
          <p:spPr>
            <a:xfrm>
              <a:off x="1141659" y="533665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E11542E-D5AF-4AB6-AB93-1559BC31A540}"/>
                </a:ext>
              </a:extLst>
            </p:cNvPr>
            <p:cNvSpPr/>
            <p:nvPr/>
          </p:nvSpPr>
          <p:spPr>
            <a:xfrm>
              <a:off x="1265154" y="533766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B91B125-37D6-4025-AF31-ACEE18720D7D}"/>
                </a:ext>
              </a:extLst>
            </p:cNvPr>
            <p:cNvSpPr/>
            <p:nvPr/>
          </p:nvSpPr>
          <p:spPr>
            <a:xfrm>
              <a:off x="1388649" y="533867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D991DC4C-2A29-4249-8E9D-27303F791FB0}"/>
                </a:ext>
              </a:extLst>
            </p:cNvPr>
            <p:cNvSpPr/>
            <p:nvPr/>
          </p:nvSpPr>
          <p:spPr>
            <a:xfrm>
              <a:off x="1512143" y="533968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F9CB2B4-F08B-47AA-9FC3-2A5DDCCA9A97}"/>
                </a:ext>
              </a:extLst>
            </p:cNvPr>
            <p:cNvSpPr/>
            <p:nvPr/>
          </p:nvSpPr>
          <p:spPr>
            <a:xfrm>
              <a:off x="1635638" y="534069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032E2B8-9320-4A50-A038-928A0446843A}"/>
                </a:ext>
              </a:extLst>
            </p:cNvPr>
            <p:cNvSpPr/>
            <p:nvPr/>
          </p:nvSpPr>
          <p:spPr>
            <a:xfrm>
              <a:off x="1759133" y="534170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FA270DA-612D-4995-A9AE-1E2B7DD0545C}"/>
                </a:ext>
              </a:extLst>
            </p:cNvPr>
            <p:cNvSpPr/>
            <p:nvPr/>
          </p:nvSpPr>
          <p:spPr>
            <a:xfrm>
              <a:off x="1882627" y="534271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754F06F-5AE1-4D8B-A3D8-112B90548C82}"/>
                </a:ext>
              </a:extLst>
            </p:cNvPr>
            <p:cNvSpPr/>
            <p:nvPr/>
          </p:nvSpPr>
          <p:spPr>
            <a:xfrm>
              <a:off x="524186" y="5472110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5180BCA-F8BF-4767-8259-47A4B6D638BE}"/>
                </a:ext>
              </a:extLst>
            </p:cNvPr>
            <p:cNvSpPr/>
            <p:nvPr/>
          </p:nvSpPr>
          <p:spPr>
            <a:xfrm>
              <a:off x="647681" y="5473119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842EB6E-0736-4C14-8EA4-437F9688F8AB}"/>
                </a:ext>
              </a:extLst>
            </p:cNvPr>
            <p:cNvSpPr/>
            <p:nvPr/>
          </p:nvSpPr>
          <p:spPr>
            <a:xfrm>
              <a:off x="771175" y="5474127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A890846-CCD5-4FBF-A7C7-D1A06A473076}"/>
                </a:ext>
              </a:extLst>
            </p:cNvPr>
            <p:cNvSpPr/>
            <p:nvPr/>
          </p:nvSpPr>
          <p:spPr>
            <a:xfrm>
              <a:off x="894670" y="5475136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327AFAD-5F3B-4F73-BABE-5EC4502A09D2}"/>
                </a:ext>
              </a:extLst>
            </p:cNvPr>
            <p:cNvSpPr/>
            <p:nvPr/>
          </p:nvSpPr>
          <p:spPr>
            <a:xfrm>
              <a:off x="1018165" y="5476144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5FCEEB6-D025-443C-B2E5-05784A5ACF23}"/>
                </a:ext>
              </a:extLst>
            </p:cNvPr>
            <p:cNvSpPr/>
            <p:nvPr/>
          </p:nvSpPr>
          <p:spPr>
            <a:xfrm>
              <a:off x="1141659" y="5477153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F011135-FB7C-4070-945F-FA644EA56DAF}"/>
                </a:ext>
              </a:extLst>
            </p:cNvPr>
            <p:cNvSpPr/>
            <p:nvPr/>
          </p:nvSpPr>
          <p:spPr>
            <a:xfrm>
              <a:off x="1265154" y="5478162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D2FD6C8-B651-4E18-9C96-7295411C7EA7}"/>
                </a:ext>
              </a:extLst>
            </p:cNvPr>
            <p:cNvSpPr/>
            <p:nvPr/>
          </p:nvSpPr>
          <p:spPr>
            <a:xfrm>
              <a:off x="1388649" y="5479170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F7B6408-1342-41CD-8B8F-4766E6E926B2}"/>
                </a:ext>
              </a:extLst>
            </p:cNvPr>
            <p:cNvSpPr/>
            <p:nvPr/>
          </p:nvSpPr>
          <p:spPr>
            <a:xfrm>
              <a:off x="1512143" y="5480179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B8729B8-6D12-4499-80F7-5035CA4E74FF}"/>
                </a:ext>
              </a:extLst>
            </p:cNvPr>
            <p:cNvSpPr/>
            <p:nvPr/>
          </p:nvSpPr>
          <p:spPr>
            <a:xfrm>
              <a:off x="1635638" y="5481187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20688DF-ABB7-463C-8A53-3D447A954464}"/>
                </a:ext>
              </a:extLst>
            </p:cNvPr>
            <p:cNvSpPr/>
            <p:nvPr/>
          </p:nvSpPr>
          <p:spPr>
            <a:xfrm>
              <a:off x="1759133" y="5482196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7AD6487E-04B7-479E-8472-401A3AF5F2FF}"/>
                </a:ext>
              </a:extLst>
            </p:cNvPr>
            <p:cNvSpPr/>
            <p:nvPr/>
          </p:nvSpPr>
          <p:spPr>
            <a:xfrm>
              <a:off x="1882627" y="5483205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0C2A7B15-57FF-4565-9CC0-9BC14F5025A5}"/>
                </a:ext>
              </a:extLst>
            </p:cNvPr>
            <p:cNvSpPr/>
            <p:nvPr/>
          </p:nvSpPr>
          <p:spPr>
            <a:xfrm>
              <a:off x="524186" y="561260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6474AB7A-6062-4447-82C1-E8021074FD6C}"/>
                </a:ext>
              </a:extLst>
            </p:cNvPr>
            <p:cNvSpPr/>
            <p:nvPr/>
          </p:nvSpPr>
          <p:spPr>
            <a:xfrm>
              <a:off x="647681" y="561361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40C5844-E4EF-498D-8A88-A6B1C961B421}"/>
                </a:ext>
              </a:extLst>
            </p:cNvPr>
            <p:cNvSpPr/>
            <p:nvPr/>
          </p:nvSpPr>
          <p:spPr>
            <a:xfrm>
              <a:off x="771175" y="561462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18BFBCC-1742-42E3-AE5E-DBE1C17ACAC7}"/>
                </a:ext>
              </a:extLst>
            </p:cNvPr>
            <p:cNvSpPr/>
            <p:nvPr/>
          </p:nvSpPr>
          <p:spPr>
            <a:xfrm>
              <a:off x="894670" y="561563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C319838-8229-4C77-A72A-080583689F3B}"/>
                </a:ext>
              </a:extLst>
            </p:cNvPr>
            <p:cNvSpPr/>
            <p:nvPr/>
          </p:nvSpPr>
          <p:spPr>
            <a:xfrm>
              <a:off x="1018165" y="561663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A24B9B3-FE92-4A39-982D-B203CA2193AC}"/>
                </a:ext>
              </a:extLst>
            </p:cNvPr>
            <p:cNvSpPr/>
            <p:nvPr/>
          </p:nvSpPr>
          <p:spPr>
            <a:xfrm>
              <a:off x="1141659" y="561764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7909522-A8CE-4CBF-A1D5-9D608D62E28A}"/>
                </a:ext>
              </a:extLst>
            </p:cNvPr>
            <p:cNvSpPr/>
            <p:nvPr/>
          </p:nvSpPr>
          <p:spPr>
            <a:xfrm>
              <a:off x="1265154" y="561865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0B4AB51-FABB-441C-9DD1-C997FD109984}"/>
                </a:ext>
              </a:extLst>
            </p:cNvPr>
            <p:cNvSpPr/>
            <p:nvPr/>
          </p:nvSpPr>
          <p:spPr>
            <a:xfrm>
              <a:off x="1388649" y="561966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153B27FC-7E03-4488-8547-26CFA19477E8}"/>
                </a:ext>
              </a:extLst>
            </p:cNvPr>
            <p:cNvSpPr/>
            <p:nvPr/>
          </p:nvSpPr>
          <p:spPr>
            <a:xfrm>
              <a:off x="1512143" y="562067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5645172-8EE8-4700-9F43-B3E7D645EEB0}"/>
                </a:ext>
              </a:extLst>
            </p:cNvPr>
            <p:cNvSpPr/>
            <p:nvPr/>
          </p:nvSpPr>
          <p:spPr>
            <a:xfrm>
              <a:off x="1635638" y="562168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F5349A29-E2E8-4609-BC17-A15B4ACC1207}"/>
                </a:ext>
              </a:extLst>
            </p:cNvPr>
            <p:cNvSpPr/>
            <p:nvPr/>
          </p:nvSpPr>
          <p:spPr>
            <a:xfrm>
              <a:off x="1759133" y="562269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2AD0C83-7A5E-4A0B-BC92-CCBA4838DC23}"/>
                </a:ext>
              </a:extLst>
            </p:cNvPr>
            <p:cNvSpPr/>
            <p:nvPr/>
          </p:nvSpPr>
          <p:spPr>
            <a:xfrm>
              <a:off x="1882627" y="562370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3A64B653-8BB9-4C90-BE9E-22CBAA5CB6DB}"/>
                </a:ext>
              </a:extLst>
            </p:cNvPr>
            <p:cNvSpPr/>
            <p:nvPr/>
          </p:nvSpPr>
          <p:spPr>
            <a:xfrm>
              <a:off x="524186" y="575310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97DCB29-6F40-486D-9C5C-00D2D0B5B59D}"/>
                </a:ext>
              </a:extLst>
            </p:cNvPr>
            <p:cNvSpPr/>
            <p:nvPr/>
          </p:nvSpPr>
          <p:spPr>
            <a:xfrm>
              <a:off x="647681" y="575411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68987B5-B1F6-449B-832B-0D2F432DE082}"/>
                </a:ext>
              </a:extLst>
            </p:cNvPr>
            <p:cNvSpPr/>
            <p:nvPr/>
          </p:nvSpPr>
          <p:spPr>
            <a:xfrm>
              <a:off x="771175" y="575511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B4D63BBA-8FC9-4127-A475-095DF73C0A8C}"/>
                </a:ext>
              </a:extLst>
            </p:cNvPr>
            <p:cNvSpPr/>
            <p:nvPr/>
          </p:nvSpPr>
          <p:spPr>
            <a:xfrm>
              <a:off x="894670" y="575612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7CFD873-B52C-4039-A487-41E1BD078780}"/>
                </a:ext>
              </a:extLst>
            </p:cNvPr>
            <p:cNvSpPr/>
            <p:nvPr/>
          </p:nvSpPr>
          <p:spPr>
            <a:xfrm>
              <a:off x="1018165" y="575713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7791A03-EC97-49DD-AA79-36B4E59F85AD}"/>
                </a:ext>
              </a:extLst>
            </p:cNvPr>
            <p:cNvSpPr/>
            <p:nvPr/>
          </p:nvSpPr>
          <p:spPr>
            <a:xfrm>
              <a:off x="1141659" y="575814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245EAA0-5A21-47B4-B01D-E7F7E69B2ED9}"/>
                </a:ext>
              </a:extLst>
            </p:cNvPr>
            <p:cNvSpPr/>
            <p:nvPr/>
          </p:nvSpPr>
          <p:spPr>
            <a:xfrm>
              <a:off x="1265154" y="575915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59B45D4E-9554-4592-A7E1-E88B02C83913}"/>
                </a:ext>
              </a:extLst>
            </p:cNvPr>
            <p:cNvSpPr/>
            <p:nvPr/>
          </p:nvSpPr>
          <p:spPr>
            <a:xfrm>
              <a:off x="1388649" y="576016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38F3807-8473-47DB-B921-8BA701A3F756}"/>
                </a:ext>
              </a:extLst>
            </p:cNvPr>
            <p:cNvSpPr/>
            <p:nvPr/>
          </p:nvSpPr>
          <p:spPr>
            <a:xfrm>
              <a:off x="1512143" y="576117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40A9469-474A-4B3F-9B6E-A9096267F2CA}"/>
                </a:ext>
              </a:extLst>
            </p:cNvPr>
            <p:cNvSpPr/>
            <p:nvPr/>
          </p:nvSpPr>
          <p:spPr>
            <a:xfrm>
              <a:off x="1635638" y="576217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76CC342-B3E8-464A-83E2-AFDECE28C760}"/>
                </a:ext>
              </a:extLst>
            </p:cNvPr>
            <p:cNvSpPr/>
            <p:nvPr/>
          </p:nvSpPr>
          <p:spPr>
            <a:xfrm>
              <a:off x="1759133" y="576318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A5DDDADB-758A-4D27-830F-B91FAC129DCA}"/>
                </a:ext>
              </a:extLst>
            </p:cNvPr>
            <p:cNvSpPr/>
            <p:nvPr/>
          </p:nvSpPr>
          <p:spPr>
            <a:xfrm>
              <a:off x="1882627" y="576419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099B4327-0B0B-46DD-A945-67B1EAD8058D}"/>
                </a:ext>
              </a:extLst>
            </p:cNvPr>
            <p:cNvSpPr/>
            <p:nvPr/>
          </p:nvSpPr>
          <p:spPr>
            <a:xfrm>
              <a:off x="524186" y="589359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6E60B6AE-04A3-415C-8973-D8705781351B}"/>
                </a:ext>
              </a:extLst>
            </p:cNvPr>
            <p:cNvSpPr/>
            <p:nvPr/>
          </p:nvSpPr>
          <p:spPr>
            <a:xfrm>
              <a:off x="647681" y="589460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405F0441-528D-4263-BC45-4CBF15C5CA60}"/>
                </a:ext>
              </a:extLst>
            </p:cNvPr>
            <p:cNvSpPr/>
            <p:nvPr/>
          </p:nvSpPr>
          <p:spPr>
            <a:xfrm>
              <a:off x="771175" y="589561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2D5C7F2-80CC-45CA-A61F-742DCAF5C84E}"/>
                </a:ext>
              </a:extLst>
            </p:cNvPr>
            <p:cNvSpPr/>
            <p:nvPr/>
          </p:nvSpPr>
          <p:spPr>
            <a:xfrm>
              <a:off x="894670" y="589662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BDAF0BF-EBC7-4F57-BB9F-846C81838052}"/>
                </a:ext>
              </a:extLst>
            </p:cNvPr>
            <p:cNvSpPr/>
            <p:nvPr/>
          </p:nvSpPr>
          <p:spPr>
            <a:xfrm>
              <a:off x="1018165" y="589763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2506B6D8-FDAA-425F-81CE-1750B7D7FC3E}"/>
                </a:ext>
              </a:extLst>
            </p:cNvPr>
            <p:cNvSpPr/>
            <p:nvPr/>
          </p:nvSpPr>
          <p:spPr>
            <a:xfrm>
              <a:off x="1141659" y="589863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780A99BD-ADB0-4DD6-8BB9-A29891BD2A00}"/>
                </a:ext>
              </a:extLst>
            </p:cNvPr>
            <p:cNvSpPr/>
            <p:nvPr/>
          </p:nvSpPr>
          <p:spPr>
            <a:xfrm>
              <a:off x="1265154" y="589964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256D617-A63F-464A-9182-9CD1B47F0303}"/>
                </a:ext>
              </a:extLst>
            </p:cNvPr>
            <p:cNvSpPr/>
            <p:nvPr/>
          </p:nvSpPr>
          <p:spPr>
            <a:xfrm>
              <a:off x="1388649" y="590065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E5268F59-CD5B-4E68-945D-9CBF3718097C}"/>
                </a:ext>
              </a:extLst>
            </p:cNvPr>
            <p:cNvSpPr/>
            <p:nvPr/>
          </p:nvSpPr>
          <p:spPr>
            <a:xfrm>
              <a:off x="1512143" y="590166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D64E657C-5352-442E-885E-A8D3546D89B4}"/>
                </a:ext>
              </a:extLst>
            </p:cNvPr>
            <p:cNvSpPr/>
            <p:nvPr/>
          </p:nvSpPr>
          <p:spPr>
            <a:xfrm>
              <a:off x="1635638" y="590267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8ADF080-70A9-45B5-9F1B-D4F013CCFD3D}"/>
                </a:ext>
              </a:extLst>
            </p:cNvPr>
            <p:cNvSpPr/>
            <p:nvPr/>
          </p:nvSpPr>
          <p:spPr>
            <a:xfrm>
              <a:off x="1759133" y="590368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85F13CCF-B280-40CF-A1B6-6E573CA8CB9C}"/>
                </a:ext>
              </a:extLst>
            </p:cNvPr>
            <p:cNvSpPr/>
            <p:nvPr/>
          </p:nvSpPr>
          <p:spPr>
            <a:xfrm>
              <a:off x="1882627" y="590469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2CF44CCE-1371-4650-A76A-87A5CCCDF2DC}"/>
                </a:ext>
              </a:extLst>
            </p:cNvPr>
            <p:cNvSpPr/>
            <p:nvPr/>
          </p:nvSpPr>
          <p:spPr>
            <a:xfrm>
              <a:off x="524186" y="603409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73D699EE-6241-43B3-9F93-1C74EAF8F8EE}"/>
                </a:ext>
              </a:extLst>
            </p:cNvPr>
            <p:cNvSpPr/>
            <p:nvPr/>
          </p:nvSpPr>
          <p:spPr>
            <a:xfrm>
              <a:off x="647681" y="603510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AA78C950-3DFF-4A12-8BBD-215924AEEA74}"/>
                </a:ext>
              </a:extLst>
            </p:cNvPr>
            <p:cNvSpPr/>
            <p:nvPr/>
          </p:nvSpPr>
          <p:spPr>
            <a:xfrm>
              <a:off x="771175" y="603610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145FF08C-9A76-4750-8462-FAB9011DC1ED}"/>
                </a:ext>
              </a:extLst>
            </p:cNvPr>
            <p:cNvSpPr/>
            <p:nvPr/>
          </p:nvSpPr>
          <p:spPr>
            <a:xfrm>
              <a:off x="894670" y="603711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50FDA5A-E9D0-488A-B876-79EBFF106C28}"/>
                </a:ext>
              </a:extLst>
            </p:cNvPr>
            <p:cNvSpPr/>
            <p:nvPr/>
          </p:nvSpPr>
          <p:spPr>
            <a:xfrm>
              <a:off x="1018165" y="603812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A1230276-52D7-44F7-AE73-27E413A3596B}"/>
                </a:ext>
              </a:extLst>
            </p:cNvPr>
            <p:cNvSpPr/>
            <p:nvPr/>
          </p:nvSpPr>
          <p:spPr>
            <a:xfrm>
              <a:off x="1141659" y="603913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CA856E83-1010-4160-93C4-6D1C8E06EB44}"/>
                </a:ext>
              </a:extLst>
            </p:cNvPr>
            <p:cNvSpPr/>
            <p:nvPr/>
          </p:nvSpPr>
          <p:spPr>
            <a:xfrm>
              <a:off x="1265154" y="604014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97335C78-9F65-47EE-995F-38731C3DD168}"/>
                </a:ext>
              </a:extLst>
            </p:cNvPr>
            <p:cNvSpPr/>
            <p:nvPr/>
          </p:nvSpPr>
          <p:spPr>
            <a:xfrm>
              <a:off x="1388649" y="604115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C8DDCAF6-8C34-496A-9A46-919D81A2B94A}"/>
                </a:ext>
              </a:extLst>
            </p:cNvPr>
            <p:cNvSpPr/>
            <p:nvPr/>
          </p:nvSpPr>
          <p:spPr>
            <a:xfrm>
              <a:off x="1512143" y="604216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7C39D913-228E-40B8-A981-EC1AD931A530}"/>
                </a:ext>
              </a:extLst>
            </p:cNvPr>
            <p:cNvSpPr/>
            <p:nvPr/>
          </p:nvSpPr>
          <p:spPr>
            <a:xfrm>
              <a:off x="1635638" y="604316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24993621-4739-4986-A300-306AC73B28B5}"/>
                </a:ext>
              </a:extLst>
            </p:cNvPr>
            <p:cNvSpPr/>
            <p:nvPr/>
          </p:nvSpPr>
          <p:spPr>
            <a:xfrm>
              <a:off x="1759133" y="604417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A97D8BE-C79F-492E-BF61-ECE5E14A0548}"/>
                </a:ext>
              </a:extLst>
            </p:cNvPr>
            <p:cNvSpPr/>
            <p:nvPr/>
          </p:nvSpPr>
          <p:spPr>
            <a:xfrm>
              <a:off x="1882627" y="604518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590F366-3EEA-4726-8978-70107326604D}"/>
                </a:ext>
              </a:extLst>
            </p:cNvPr>
            <p:cNvSpPr/>
            <p:nvPr/>
          </p:nvSpPr>
          <p:spPr>
            <a:xfrm>
              <a:off x="524186" y="617458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ADC6C8A-304F-4C7F-875F-45629CF8EC66}"/>
                </a:ext>
              </a:extLst>
            </p:cNvPr>
            <p:cNvSpPr/>
            <p:nvPr/>
          </p:nvSpPr>
          <p:spPr>
            <a:xfrm>
              <a:off x="647681" y="617559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97778D9-AC99-4D24-8525-6ACCC11E2B5E}"/>
                </a:ext>
              </a:extLst>
            </p:cNvPr>
            <p:cNvSpPr/>
            <p:nvPr/>
          </p:nvSpPr>
          <p:spPr>
            <a:xfrm>
              <a:off x="771175" y="617660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C7505C9-A2F6-480C-B4CA-80909EA9F9B9}"/>
                </a:ext>
              </a:extLst>
            </p:cNvPr>
            <p:cNvSpPr/>
            <p:nvPr/>
          </p:nvSpPr>
          <p:spPr>
            <a:xfrm>
              <a:off x="894670" y="617761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6894190-A930-412A-AB65-7E4A439B1DAA}"/>
                </a:ext>
              </a:extLst>
            </p:cNvPr>
            <p:cNvSpPr/>
            <p:nvPr/>
          </p:nvSpPr>
          <p:spPr>
            <a:xfrm>
              <a:off x="1018165" y="617862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9DC69FDE-1769-4517-A8A6-D9996DE31709}"/>
                </a:ext>
              </a:extLst>
            </p:cNvPr>
            <p:cNvSpPr/>
            <p:nvPr/>
          </p:nvSpPr>
          <p:spPr>
            <a:xfrm>
              <a:off x="1141659" y="617962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B5539A4-EF1F-4FC3-A937-B3E3704B14A8}"/>
                </a:ext>
              </a:extLst>
            </p:cNvPr>
            <p:cNvSpPr/>
            <p:nvPr/>
          </p:nvSpPr>
          <p:spPr>
            <a:xfrm>
              <a:off x="1265154" y="618063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6D3944F5-BDA9-4F91-8348-815A7D71AE3E}"/>
                </a:ext>
              </a:extLst>
            </p:cNvPr>
            <p:cNvSpPr/>
            <p:nvPr/>
          </p:nvSpPr>
          <p:spPr>
            <a:xfrm>
              <a:off x="1388649" y="618164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B3556A9-FD89-42D8-B976-7DACD40A7EC3}"/>
                </a:ext>
              </a:extLst>
            </p:cNvPr>
            <p:cNvSpPr/>
            <p:nvPr/>
          </p:nvSpPr>
          <p:spPr>
            <a:xfrm>
              <a:off x="1512143" y="618265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6150EE1-899B-4594-BCCE-F5B7C507F6FF}"/>
                </a:ext>
              </a:extLst>
            </p:cNvPr>
            <p:cNvSpPr/>
            <p:nvPr/>
          </p:nvSpPr>
          <p:spPr>
            <a:xfrm>
              <a:off x="1635638" y="618366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FE2B41C-7686-42B5-9628-AA21E40113DE}"/>
                </a:ext>
              </a:extLst>
            </p:cNvPr>
            <p:cNvSpPr/>
            <p:nvPr/>
          </p:nvSpPr>
          <p:spPr>
            <a:xfrm>
              <a:off x="1759133" y="618467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6C0AB13B-F5BF-4538-99F5-0E012C08F3AE}"/>
                </a:ext>
              </a:extLst>
            </p:cNvPr>
            <p:cNvSpPr/>
            <p:nvPr/>
          </p:nvSpPr>
          <p:spPr>
            <a:xfrm>
              <a:off x="1882627" y="618568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7902A136-B04F-4E4F-A958-2CBA8A815554}"/>
              </a:ext>
            </a:extLst>
          </p:cNvPr>
          <p:cNvGrpSpPr/>
          <p:nvPr/>
        </p:nvGrpSpPr>
        <p:grpSpPr>
          <a:xfrm>
            <a:off x="9842090" y="851556"/>
            <a:ext cx="1526601" cy="986421"/>
            <a:chOff x="524186" y="5331615"/>
            <a:chExt cx="1394062" cy="900781"/>
          </a:xfrm>
          <a:solidFill>
            <a:schemeClr val="accent2">
              <a:lumMod val="60000"/>
              <a:lumOff val="40000"/>
              <a:alpha val="50000"/>
            </a:schemeClr>
          </a:solidFill>
        </p:grpSpPr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12494533-EC36-4E6C-8F4B-6BABE066D16F}"/>
                </a:ext>
              </a:extLst>
            </p:cNvPr>
            <p:cNvSpPr/>
            <p:nvPr/>
          </p:nvSpPr>
          <p:spPr>
            <a:xfrm>
              <a:off x="524186" y="533161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45BD70B3-9F2F-4D32-8240-AC9B3D657451}"/>
                </a:ext>
              </a:extLst>
            </p:cNvPr>
            <p:cNvSpPr/>
            <p:nvPr/>
          </p:nvSpPr>
          <p:spPr>
            <a:xfrm>
              <a:off x="647681" y="533262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E614CEE6-9888-4A3F-B81E-CA2C58BC3959}"/>
                </a:ext>
              </a:extLst>
            </p:cNvPr>
            <p:cNvSpPr/>
            <p:nvPr/>
          </p:nvSpPr>
          <p:spPr>
            <a:xfrm>
              <a:off x="771175" y="533363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37C1BEA7-D791-4D53-922E-81EDBED10277}"/>
                </a:ext>
              </a:extLst>
            </p:cNvPr>
            <p:cNvSpPr/>
            <p:nvPr/>
          </p:nvSpPr>
          <p:spPr>
            <a:xfrm>
              <a:off x="894670" y="533464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FF8BAFB8-CDBF-4D21-BFA7-6F2EEA1BB497}"/>
                </a:ext>
              </a:extLst>
            </p:cNvPr>
            <p:cNvSpPr/>
            <p:nvPr/>
          </p:nvSpPr>
          <p:spPr>
            <a:xfrm>
              <a:off x="1018165" y="533564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CB17AF4C-029C-4831-91A9-3DCBC3650711}"/>
                </a:ext>
              </a:extLst>
            </p:cNvPr>
            <p:cNvSpPr/>
            <p:nvPr/>
          </p:nvSpPr>
          <p:spPr>
            <a:xfrm>
              <a:off x="1141659" y="533665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FAE9D161-CF36-4830-B6BB-87A5969CC9FB}"/>
                </a:ext>
              </a:extLst>
            </p:cNvPr>
            <p:cNvSpPr/>
            <p:nvPr/>
          </p:nvSpPr>
          <p:spPr>
            <a:xfrm>
              <a:off x="1265154" y="533766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BA0D24A0-0D8D-499C-B914-91FCD5AA7433}"/>
                </a:ext>
              </a:extLst>
            </p:cNvPr>
            <p:cNvSpPr/>
            <p:nvPr/>
          </p:nvSpPr>
          <p:spPr>
            <a:xfrm>
              <a:off x="1388649" y="533867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5E12EF08-1E84-4112-B5F3-4E295AD18C20}"/>
                </a:ext>
              </a:extLst>
            </p:cNvPr>
            <p:cNvSpPr/>
            <p:nvPr/>
          </p:nvSpPr>
          <p:spPr>
            <a:xfrm>
              <a:off x="1512143" y="533968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DF4C8507-E0EC-4A72-82C9-8FFC387817D4}"/>
                </a:ext>
              </a:extLst>
            </p:cNvPr>
            <p:cNvSpPr/>
            <p:nvPr/>
          </p:nvSpPr>
          <p:spPr>
            <a:xfrm>
              <a:off x="1635638" y="534069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214C6272-D14A-4BED-AB16-562C77CB5A42}"/>
                </a:ext>
              </a:extLst>
            </p:cNvPr>
            <p:cNvSpPr/>
            <p:nvPr/>
          </p:nvSpPr>
          <p:spPr>
            <a:xfrm>
              <a:off x="1759133" y="534170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6BA81EB5-9389-417C-9935-9D9AFBB39672}"/>
                </a:ext>
              </a:extLst>
            </p:cNvPr>
            <p:cNvSpPr/>
            <p:nvPr/>
          </p:nvSpPr>
          <p:spPr>
            <a:xfrm>
              <a:off x="1882627" y="534271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227AFB89-D7D7-4513-88A4-E059043A28A4}"/>
                </a:ext>
              </a:extLst>
            </p:cNvPr>
            <p:cNvSpPr/>
            <p:nvPr/>
          </p:nvSpPr>
          <p:spPr>
            <a:xfrm>
              <a:off x="524186" y="5472110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8A385664-9769-4F45-AA84-293CF5B916D3}"/>
                </a:ext>
              </a:extLst>
            </p:cNvPr>
            <p:cNvSpPr/>
            <p:nvPr/>
          </p:nvSpPr>
          <p:spPr>
            <a:xfrm>
              <a:off x="647681" y="5473119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70E74333-1D82-4C04-A5C1-6E15FDBE2C63}"/>
                </a:ext>
              </a:extLst>
            </p:cNvPr>
            <p:cNvSpPr/>
            <p:nvPr/>
          </p:nvSpPr>
          <p:spPr>
            <a:xfrm>
              <a:off x="771175" y="5474127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BAAFF2F5-3D27-472A-A39A-B66BFF0E7547}"/>
                </a:ext>
              </a:extLst>
            </p:cNvPr>
            <p:cNvSpPr/>
            <p:nvPr/>
          </p:nvSpPr>
          <p:spPr>
            <a:xfrm>
              <a:off x="894670" y="5475136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2E92100F-293F-4AB0-82E3-F6C00A2568A3}"/>
                </a:ext>
              </a:extLst>
            </p:cNvPr>
            <p:cNvSpPr/>
            <p:nvPr/>
          </p:nvSpPr>
          <p:spPr>
            <a:xfrm>
              <a:off x="1018165" y="5476144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419CFAB-238F-43D5-A51F-BED0BB711926}"/>
                </a:ext>
              </a:extLst>
            </p:cNvPr>
            <p:cNvSpPr/>
            <p:nvPr/>
          </p:nvSpPr>
          <p:spPr>
            <a:xfrm>
              <a:off x="1141659" y="5477153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BDB7312C-3AD5-488D-9B19-90A7C0A90CEF}"/>
                </a:ext>
              </a:extLst>
            </p:cNvPr>
            <p:cNvSpPr/>
            <p:nvPr/>
          </p:nvSpPr>
          <p:spPr>
            <a:xfrm>
              <a:off x="1265154" y="5478162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1AECE35F-3C31-40AD-9F37-FFD858C59197}"/>
                </a:ext>
              </a:extLst>
            </p:cNvPr>
            <p:cNvSpPr/>
            <p:nvPr/>
          </p:nvSpPr>
          <p:spPr>
            <a:xfrm>
              <a:off x="1388649" y="5479170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E9654925-A0E9-47C5-A3E2-40197833044D}"/>
                </a:ext>
              </a:extLst>
            </p:cNvPr>
            <p:cNvSpPr/>
            <p:nvPr/>
          </p:nvSpPr>
          <p:spPr>
            <a:xfrm>
              <a:off x="1512143" y="5480179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BC6D20D6-ADD2-4CDC-915D-6B3D9CE1EB83}"/>
                </a:ext>
              </a:extLst>
            </p:cNvPr>
            <p:cNvSpPr/>
            <p:nvPr/>
          </p:nvSpPr>
          <p:spPr>
            <a:xfrm>
              <a:off x="1635638" y="5481187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428D0DA6-00A9-4E5B-B8AC-4658FB3708EE}"/>
                </a:ext>
              </a:extLst>
            </p:cNvPr>
            <p:cNvSpPr/>
            <p:nvPr/>
          </p:nvSpPr>
          <p:spPr>
            <a:xfrm>
              <a:off x="1759133" y="5482196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AA85B44D-3ED2-4406-8EB3-CEE7F9A81248}"/>
                </a:ext>
              </a:extLst>
            </p:cNvPr>
            <p:cNvSpPr/>
            <p:nvPr/>
          </p:nvSpPr>
          <p:spPr>
            <a:xfrm>
              <a:off x="1882627" y="5483205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460C0338-6B29-4AAD-A95A-0F0DDA4A83EE}"/>
                </a:ext>
              </a:extLst>
            </p:cNvPr>
            <p:cNvSpPr/>
            <p:nvPr/>
          </p:nvSpPr>
          <p:spPr>
            <a:xfrm>
              <a:off x="524186" y="5612605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A61376B7-8359-46A7-A804-A4CF85A57F16}"/>
                </a:ext>
              </a:extLst>
            </p:cNvPr>
            <p:cNvSpPr/>
            <p:nvPr/>
          </p:nvSpPr>
          <p:spPr>
            <a:xfrm>
              <a:off x="647681" y="5613614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2DE18B98-1178-4029-9963-AE29B6044BAB}"/>
                </a:ext>
              </a:extLst>
            </p:cNvPr>
            <p:cNvSpPr/>
            <p:nvPr/>
          </p:nvSpPr>
          <p:spPr>
            <a:xfrm>
              <a:off x="771175" y="5614622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8BD6E511-E1C2-40E2-B4BF-D76C185B1814}"/>
                </a:ext>
              </a:extLst>
            </p:cNvPr>
            <p:cNvSpPr/>
            <p:nvPr/>
          </p:nvSpPr>
          <p:spPr>
            <a:xfrm>
              <a:off x="894670" y="5615631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33F4C02A-9102-40BD-BD7D-E41F663926DB}"/>
                </a:ext>
              </a:extLst>
            </p:cNvPr>
            <p:cNvSpPr/>
            <p:nvPr/>
          </p:nvSpPr>
          <p:spPr>
            <a:xfrm>
              <a:off x="1018165" y="5616639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E706D114-828A-464B-AB70-3337B8A33A2D}"/>
                </a:ext>
              </a:extLst>
            </p:cNvPr>
            <p:cNvSpPr/>
            <p:nvPr/>
          </p:nvSpPr>
          <p:spPr>
            <a:xfrm>
              <a:off x="1141659" y="5617648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C0F7B607-A449-4DC7-87BA-E7D32848AEEF}"/>
                </a:ext>
              </a:extLst>
            </p:cNvPr>
            <p:cNvSpPr/>
            <p:nvPr/>
          </p:nvSpPr>
          <p:spPr>
            <a:xfrm>
              <a:off x="1265154" y="5618657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10BCD4D4-4620-4187-B18D-E2F2A1E20767}"/>
                </a:ext>
              </a:extLst>
            </p:cNvPr>
            <p:cNvSpPr/>
            <p:nvPr/>
          </p:nvSpPr>
          <p:spPr>
            <a:xfrm>
              <a:off x="1388649" y="5619665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BB15335-7733-426B-91B9-154CE63EB817}"/>
                </a:ext>
              </a:extLst>
            </p:cNvPr>
            <p:cNvSpPr/>
            <p:nvPr/>
          </p:nvSpPr>
          <p:spPr>
            <a:xfrm>
              <a:off x="1512143" y="5620674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EBC19A0C-6898-4BCE-9AD1-97A9E0D1107B}"/>
                </a:ext>
              </a:extLst>
            </p:cNvPr>
            <p:cNvSpPr/>
            <p:nvPr/>
          </p:nvSpPr>
          <p:spPr>
            <a:xfrm>
              <a:off x="1635638" y="5621682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14DB974-07AF-4ED3-A572-33C5EF2792F2}"/>
                </a:ext>
              </a:extLst>
            </p:cNvPr>
            <p:cNvSpPr/>
            <p:nvPr/>
          </p:nvSpPr>
          <p:spPr>
            <a:xfrm>
              <a:off x="1759133" y="5622691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0E64D5C0-9595-428F-88CC-F908BBA77749}"/>
                </a:ext>
              </a:extLst>
            </p:cNvPr>
            <p:cNvSpPr/>
            <p:nvPr/>
          </p:nvSpPr>
          <p:spPr>
            <a:xfrm>
              <a:off x="1882627" y="5623700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7316A6AC-37E4-4FB9-AEFD-EAF3488CCDA2}"/>
                </a:ext>
              </a:extLst>
            </p:cNvPr>
            <p:cNvSpPr/>
            <p:nvPr/>
          </p:nvSpPr>
          <p:spPr>
            <a:xfrm>
              <a:off x="524186" y="575310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307AF499-8F86-4655-A111-DDD940CCD9BE}"/>
                </a:ext>
              </a:extLst>
            </p:cNvPr>
            <p:cNvSpPr/>
            <p:nvPr/>
          </p:nvSpPr>
          <p:spPr>
            <a:xfrm>
              <a:off x="647681" y="575411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396B61F-FEFF-4EDD-9B11-0EE369FF05DC}"/>
                </a:ext>
              </a:extLst>
            </p:cNvPr>
            <p:cNvSpPr/>
            <p:nvPr/>
          </p:nvSpPr>
          <p:spPr>
            <a:xfrm>
              <a:off x="771175" y="575511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2782F7BA-8703-4C81-88DF-062039A64922}"/>
                </a:ext>
              </a:extLst>
            </p:cNvPr>
            <p:cNvSpPr/>
            <p:nvPr/>
          </p:nvSpPr>
          <p:spPr>
            <a:xfrm>
              <a:off x="894670" y="575612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D3AEA785-31B1-4A4A-AE3F-644BBFF23B70}"/>
                </a:ext>
              </a:extLst>
            </p:cNvPr>
            <p:cNvSpPr/>
            <p:nvPr/>
          </p:nvSpPr>
          <p:spPr>
            <a:xfrm>
              <a:off x="1018165" y="575713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F6944C83-6DC5-4839-97BE-76571D108016}"/>
                </a:ext>
              </a:extLst>
            </p:cNvPr>
            <p:cNvSpPr/>
            <p:nvPr/>
          </p:nvSpPr>
          <p:spPr>
            <a:xfrm>
              <a:off x="1141659" y="575814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32E53789-1BDF-402E-A4C9-65737003FAAC}"/>
                </a:ext>
              </a:extLst>
            </p:cNvPr>
            <p:cNvSpPr/>
            <p:nvPr/>
          </p:nvSpPr>
          <p:spPr>
            <a:xfrm>
              <a:off x="1265154" y="575915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D4275D54-E7C3-45E7-BCB0-54CC307E7C8E}"/>
                </a:ext>
              </a:extLst>
            </p:cNvPr>
            <p:cNvSpPr/>
            <p:nvPr/>
          </p:nvSpPr>
          <p:spPr>
            <a:xfrm>
              <a:off x="1388649" y="576016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4F7A56B-10BC-4604-A1E7-F07A0092AD0D}"/>
                </a:ext>
              </a:extLst>
            </p:cNvPr>
            <p:cNvSpPr/>
            <p:nvPr/>
          </p:nvSpPr>
          <p:spPr>
            <a:xfrm>
              <a:off x="1512143" y="576117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483E92C0-72ED-43E1-AE82-C007266C022E}"/>
                </a:ext>
              </a:extLst>
            </p:cNvPr>
            <p:cNvSpPr/>
            <p:nvPr/>
          </p:nvSpPr>
          <p:spPr>
            <a:xfrm>
              <a:off x="1635638" y="576217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56A48A11-F5EE-4195-939D-2A4F543EA5C7}"/>
                </a:ext>
              </a:extLst>
            </p:cNvPr>
            <p:cNvSpPr/>
            <p:nvPr/>
          </p:nvSpPr>
          <p:spPr>
            <a:xfrm>
              <a:off x="1759133" y="576318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C6661D5-3B63-4BD9-9D4D-EFA0C5658DD6}"/>
                </a:ext>
              </a:extLst>
            </p:cNvPr>
            <p:cNvSpPr/>
            <p:nvPr/>
          </p:nvSpPr>
          <p:spPr>
            <a:xfrm>
              <a:off x="1882627" y="576419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ADC3BE1E-2638-4323-8B75-302D62BCD159}"/>
                </a:ext>
              </a:extLst>
            </p:cNvPr>
            <p:cNvSpPr/>
            <p:nvPr/>
          </p:nvSpPr>
          <p:spPr>
            <a:xfrm>
              <a:off x="524186" y="589359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C94CCEA5-3D13-45CB-A4E7-0512C492A876}"/>
                </a:ext>
              </a:extLst>
            </p:cNvPr>
            <p:cNvSpPr/>
            <p:nvPr/>
          </p:nvSpPr>
          <p:spPr>
            <a:xfrm>
              <a:off x="647681" y="589460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B078E465-1561-4058-A091-7464A29A7AC2}"/>
                </a:ext>
              </a:extLst>
            </p:cNvPr>
            <p:cNvSpPr/>
            <p:nvPr/>
          </p:nvSpPr>
          <p:spPr>
            <a:xfrm>
              <a:off x="771175" y="589561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B12C7DE1-A190-4F6A-A23B-90265608408F}"/>
                </a:ext>
              </a:extLst>
            </p:cNvPr>
            <p:cNvSpPr/>
            <p:nvPr/>
          </p:nvSpPr>
          <p:spPr>
            <a:xfrm>
              <a:off x="894670" y="589662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EC9DFCE9-E93C-4179-9F2B-6BAD528CC55E}"/>
                </a:ext>
              </a:extLst>
            </p:cNvPr>
            <p:cNvSpPr/>
            <p:nvPr/>
          </p:nvSpPr>
          <p:spPr>
            <a:xfrm>
              <a:off x="1018165" y="589763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8F3C7909-DBA2-4873-9C5E-6C9E3991033A}"/>
                </a:ext>
              </a:extLst>
            </p:cNvPr>
            <p:cNvSpPr/>
            <p:nvPr/>
          </p:nvSpPr>
          <p:spPr>
            <a:xfrm>
              <a:off x="1141659" y="589863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FD1F74C2-C54F-4EC5-8B08-153B29A7A3D4}"/>
                </a:ext>
              </a:extLst>
            </p:cNvPr>
            <p:cNvSpPr/>
            <p:nvPr/>
          </p:nvSpPr>
          <p:spPr>
            <a:xfrm>
              <a:off x="1265154" y="589964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C68CF2D3-35A6-4F6F-8CD9-E0DBCACB3ED8}"/>
                </a:ext>
              </a:extLst>
            </p:cNvPr>
            <p:cNvSpPr/>
            <p:nvPr/>
          </p:nvSpPr>
          <p:spPr>
            <a:xfrm>
              <a:off x="1388649" y="590065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C1B8B356-8350-4633-96BB-EC72FE6E28B4}"/>
                </a:ext>
              </a:extLst>
            </p:cNvPr>
            <p:cNvSpPr/>
            <p:nvPr/>
          </p:nvSpPr>
          <p:spPr>
            <a:xfrm>
              <a:off x="1512143" y="590166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ACBE6077-5B4F-4D4E-AF99-6D16CF180345}"/>
                </a:ext>
              </a:extLst>
            </p:cNvPr>
            <p:cNvSpPr/>
            <p:nvPr/>
          </p:nvSpPr>
          <p:spPr>
            <a:xfrm>
              <a:off x="1635638" y="590267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9ECCC3D9-18A9-47E6-8042-DFE01A813C30}"/>
                </a:ext>
              </a:extLst>
            </p:cNvPr>
            <p:cNvSpPr/>
            <p:nvPr/>
          </p:nvSpPr>
          <p:spPr>
            <a:xfrm>
              <a:off x="1759133" y="590368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E3742460-18F0-4F45-9455-C75E2B57C408}"/>
                </a:ext>
              </a:extLst>
            </p:cNvPr>
            <p:cNvSpPr/>
            <p:nvPr/>
          </p:nvSpPr>
          <p:spPr>
            <a:xfrm>
              <a:off x="1882627" y="590469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77BAFF72-2355-43EE-ABB7-992E5BF4C3A5}"/>
                </a:ext>
              </a:extLst>
            </p:cNvPr>
            <p:cNvSpPr/>
            <p:nvPr/>
          </p:nvSpPr>
          <p:spPr>
            <a:xfrm>
              <a:off x="524186" y="6034091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93463FC7-04C9-467F-BE6F-6684ACC4BE33}"/>
                </a:ext>
              </a:extLst>
            </p:cNvPr>
            <p:cNvSpPr/>
            <p:nvPr/>
          </p:nvSpPr>
          <p:spPr>
            <a:xfrm>
              <a:off x="647681" y="6035100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AB634487-1E71-4DA6-8085-8CAC57B8CCB1}"/>
                </a:ext>
              </a:extLst>
            </p:cNvPr>
            <p:cNvSpPr/>
            <p:nvPr/>
          </p:nvSpPr>
          <p:spPr>
            <a:xfrm>
              <a:off x="771175" y="6036108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D15C398E-D951-46FB-A071-DFCE65A173CC}"/>
                </a:ext>
              </a:extLst>
            </p:cNvPr>
            <p:cNvSpPr/>
            <p:nvPr/>
          </p:nvSpPr>
          <p:spPr>
            <a:xfrm>
              <a:off x="894670" y="6037117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6B9CC95B-99F0-4EF1-A74A-6B2BBE140103}"/>
                </a:ext>
              </a:extLst>
            </p:cNvPr>
            <p:cNvSpPr/>
            <p:nvPr/>
          </p:nvSpPr>
          <p:spPr>
            <a:xfrm>
              <a:off x="1018165" y="6038125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FE949C03-071E-4EDA-B70C-BB6FBF17BCD7}"/>
                </a:ext>
              </a:extLst>
            </p:cNvPr>
            <p:cNvSpPr/>
            <p:nvPr/>
          </p:nvSpPr>
          <p:spPr>
            <a:xfrm>
              <a:off x="1141659" y="6039134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5C71AF14-896C-4B66-BCEB-12BAA0F42BDB}"/>
                </a:ext>
              </a:extLst>
            </p:cNvPr>
            <p:cNvSpPr/>
            <p:nvPr/>
          </p:nvSpPr>
          <p:spPr>
            <a:xfrm>
              <a:off x="1265154" y="6040143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AA07518D-298A-4103-A203-AB160663D6F0}"/>
                </a:ext>
              </a:extLst>
            </p:cNvPr>
            <p:cNvSpPr/>
            <p:nvPr/>
          </p:nvSpPr>
          <p:spPr>
            <a:xfrm>
              <a:off x="1388649" y="6041151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8FD36A4C-2FEE-4A7D-A693-26DBE4A30FD4}"/>
                </a:ext>
              </a:extLst>
            </p:cNvPr>
            <p:cNvSpPr/>
            <p:nvPr/>
          </p:nvSpPr>
          <p:spPr>
            <a:xfrm>
              <a:off x="1512143" y="6042160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B3C97266-7027-4A13-8B7A-1EA2B85B2656}"/>
                </a:ext>
              </a:extLst>
            </p:cNvPr>
            <p:cNvSpPr/>
            <p:nvPr/>
          </p:nvSpPr>
          <p:spPr>
            <a:xfrm>
              <a:off x="1635638" y="6043168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2356090D-211A-4925-B6FB-7F6538DED435}"/>
                </a:ext>
              </a:extLst>
            </p:cNvPr>
            <p:cNvSpPr/>
            <p:nvPr/>
          </p:nvSpPr>
          <p:spPr>
            <a:xfrm>
              <a:off x="1759133" y="6044177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42CD49B8-FA75-4BCA-9789-D363BCE3859F}"/>
                </a:ext>
              </a:extLst>
            </p:cNvPr>
            <p:cNvSpPr/>
            <p:nvPr/>
          </p:nvSpPr>
          <p:spPr>
            <a:xfrm>
              <a:off x="1882627" y="6045186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9E7E6CC4-F0E8-49CD-9957-7E61099A943B}"/>
                </a:ext>
              </a:extLst>
            </p:cNvPr>
            <p:cNvSpPr/>
            <p:nvPr/>
          </p:nvSpPr>
          <p:spPr>
            <a:xfrm>
              <a:off x="524186" y="6174586"/>
              <a:ext cx="57810" cy="5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69E693D3-9442-4B6A-83CA-86DBB2CAE28B}"/>
                </a:ext>
              </a:extLst>
            </p:cNvPr>
            <p:cNvSpPr/>
            <p:nvPr/>
          </p:nvSpPr>
          <p:spPr>
            <a:xfrm>
              <a:off x="647681" y="6175595"/>
              <a:ext cx="55793" cy="55793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55A47A82-6543-4480-BEA0-8996696B2821}"/>
                </a:ext>
              </a:extLst>
            </p:cNvPr>
            <p:cNvSpPr/>
            <p:nvPr/>
          </p:nvSpPr>
          <p:spPr>
            <a:xfrm>
              <a:off x="771175" y="6176603"/>
              <a:ext cx="53776" cy="5377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45053E51-E0C3-4E1D-A7B6-9C6305776EC7}"/>
                </a:ext>
              </a:extLst>
            </p:cNvPr>
            <p:cNvSpPr/>
            <p:nvPr/>
          </p:nvSpPr>
          <p:spPr>
            <a:xfrm>
              <a:off x="894670" y="6177612"/>
              <a:ext cx="51758" cy="51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7DAD611D-7119-4B8F-94AE-B29AE56836B3}"/>
                </a:ext>
              </a:extLst>
            </p:cNvPr>
            <p:cNvSpPr/>
            <p:nvPr/>
          </p:nvSpPr>
          <p:spPr>
            <a:xfrm>
              <a:off x="1018165" y="6178620"/>
              <a:ext cx="49741" cy="4974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88B9FB37-89D4-4A37-857C-73F3B044F2E3}"/>
                </a:ext>
              </a:extLst>
            </p:cNvPr>
            <p:cNvSpPr/>
            <p:nvPr/>
          </p:nvSpPr>
          <p:spPr>
            <a:xfrm>
              <a:off x="1141659" y="6179629"/>
              <a:ext cx="47724" cy="4772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036A2EC0-D81D-42FC-80F9-02CDEE0FBD23}"/>
                </a:ext>
              </a:extLst>
            </p:cNvPr>
            <p:cNvSpPr/>
            <p:nvPr/>
          </p:nvSpPr>
          <p:spPr>
            <a:xfrm>
              <a:off x="1265154" y="6180638"/>
              <a:ext cx="45707" cy="4570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A848066D-7238-4182-93C4-6839AA5A9C6C}"/>
                </a:ext>
              </a:extLst>
            </p:cNvPr>
            <p:cNvSpPr/>
            <p:nvPr/>
          </p:nvSpPr>
          <p:spPr>
            <a:xfrm>
              <a:off x="1388649" y="6181646"/>
              <a:ext cx="43690" cy="4369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347CC98A-6963-42A0-85B6-BDABF31ED4F4}"/>
                </a:ext>
              </a:extLst>
            </p:cNvPr>
            <p:cNvSpPr/>
            <p:nvPr/>
          </p:nvSpPr>
          <p:spPr>
            <a:xfrm>
              <a:off x="1512143" y="6182655"/>
              <a:ext cx="41672" cy="4167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144FF224-C044-42CD-A45F-8E38D23C4D73}"/>
                </a:ext>
              </a:extLst>
            </p:cNvPr>
            <p:cNvSpPr/>
            <p:nvPr/>
          </p:nvSpPr>
          <p:spPr>
            <a:xfrm>
              <a:off x="1635638" y="6183663"/>
              <a:ext cx="39655" cy="39655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F7ADCBD9-41A8-443F-85FC-23F9642A090C}"/>
                </a:ext>
              </a:extLst>
            </p:cNvPr>
            <p:cNvSpPr/>
            <p:nvPr/>
          </p:nvSpPr>
          <p:spPr>
            <a:xfrm>
              <a:off x="1759133" y="6184672"/>
              <a:ext cx="37638" cy="376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D584D706-5A3A-43FA-8C58-157AE19CEB0C}"/>
                </a:ext>
              </a:extLst>
            </p:cNvPr>
            <p:cNvSpPr/>
            <p:nvPr/>
          </p:nvSpPr>
          <p:spPr>
            <a:xfrm>
              <a:off x="1882627" y="6185681"/>
              <a:ext cx="35621" cy="35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20D65D4A-346E-496F-9267-F3E9B4A02767}"/>
              </a:ext>
            </a:extLst>
          </p:cNvPr>
          <p:cNvSpPr txBox="1"/>
          <p:nvPr/>
        </p:nvSpPr>
        <p:spPr>
          <a:xfrm>
            <a:off x="5155932" y="5353011"/>
            <a:ext cx="1880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汇报人：</a:t>
            </a:r>
            <a:r>
              <a:rPr lang="en-US" altLang="zh-CN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endParaRPr kumimoji="0" lang="zh-CN" altLang="en-US" sz="1000" b="1" i="0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62" name="图片 461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DBFBEDD7-7A3C-48C6-BA67-E01D382E1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303" y="894944"/>
            <a:ext cx="2249394" cy="418170"/>
          </a:xfrm>
          <a:prstGeom prst="rect">
            <a:avLst/>
          </a:prstGeom>
        </p:spPr>
      </p:pic>
      <p:sp>
        <p:nvSpPr>
          <p:cNvPr id="537" name="文本框 536">
            <a:extLst>
              <a:ext uri="{FF2B5EF4-FFF2-40B4-BE49-F238E27FC236}">
                <a16:creationId xmlns:a16="http://schemas.microsoft.com/office/drawing/2014/main" id="{B90E0F80-12DA-4B78-98F4-4C7DE4852382}"/>
              </a:ext>
            </a:extLst>
          </p:cNvPr>
          <p:cNvSpPr txBox="1"/>
          <p:nvPr/>
        </p:nvSpPr>
        <p:spPr>
          <a:xfrm>
            <a:off x="7628300" y="2024856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与</a:t>
            </a:r>
          </a:p>
        </p:txBody>
      </p:sp>
      <p:sp>
        <p:nvSpPr>
          <p:cNvPr id="536" name="文本框 535">
            <a:extLst>
              <a:ext uri="{FF2B5EF4-FFF2-40B4-BE49-F238E27FC236}">
                <a16:creationId xmlns:a16="http://schemas.microsoft.com/office/drawing/2014/main" id="{8E94E6E2-1928-4442-A535-ED7740698DD5}"/>
              </a:ext>
            </a:extLst>
          </p:cNvPr>
          <p:cNvSpPr txBox="1"/>
          <p:nvPr/>
        </p:nvSpPr>
        <p:spPr>
          <a:xfrm>
            <a:off x="5937396" y="2024856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参</a:t>
            </a:r>
          </a:p>
        </p:txBody>
      </p:sp>
      <p:sp>
        <p:nvSpPr>
          <p:cNvPr id="535" name="文本框 534">
            <a:extLst>
              <a:ext uri="{FF2B5EF4-FFF2-40B4-BE49-F238E27FC236}">
                <a16:creationId xmlns:a16="http://schemas.microsoft.com/office/drawing/2014/main" id="{1D154A1E-5319-45A6-8E6D-1AE7CF7FBE88}"/>
              </a:ext>
            </a:extLst>
          </p:cNvPr>
          <p:cNvSpPr txBox="1"/>
          <p:nvPr/>
        </p:nvSpPr>
        <p:spPr>
          <a:xfrm>
            <a:off x="4246496" y="2024856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dirty="0"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跃</a:t>
            </a:r>
            <a:endParaRPr kumimoji="0" lang="zh-CN" altLang="en-US" sz="138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50000">
                    <a:schemeClr val="accent5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2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4" name="文本框 533">
            <a:extLst>
              <a:ext uri="{FF2B5EF4-FFF2-40B4-BE49-F238E27FC236}">
                <a16:creationId xmlns:a16="http://schemas.microsoft.com/office/drawing/2014/main" id="{C754A36E-6930-422C-9FB1-F87BA72D8365}"/>
              </a:ext>
            </a:extLst>
          </p:cNvPr>
          <p:cNvSpPr txBox="1"/>
          <p:nvPr/>
        </p:nvSpPr>
        <p:spPr>
          <a:xfrm>
            <a:off x="2407254" y="2024856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踊</a:t>
            </a:r>
          </a:p>
        </p:txBody>
      </p:sp>
      <p:pic>
        <p:nvPicPr>
          <p:cNvPr id="528" name="图片 527">
            <a:extLst>
              <a:ext uri="{FF2B5EF4-FFF2-40B4-BE49-F238E27FC236}">
                <a16:creationId xmlns:a16="http://schemas.microsoft.com/office/drawing/2014/main" id="{B4BE7B87-74AD-4350-8714-0071B98421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754">
            <a:off x="2157251" y="2050826"/>
            <a:ext cx="1321819" cy="99136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3F6521-BE41-4B74-B8B6-C592BDF0221B}"/>
              </a:ext>
            </a:extLst>
          </p:cNvPr>
          <p:cNvGrpSpPr/>
          <p:nvPr/>
        </p:nvGrpSpPr>
        <p:grpSpPr>
          <a:xfrm>
            <a:off x="1583373" y="16730"/>
            <a:ext cx="3377310" cy="759581"/>
            <a:chOff x="1583373" y="16730"/>
            <a:chExt cx="3377310" cy="759581"/>
          </a:xfrm>
          <a:solidFill>
            <a:schemeClr val="accent2">
              <a:lumMod val="60000"/>
              <a:lumOff val="40000"/>
              <a:alpha val="30000"/>
            </a:schemeClr>
          </a:solidFill>
        </p:grpSpPr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B5D249BA-9590-4992-9D0D-9F843846B564}"/>
                </a:ext>
              </a:extLst>
            </p:cNvPr>
            <p:cNvSpPr/>
            <p:nvPr/>
          </p:nvSpPr>
          <p:spPr>
            <a:xfrm>
              <a:off x="1583373" y="16730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199822B7-95B7-4D60-B0D4-4B7FCC31822D}"/>
                </a:ext>
              </a:extLst>
            </p:cNvPr>
            <p:cNvSpPr/>
            <p:nvPr/>
          </p:nvSpPr>
          <p:spPr>
            <a:xfrm>
              <a:off x="1734722" y="1796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8684E6A5-0EC0-436E-A746-54E43DC3190E}"/>
                </a:ext>
              </a:extLst>
            </p:cNvPr>
            <p:cNvSpPr/>
            <p:nvPr/>
          </p:nvSpPr>
          <p:spPr>
            <a:xfrm>
              <a:off x="1886069" y="19202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A3AFDDE9-FB2A-4976-86E5-F9686DAF7924}"/>
                </a:ext>
              </a:extLst>
            </p:cNvPr>
            <p:cNvSpPr/>
            <p:nvPr/>
          </p:nvSpPr>
          <p:spPr>
            <a:xfrm>
              <a:off x="2037418" y="2043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BC8D567D-5C1D-4655-816C-A249ECECBC4A}"/>
                </a:ext>
              </a:extLst>
            </p:cNvPr>
            <p:cNvSpPr/>
            <p:nvPr/>
          </p:nvSpPr>
          <p:spPr>
            <a:xfrm>
              <a:off x="2188766" y="21674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46E987DC-5B8C-429E-AC35-9D5E99840F7C}"/>
                </a:ext>
              </a:extLst>
            </p:cNvPr>
            <p:cNvSpPr/>
            <p:nvPr/>
          </p:nvSpPr>
          <p:spPr>
            <a:xfrm>
              <a:off x="2340114" y="2291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E9C16EE7-F65E-4538-906A-3279384F8905}"/>
                </a:ext>
              </a:extLst>
            </p:cNvPr>
            <p:cNvSpPr/>
            <p:nvPr/>
          </p:nvSpPr>
          <p:spPr>
            <a:xfrm>
              <a:off x="2491462" y="24147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C6C18D41-D6FF-46A7-A052-4EA3D9C02FFB}"/>
                </a:ext>
              </a:extLst>
            </p:cNvPr>
            <p:cNvSpPr/>
            <p:nvPr/>
          </p:nvSpPr>
          <p:spPr>
            <a:xfrm>
              <a:off x="2642811" y="2538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2294FFD1-C9F3-4FD9-ADE1-EF5329B6FF6C}"/>
                </a:ext>
              </a:extLst>
            </p:cNvPr>
            <p:cNvSpPr/>
            <p:nvPr/>
          </p:nvSpPr>
          <p:spPr>
            <a:xfrm>
              <a:off x="2794158" y="26619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42447E9D-B50B-4364-B6FC-0107CB05D181}"/>
                </a:ext>
              </a:extLst>
            </p:cNvPr>
            <p:cNvSpPr/>
            <p:nvPr/>
          </p:nvSpPr>
          <p:spPr>
            <a:xfrm>
              <a:off x="2945507" y="2785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33175C74-6BAB-49F8-A06E-D1DD23C23757}"/>
                </a:ext>
              </a:extLst>
            </p:cNvPr>
            <p:cNvSpPr/>
            <p:nvPr/>
          </p:nvSpPr>
          <p:spPr>
            <a:xfrm>
              <a:off x="3096855" y="29091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7E7C91A4-3DD1-451B-A86F-CEAFC4D579FF}"/>
                </a:ext>
              </a:extLst>
            </p:cNvPr>
            <p:cNvSpPr/>
            <p:nvPr/>
          </p:nvSpPr>
          <p:spPr>
            <a:xfrm>
              <a:off x="1583373" y="188914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DB70949B-5FEB-4829-835D-8CEA164902E5}"/>
                </a:ext>
              </a:extLst>
            </p:cNvPr>
            <p:cNvSpPr/>
            <p:nvPr/>
          </p:nvSpPr>
          <p:spPr>
            <a:xfrm>
              <a:off x="1734722" y="190150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24A3FE5C-6C58-44BA-848A-7B034F0BAA11}"/>
                </a:ext>
              </a:extLst>
            </p:cNvPr>
            <p:cNvSpPr/>
            <p:nvPr/>
          </p:nvSpPr>
          <p:spPr>
            <a:xfrm>
              <a:off x="1886069" y="191386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EA22B7BB-5458-42CC-A9C6-341F90C4381F}"/>
                </a:ext>
              </a:extLst>
            </p:cNvPr>
            <p:cNvSpPr/>
            <p:nvPr/>
          </p:nvSpPr>
          <p:spPr>
            <a:xfrm>
              <a:off x="2037418" y="192622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2539810F-D406-434D-B2E8-12D95F706BF6}"/>
                </a:ext>
              </a:extLst>
            </p:cNvPr>
            <p:cNvSpPr/>
            <p:nvPr/>
          </p:nvSpPr>
          <p:spPr>
            <a:xfrm>
              <a:off x="2188766" y="193858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2DA1AD9D-BEC2-46A8-B618-0B4F2AA3F360}"/>
                </a:ext>
              </a:extLst>
            </p:cNvPr>
            <p:cNvSpPr/>
            <p:nvPr/>
          </p:nvSpPr>
          <p:spPr>
            <a:xfrm>
              <a:off x="2340114" y="195094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1A23C132-1885-405C-84AF-A8A8EDE8BBFE}"/>
                </a:ext>
              </a:extLst>
            </p:cNvPr>
            <p:cNvSpPr/>
            <p:nvPr/>
          </p:nvSpPr>
          <p:spPr>
            <a:xfrm>
              <a:off x="2491462" y="196331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CDE663AB-45BD-4B56-B6E2-3A776D36345B}"/>
                </a:ext>
              </a:extLst>
            </p:cNvPr>
            <p:cNvSpPr/>
            <p:nvPr/>
          </p:nvSpPr>
          <p:spPr>
            <a:xfrm>
              <a:off x="2642811" y="197566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C22912CE-4934-4FC3-8CDA-731DC5752E0A}"/>
                </a:ext>
              </a:extLst>
            </p:cNvPr>
            <p:cNvSpPr/>
            <p:nvPr/>
          </p:nvSpPr>
          <p:spPr>
            <a:xfrm>
              <a:off x="2794158" y="198803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B6BB62BD-DC37-44A6-8F8E-EC55C0B0A566}"/>
                </a:ext>
              </a:extLst>
            </p:cNvPr>
            <p:cNvSpPr/>
            <p:nvPr/>
          </p:nvSpPr>
          <p:spPr>
            <a:xfrm>
              <a:off x="2945507" y="200038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2CA0EF03-03D0-45D9-82A9-70B66E6613E9}"/>
                </a:ext>
              </a:extLst>
            </p:cNvPr>
            <p:cNvSpPr/>
            <p:nvPr/>
          </p:nvSpPr>
          <p:spPr>
            <a:xfrm>
              <a:off x="3096855" y="201275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5EADC855-4E07-491A-8540-B08E0CFD035F}"/>
                </a:ext>
              </a:extLst>
            </p:cNvPr>
            <p:cNvSpPr/>
            <p:nvPr/>
          </p:nvSpPr>
          <p:spPr>
            <a:xfrm>
              <a:off x="3248203" y="202511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39385BB7-9C15-4D8C-A30C-0583C665849E}"/>
                </a:ext>
              </a:extLst>
            </p:cNvPr>
            <p:cNvSpPr/>
            <p:nvPr/>
          </p:nvSpPr>
          <p:spPr>
            <a:xfrm>
              <a:off x="1583373" y="361097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EE323639-F1C1-456A-B3CA-D83CBCBE96BF}"/>
                </a:ext>
              </a:extLst>
            </p:cNvPr>
            <p:cNvSpPr/>
            <p:nvPr/>
          </p:nvSpPr>
          <p:spPr>
            <a:xfrm>
              <a:off x="1734722" y="362333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CCEE482B-AEA9-44C3-8885-1D7BC44D09E0}"/>
                </a:ext>
              </a:extLst>
            </p:cNvPr>
            <p:cNvSpPr/>
            <p:nvPr/>
          </p:nvSpPr>
          <p:spPr>
            <a:xfrm>
              <a:off x="1886069" y="363569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C9478871-8F3A-48F4-AF23-B267B3E4EF51}"/>
                </a:ext>
              </a:extLst>
            </p:cNvPr>
            <p:cNvSpPr/>
            <p:nvPr/>
          </p:nvSpPr>
          <p:spPr>
            <a:xfrm>
              <a:off x="2037418" y="364805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E089288C-EA29-4617-A7F1-4D6B67D68809}"/>
                </a:ext>
              </a:extLst>
            </p:cNvPr>
            <p:cNvSpPr/>
            <p:nvPr/>
          </p:nvSpPr>
          <p:spPr>
            <a:xfrm>
              <a:off x="2188766" y="366040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3F4A8317-17D8-4710-80AF-09C53C73A536}"/>
                </a:ext>
              </a:extLst>
            </p:cNvPr>
            <p:cNvSpPr/>
            <p:nvPr/>
          </p:nvSpPr>
          <p:spPr>
            <a:xfrm>
              <a:off x="2340114" y="367277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E5DB2582-8C33-4CBF-BC63-350E2BAF2CEC}"/>
                </a:ext>
              </a:extLst>
            </p:cNvPr>
            <p:cNvSpPr/>
            <p:nvPr/>
          </p:nvSpPr>
          <p:spPr>
            <a:xfrm>
              <a:off x="2491462" y="368514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E6E6B5EE-0B56-4FD6-B061-C8A635C58227}"/>
                </a:ext>
              </a:extLst>
            </p:cNvPr>
            <p:cNvSpPr/>
            <p:nvPr/>
          </p:nvSpPr>
          <p:spPr>
            <a:xfrm>
              <a:off x="2642811" y="369749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D2D15166-D94F-4B76-B4A8-4C7551F659A7}"/>
                </a:ext>
              </a:extLst>
            </p:cNvPr>
            <p:cNvSpPr/>
            <p:nvPr/>
          </p:nvSpPr>
          <p:spPr>
            <a:xfrm>
              <a:off x="2794158" y="370986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03C99389-F42C-450E-ACD7-1DDDD887EAEA}"/>
                </a:ext>
              </a:extLst>
            </p:cNvPr>
            <p:cNvSpPr/>
            <p:nvPr/>
          </p:nvSpPr>
          <p:spPr>
            <a:xfrm>
              <a:off x="2945507" y="372221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97D0CBAC-DA3E-45DE-ADF0-1C2EF13DAD66}"/>
                </a:ext>
              </a:extLst>
            </p:cNvPr>
            <p:cNvSpPr/>
            <p:nvPr/>
          </p:nvSpPr>
          <p:spPr>
            <a:xfrm>
              <a:off x="3096855" y="373457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F35CF54E-A36B-4838-9D79-A1CEFA2F367F}"/>
                </a:ext>
              </a:extLst>
            </p:cNvPr>
            <p:cNvSpPr/>
            <p:nvPr/>
          </p:nvSpPr>
          <p:spPr>
            <a:xfrm>
              <a:off x="3248203" y="374694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10DAB3D9-9E21-4DBA-B058-B3A717BCAC40}"/>
                </a:ext>
              </a:extLst>
            </p:cNvPr>
            <p:cNvSpPr/>
            <p:nvPr/>
          </p:nvSpPr>
          <p:spPr>
            <a:xfrm>
              <a:off x="1583373" y="533279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8A89041A-0F6B-4C3A-8DC1-E0A9EBFE251D}"/>
                </a:ext>
              </a:extLst>
            </p:cNvPr>
            <p:cNvSpPr/>
            <p:nvPr/>
          </p:nvSpPr>
          <p:spPr>
            <a:xfrm>
              <a:off x="1734722" y="53451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962C1517-C472-4958-A746-91B67DBC5267}"/>
                </a:ext>
              </a:extLst>
            </p:cNvPr>
            <p:cNvSpPr/>
            <p:nvPr/>
          </p:nvSpPr>
          <p:spPr>
            <a:xfrm>
              <a:off x="1886069" y="535751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75A2EEC7-0236-4223-AE7F-1085D58AA7D2}"/>
                </a:ext>
              </a:extLst>
            </p:cNvPr>
            <p:cNvSpPr/>
            <p:nvPr/>
          </p:nvSpPr>
          <p:spPr>
            <a:xfrm>
              <a:off x="2037418" y="53698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DE0A5EB2-43F3-4D6A-B604-2A44AF6E6F20}"/>
                </a:ext>
              </a:extLst>
            </p:cNvPr>
            <p:cNvSpPr/>
            <p:nvPr/>
          </p:nvSpPr>
          <p:spPr>
            <a:xfrm>
              <a:off x="2188766" y="538223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B905CF87-1EAD-45E0-A10B-66998CAD0987}"/>
                </a:ext>
              </a:extLst>
            </p:cNvPr>
            <p:cNvSpPr/>
            <p:nvPr/>
          </p:nvSpPr>
          <p:spPr>
            <a:xfrm>
              <a:off x="2340114" y="53946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6E99CB5E-D78C-4992-996A-0C444BCDC391}"/>
                </a:ext>
              </a:extLst>
            </p:cNvPr>
            <p:cNvSpPr/>
            <p:nvPr/>
          </p:nvSpPr>
          <p:spPr>
            <a:xfrm>
              <a:off x="2491462" y="540696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4D347474-5038-4358-B1FA-7DD081758459}"/>
                </a:ext>
              </a:extLst>
            </p:cNvPr>
            <p:cNvSpPr/>
            <p:nvPr/>
          </p:nvSpPr>
          <p:spPr>
            <a:xfrm>
              <a:off x="2642811" y="54193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FDFAAE4D-5A46-4A50-8B91-D50F63E1B205}"/>
                </a:ext>
              </a:extLst>
            </p:cNvPr>
            <p:cNvSpPr/>
            <p:nvPr/>
          </p:nvSpPr>
          <p:spPr>
            <a:xfrm>
              <a:off x="2794158" y="543168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5C5B880E-4714-4F5F-A2CD-9F213962CF9F}"/>
                </a:ext>
              </a:extLst>
            </p:cNvPr>
            <p:cNvSpPr/>
            <p:nvPr/>
          </p:nvSpPr>
          <p:spPr>
            <a:xfrm>
              <a:off x="2945507" y="54440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4128E5CE-F4ED-4905-A908-85520FD41443}"/>
                </a:ext>
              </a:extLst>
            </p:cNvPr>
            <p:cNvSpPr/>
            <p:nvPr/>
          </p:nvSpPr>
          <p:spPr>
            <a:xfrm>
              <a:off x="3096855" y="545640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421693AD-E990-4011-9519-75CAAE55F96A}"/>
                </a:ext>
              </a:extLst>
            </p:cNvPr>
            <p:cNvSpPr/>
            <p:nvPr/>
          </p:nvSpPr>
          <p:spPr>
            <a:xfrm>
              <a:off x="3248203" y="546877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9A63749B-A3FE-4E93-9C89-B87C4AA07FF7}"/>
                </a:ext>
              </a:extLst>
            </p:cNvPr>
            <p:cNvSpPr/>
            <p:nvPr/>
          </p:nvSpPr>
          <p:spPr>
            <a:xfrm>
              <a:off x="1583373" y="705462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F6D99BF5-A87F-4A85-9675-F2CFC3B85B99}"/>
                </a:ext>
              </a:extLst>
            </p:cNvPr>
            <p:cNvSpPr/>
            <p:nvPr/>
          </p:nvSpPr>
          <p:spPr>
            <a:xfrm>
              <a:off x="1734722" y="706699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0A97AF7F-331D-4191-AA10-65E778A5E527}"/>
                </a:ext>
              </a:extLst>
            </p:cNvPr>
            <p:cNvSpPr/>
            <p:nvPr/>
          </p:nvSpPr>
          <p:spPr>
            <a:xfrm>
              <a:off x="1886069" y="707934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6EC4ED02-6F21-40D9-9012-E4FE20BF875C}"/>
                </a:ext>
              </a:extLst>
            </p:cNvPr>
            <p:cNvSpPr/>
            <p:nvPr/>
          </p:nvSpPr>
          <p:spPr>
            <a:xfrm>
              <a:off x="2037418" y="709171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E39007E4-1D37-47E1-A8B4-C923A28CBF6F}"/>
                </a:ext>
              </a:extLst>
            </p:cNvPr>
            <p:cNvSpPr/>
            <p:nvPr/>
          </p:nvSpPr>
          <p:spPr>
            <a:xfrm>
              <a:off x="2188766" y="710406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903DA75E-9494-4818-98DD-C763B080BF04}"/>
                </a:ext>
              </a:extLst>
            </p:cNvPr>
            <p:cNvSpPr/>
            <p:nvPr/>
          </p:nvSpPr>
          <p:spPr>
            <a:xfrm>
              <a:off x="2340114" y="711643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09008CF4-5D42-4CDB-B829-C7DEDFF486D7}"/>
                </a:ext>
              </a:extLst>
            </p:cNvPr>
            <p:cNvSpPr/>
            <p:nvPr/>
          </p:nvSpPr>
          <p:spPr>
            <a:xfrm>
              <a:off x="2491462" y="712879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A2CD6645-F4E2-435A-9CF4-53D3287358C9}"/>
                </a:ext>
              </a:extLst>
            </p:cNvPr>
            <p:cNvSpPr/>
            <p:nvPr/>
          </p:nvSpPr>
          <p:spPr>
            <a:xfrm>
              <a:off x="2642811" y="714115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84A118AB-3068-4D20-A94F-E488A64B9316}"/>
                </a:ext>
              </a:extLst>
            </p:cNvPr>
            <p:cNvSpPr/>
            <p:nvPr/>
          </p:nvSpPr>
          <p:spPr>
            <a:xfrm>
              <a:off x="2794158" y="715351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DBE641D7-D789-448D-BC1F-0C00476434A4}"/>
                </a:ext>
              </a:extLst>
            </p:cNvPr>
            <p:cNvSpPr/>
            <p:nvPr/>
          </p:nvSpPr>
          <p:spPr>
            <a:xfrm>
              <a:off x="2945507" y="716587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CD018C94-A1C1-4416-8AC5-BEFD36225E88}"/>
                </a:ext>
              </a:extLst>
            </p:cNvPr>
            <p:cNvSpPr/>
            <p:nvPr/>
          </p:nvSpPr>
          <p:spPr>
            <a:xfrm>
              <a:off x="3096855" y="717823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41F30303-875A-44A5-AAA0-E014216460F5}"/>
                </a:ext>
              </a:extLst>
            </p:cNvPr>
            <p:cNvSpPr/>
            <p:nvPr/>
          </p:nvSpPr>
          <p:spPr>
            <a:xfrm>
              <a:off x="3248203" y="719060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5D65AF51-60D2-44E8-AFFD-5436C0D857B0}"/>
                </a:ext>
              </a:extLst>
            </p:cNvPr>
            <p:cNvSpPr/>
            <p:nvPr/>
          </p:nvSpPr>
          <p:spPr>
            <a:xfrm flipH="1">
              <a:off x="4889834" y="16730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9161B9B9-CC73-4E13-A5C9-AE0209102306}"/>
                </a:ext>
              </a:extLst>
            </p:cNvPr>
            <p:cNvSpPr/>
            <p:nvPr/>
          </p:nvSpPr>
          <p:spPr>
            <a:xfrm flipH="1">
              <a:off x="4740958" y="1796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A815CA5A-B6B6-4E29-9DD9-53D57370989D}"/>
                </a:ext>
              </a:extLst>
            </p:cNvPr>
            <p:cNvSpPr/>
            <p:nvPr/>
          </p:nvSpPr>
          <p:spPr>
            <a:xfrm flipH="1">
              <a:off x="4592082" y="19202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56CD6AE6-3D76-46D1-B6E5-03198A217310}"/>
                </a:ext>
              </a:extLst>
            </p:cNvPr>
            <p:cNvSpPr/>
            <p:nvPr/>
          </p:nvSpPr>
          <p:spPr>
            <a:xfrm flipH="1">
              <a:off x="4443207" y="2043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7D0DF236-E7B7-49CB-A04E-2B6889FAA4C0}"/>
                </a:ext>
              </a:extLst>
            </p:cNvPr>
            <p:cNvSpPr/>
            <p:nvPr/>
          </p:nvSpPr>
          <p:spPr>
            <a:xfrm flipH="1">
              <a:off x="4294330" y="21674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A0F31E81-89AC-43ED-859D-0B0FF86778D9}"/>
                </a:ext>
              </a:extLst>
            </p:cNvPr>
            <p:cNvSpPr/>
            <p:nvPr/>
          </p:nvSpPr>
          <p:spPr>
            <a:xfrm flipH="1">
              <a:off x="4145454" y="2291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FB309D1B-7AF9-4B50-983C-57691A7CFF82}"/>
                </a:ext>
              </a:extLst>
            </p:cNvPr>
            <p:cNvSpPr/>
            <p:nvPr/>
          </p:nvSpPr>
          <p:spPr>
            <a:xfrm flipH="1">
              <a:off x="3996578" y="24147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008DDDF6-0C7B-4D87-A009-60033FA0044D}"/>
                </a:ext>
              </a:extLst>
            </p:cNvPr>
            <p:cNvSpPr/>
            <p:nvPr/>
          </p:nvSpPr>
          <p:spPr>
            <a:xfrm flipH="1">
              <a:off x="3847701" y="2538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37EC2CBB-E74B-41EF-8E7B-079D5CF4375D}"/>
                </a:ext>
              </a:extLst>
            </p:cNvPr>
            <p:cNvSpPr/>
            <p:nvPr/>
          </p:nvSpPr>
          <p:spPr>
            <a:xfrm flipH="1">
              <a:off x="3698827" y="26619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ECA30CA3-F056-4752-8496-C99C9F1EBB41}"/>
                </a:ext>
              </a:extLst>
            </p:cNvPr>
            <p:cNvSpPr/>
            <p:nvPr/>
          </p:nvSpPr>
          <p:spPr>
            <a:xfrm flipH="1">
              <a:off x="3549950" y="2785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0B6B387D-C8BC-4C14-AE30-FCBC71063CA0}"/>
                </a:ext>
              </a:extLst>
            </p:cNvPr>
            <p:cNvSpPr/>
            <p:nvPr/>
          </p:nvSpPr>
          <p:spPr>
            <a:xfrm flipH="1">
              <a:off x="3401073" y="29091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0960C207-AF77-461D-B168-4F9634D6D2FA}"/>
                </a:ext>
              </a:extLst>
            </p:cNvPr>
            <p:cNvSpPr/>
            <p:nvPr/>
          </p:nvSpPr>
          <p:spPr>
            <a:xfrm flipH="1">
              <a:off x="4889834" y="188914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3030CAB9-7194-4649-BDFF-D392EBBF65B5}"/>
                </a:ext>
              </a:extLst>
            </p:cNvPr>
            <p:cNvSpPr/>
            <p:nvPr/>
          </p:nvSpPr>
          <p:spPr>
            <a:xfrm flipH="1">
              <a:off x="4740958" y="190150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8414A77D-F990-4986-BD66-C0BE9E82486D}"/>
                </a:ext>
              </a:extLst>
            </p:cNvPr>
            <p:cNvSpPr/>
            <p:nvPr/>
          </p:nvSpPr>
          <p:spPr>
            <a:xfrm flipH="1">
              <a:off x="4592082" y="191386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13BF0EDD-3180-4E88-91B5-602FA7A4A1FC}"/>
                </a:ext>
              </a:extLst>
            </p:cNvPr>
            <p:cNvSpPr/>
            <p:nvPr/>
          </p:nvSpPr>
          <p:spPr>
            <a:xfrm flipH="1">
              <a:off x="4443207" y="192622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1EF83E0F-0B86-4CCC-B6BF-8DAF37703F85}"/>
                </a:ext>
              </a:extLst>
            </p:cNvPr>
            <p:cNvSpPr/>
            <p:nvPr/>
          </p:nvSpPr>
          <p:spPr>
            <a:xfrm flipH="1">
              <a:off x="4294330" y="193858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E5323BC-4546-4CED-B6E9-DBEC37EE4AC5}"/>
                </a:ext>
              </a:extLst>
            </p:cNvPr>
            <p:cNvSpPr/>
            <p:nvPr/>
          </p:nvSpPr>
          <p:spPr>
            <a:xfrm flipH="1">
              <a:off x="4145454" y="195094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3713BF73-5684-4442-9D62-91D751C6E7EC}"/>
                </a:ext>
              </a:extLst>
            </p:cNvPr>
            <p:cNvSpPr/>
            <p:nvPr/>
          </p:nvSpPr>
          <p:spPr>
            <a:xfrm flipH="1">
              <a:off x="3996578" y="196331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6774D0A1-D80E-4122-926C-62DB1030F376}"/>
                </a:ext>
              </a:extLst>
            </p:cNvPr>
            <p:cNvSpPr/>
            <p:nvPr/>
          </p:nvSpPr>
          <p:spPr>
            <a:xfrm flipH="1">
              <a:off x="3847701" y="197566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70F52C00-A28B-4C2B-A477-3F694741C806}"/>
                </a:ext>
              </a:extLst>
            </p:cNvPr>
            <p:cNvSpPr/>
            <p:nvPr/>
          </p:nvSpPr>
          <p:spPr>
            <a:xfrm flipH="1">
              <a:off x="3698827" y="198803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756D7B9C-51F2-48BA-9CE4-A0D05F7BA35B}"/>
                </a:ext>
              </a:extLst>
            </p:cNvPr>
            <p:cNvSpPr/>
            <p:nvPr/>
          </p:nvSpPr>
          <p:spPr>
            <a:xfrm flipH="1">
              <a:off x="3549950" y="200038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AF5A8B7D-F8B5-4661-A6CD-4E49C2B40A6A}"/>
                </a:ext>
              </a:extLst>
            </p:cNvPr>
            <p:cNvSpPr/>
            <p:nvPr/>
          </p:nvSpPr>
          <p:spPr>
            <a:xfrm flipH="1">
              <a:off x="3401073" y="201275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FF65AFD3-DCAC-4228-83B6-2E4DBD1D83AB}"/>
                </a:ext>
              </a:extLst>
            </p:cNvPr>
            <p:cNvSpPr/>
            <p:nvPr/>
          </p:nvSpPr>
          <p:spPr>
            <a:xfrm flipH="1">
              <a:off x="4889834" y="361097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BDCB59D1-8652-466B-B59D-68F331A25F37}"/>
                </a:ext>
              </a:extLst>
            </p:cNvPr>
            <p:cNvSpPr/>
            <p:nvPr/>
          </p:nvSpPr>
          <p:spPr>
            <a:xfrm flipH="1">
              <a:off x="4740958" y="362333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35408D45-0459-472C-9197-EDEA2A626480}"/>
                </a:ext>
              </a:extLst>
            </p:cNvPr>
            <p:cNvSpPr/>
            <p:nvPr/>
          </p:nvSpPr>
          <p:spPr>
            <a:xfrm flipH="1">
              <a:off x="4592082" y="363569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06FFDA8D-8142-4D7B-AF21-1B55138F464B}"/>
                </a:ext>
              </a:extLst>
            </p:cNvPr>
            <p:cNvSpPr/>
            <p:nvPr/>
          </p:nvSpPr>
          <p:spPr>
            <a:xfrm flipH="1">
              <a:off x="4443207" y="364805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B877F2C-2A79-49D1-AE6F-5C108E2A68C2}"/>
                </a:ext>
              </a:extLst>
            </p:cNvPr>
            <p:cNvSpPr/>
            <p:nvPr/>
          </p:nvSpPr>
          <p:spPr>
            <a:xfrm flipH="1">
              <a:off x="4294330" y="366040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F0FAA7E2-0A7F-4E1E-A527-92EAD3FC339A}"/>
                </a:ext>
              </a:extLst>
            </p:cNvPr>
            <p:cNvSpPr/>
            <p:nvPr/>
          </p:nvSpPr>
          <p:spPr>
            <a:xfrm flipH="1">
              <a:off x="4145454" y="367277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F63C61F8-173E-4425-92CA-F0E495A468AA}"/>
                </a:ext>
              </a:extLst>
            </p:cNvPr>
            <p:cNvSpPr/>
            <p:nvPr/>
          </p:nvSpPr>
          <p:spPr>
            <a:xfrm flipH="1">
              <a:off x="3996578" y="368514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D0730820-E1BF-4C2C-9338-EC94625E4941}"/>
                </a:ext>
              </a:extLst>
            </p:cNvPr>
            <p:cNvSpPr/>
            <p:nvPr/>
          </p:nvSpPr>
          <p:spPr>
            <a:xfrm flipH="1">
              <a:off x="3847701" y="369749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9364E811-2CC3-4651-A828-7C339467EC58}"/>
                </a:ext>
              </a:extLst>
            </p:cNvPr>
            <p:cNvSpPr/>
            <p:nvPr/>
          </p:nvSpPr>
          <p:spPr>
            <a:xfrm flipH="1">
              <a:off x="3698827" y="370986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5F35B7DA-1FC9-45BB-98BC-23C811917FB3}"/>
                </a:ext>
              </a:extLst>
            </p:cNvPr>
            <p:cNvSpPr/>
            <p:nvPr/>
          </p:nvSpPr>
          <p:spPr>
            <a:xfrm flipH="1">
              <a:off x="3549950" y="372221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9E0FF2EE-B32C-4C88-B106-F8C02BD11FEA}"/>
                </a:ext>
              </a:extLst>
            </p:cNvPr>
            <p:cNvSpPr/>
            <p:nvPr/>
          </p:nvSpPr>
          <p:spPr>
            <a:xfrm flipH="1">
              <a:off x="3401073" y="373457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93FF3F13-09FA-43BB-94CA-8F416F28E61C}"/>
                </a:ext>
              </a:extLst>
            </p:cNvPr>
            <p:cNvSpPr/>
            <p:nvPr/>
          </p:nvSpPr>
          <p:spPr>
            <a:xfrm flipH="1">
              <a:off x="4889834" y="533279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F2F379EA-5A48-48E0-899F-292734054C03}"/>
                </a:ext>
              </a:extLst>
            </p:cNvPr>
            <p:cNvSpPr/>
            <p:nvPr/>
          </p:nvSpPr>
          <p:spPr>
            <a:xfrm flipH="1">
              <a:off x="4740958" y="534516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4497586E-25FD-4D18-8EF6-2D5F2CF0E35A}"/>
                </a:ext>
              </a:extLst>
            </p:cNvPr>
            <p:cNvSpPr/>
            <p:nvPr/>
          </p:nvSpPr>
          <p:spPr>
            <a:xfrm flipH="1">
              <a:off x="4592082" y="535751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07F4156A-04B4-44A1-849C-204212F99800}"/>
                </a:ext>
              </a:extLst>
            </p:cNvPr>
            <p:cNvSpPr/>
            <p:nvPr/>
          </p:nvSpPr>
          <p:spPr>
            <a:xfrm flipH="1">
              <a:off x="4443207" y="536988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AF913E07-E449-4BED-A237-759AAAA24AD6}"/>
                </a:ext>
              </a:extLst>
            </p:cNvPr>
            <p:cNvSpPr/>
            <p:nvPr/>
          </p:nvSpPr>
          <p:spPr>
            <a:xfrm flipH="1">
              <a:off x="4294330" y="538223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E87B027B-5C43-47CE-9320-C134974C839D}"/>
                </a:ext>
              </a:extLst>
            </p:cNvPr>
            <p:cNvSpPr/>
            <p:nvPr/>
          </p:nvSpPr>
          <p:spPr>
            <a:xfrm flipH="1">
              <a:off x="4145454" y="539460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9E45E974-8B0C-4BD5-B99E-C9C65E787C99}"/>
                </a:ext>
              </a:extLst>
            </p:cNvPr>
            <p:cNvSpPr/>
            <p:nvPr/>
          </p:nvSpPr>
          <p:spPr>
            <a:xfrm flipH="1">
              <a:off x="3996578" y="540696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AC1324BA-D1BC-4A90-9146-E639CAC5F129}"/>
                </a:ext>
              </a:extLst>
            </p:cNvPr>
            <p:cNvSpPr/>
            <p:nvPr/>
          </p:nvSpPr>
          <p:spPr>
            <a:xfrm flipH="1">
              <a:off x="3847701" y="541932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5172FC91-5F6A-47F6-8CD5-44DC575BFC06}"/>
                </a:ext>
              </a:extLst>
            </p:cNvPr>
            <p:cNvSpPr/>
            <p:nvPr/>
          </p:nvSpPr>
          <p:spPr>
            <a:xfrm flipH="1">
              <a:off x="3698827" y="543168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516E793A-6DDC-402F-87A3-CC7A5EABBDF3}"/>
                </a:ext>
              </a:extLst>
            </p:cNvPr>
            <p:cNvSpPr/>
            <p:nvPr/>
          </p:nvSpPr>
          <p:spPr>
            <a:xfrm flipH="1">
              <a:off x="3549950" y="544404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87C68565-812A-4DA6-BDEF-18C05750ADE0}"/>
                </a:ext>
              </a:extLst>
            </p:cNvPr>
            <p:cNvSpPr/>
            <p:nvPr/>
          </p:nvSpPr>
          <p:spPr>
            <a:xfrm flipH="1">
              <a:off x="3401073" y="545640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78BB6F4A-F277-4509-AEEF-41D23BF6DF5D}"/>
                </a:ext>
              </a:extLst>
            </p:cNvPr>
            <p:cNvSpPr/>
            <p:nvPr/>
          </p:nvSpPr>
          <p:spPr>
            <a:xfrm flipH="1">
              <a:off x="4889834" y="705462"/>
              <a:ext cx="70849" cy="708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89BFEC4D-DA9A-4CAF-A633-0F9A6AD6C2AE}"/>
                </a:ext>
              </a:extLst>
            </p:cNvPr>
            <p:cNvSpPr/>
            <p:nvPr/>
          </p:nvSpPr>
          <p:spPr>
            <a:xfrm flipH="1">
              <a:off x="4740958" y="706699"/>
              <a:ext cx="68377" cy="683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05E21A89-A112-432D-829C-8EBE99C6D5C9}"/>
                </a:ext>
              </a:extLst>
            </p:cNvPr>
            <p:cNvSpPr/>
            <p:nvPr/>
          </p:nvSpPr>
          <p:spPr>
            <a:xfrm flipH="1">
              <a:off x="4592082" y="707934"/>
              <a:ext cx="65905" cy="659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06F8DF24-50A1-4355-83B8-CBF5A2161DD4}"/>
                </a:ext>
              </a:extLst>
            </p:cNvPr>
            <p:cNvSpPr/>
            <p:nvPr/>
          </p:nvSpPr>
          <p:spPr>
            <a:xfrm flipH="1">
              <a:off x="4443207" y="709171"/>
              <a:ext cx="63432" cy="6343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BB39A40-DA08-4974-A19B-B11E952FC60A}"/>
                </a:ext>
              </a:extLst>
            </p:cNvPr>
            <p:cNvSpPr/>
            <p:nvPr/>
          </p:nvSpPr>
          <p:spPr>
            <a:xfrm flipH="1">
              <a:off x="4294330" y="710406"/>
              <a:ext cx="60960" cy="6096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3F6234E6-A6D0-4E84-A459-E65E37CBFADA}"/>
                </a:ext>
              </a:extLst>
            </p:cNvPr>
            <p:cNvSpPr/>
            <p:nvPr/>
          </p:nvSpPr>
          <p:spPr>
            <a:xfrm flipH="1">
              <a:off x="4145454" y="711643"/>
              <a:ext cx="58488" cy="58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13601E67-D7AF-4285-85E2-FB38A3E5F2BF}"/>
                </a:ext>
              </a:extLst>
            </p:cNvPr>
            <p:cNvSpPr/>
            <p:nvPr/>
          </p:nvSpPr>
          <p:spPr>
            <a:xfrm flipH="1">
              <a:off x="3996578" y="712879"/>
              <a:ext cx="56016" cy="56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DE7D48BF-527F-4757-B492-1D8F3A0752D7}"/>
                </a:ext>
              </a:extLst>
            </p:cNvPr>
            <p:cNvSpPr/>
            <p:nvPr/>
          </p:nvSpPr>
          <p:spPr>
            <a:xfrm flipH="1">
              <a:off x="3847701" y="714115"/>
              <a:ext cx="53544" cy="5354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4FE7DBBD-C60C-4696-8F6E-687F3A9A77A0}"/>
                </a:ext>
              </a:extLst>
            </p:cNvPr>
            <p:cNvSpPr/>
            <p:nvPr/>
          </p:nvSpPr>
          <p:spPr>
            <a:xfrm flipH="1">
              <a:off x="3698827" y="715351"/>
              <a:ext cx="51071" cy="5107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B49CC8E0-B801-4516-B103-3F001B790043}"/>
                </a:ext>
              </a:extLst>
            </p:cNvPr>
            <p:cNvSpPr/>
            <p:nvPr/>
          </p:nvSpPr>
          <p:spPr>
            <a:xfrm flipH="1">
              <a:off x="3549950" y="716587"/>
              <a:ext cx="48599" cy="485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2E00B0BC-BE36-4BD2-B554-44F778097A11}"/>
                </a:ext>
              </a:extLst>
            </p:cNvPr>
            <p:cNvSpPr/>
            <p:nvPr/>
          </p:nvSpPr>
          <p:spPr>
            <a:xfrm flipH="1">
              <a:off x="3401073" y="717823"/>
              <a:ext cx="46127" cy="4612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DD18EB86-A20A-46B8-8431-B47F6D906DF0}"/>
                </a:ext>
              </a:extLst>
            </p:cNvPr>
            <p:cNvSpPr/>
            <p:nvPr/>
          </p:nvSpPr>
          <p:spPr>
            <a:xfrm>
              <a:off x="3248203" y="29091"/>
              <a:ext cx="43655" cy="43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474" name="文本框 473">
            <a:extLst>
              <a:ext uri="{FF2B5EF4-FFF2-40B4-BE49-F238E27FC236}">
                <a16:creationId xmlns:a16="http://schemas.microsoft.com/office/drawing/2014/main" id="{3BC31348-6FB1-4469-B20B-A6B0FDC3D376}"/>
              </a:ext>
            </a:extLst>
          </p:cNvPr>
          <p:cNvSpPr txBox="1"/>
          <p:nvPr/>
        </p:nvSpPr>
        <p:spPr>
          <a:xfrm>
            <a:off x="3344738" y="5606659"/>
            <a:ext cx="550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承办单位：某某行业协会 </a:t>
            </a:r>
            <a:r>
              <a:rPr lang="en-US" altLang="zh-CN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 </a:t>
            </a: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某某股份有限公司 </a:t>
            </a:r>
            <a:r>
              <a:rPr lang="en-US" altLang="zh-CN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 </a:t>
            </a:r>
            <a:r>
              <a:rPr lang="zh-CN" altLang="en-US" sz="1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某某有限有限公司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4F404E9-D3C0-4209-B480-A1860230CD6F}"/>
              </a:ext>
            </a:extLst>
          </p:cNvPr>
          <p:cNvSpPr/>
          <p:nvPr/>
        </p:nvSpPr>
        <p:spPr>
          <a:xfrm>
            <a:off x="5042170" y="4920129"/>
            <a:ext cx="2107661" cy="2375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51920CC-9569-4F0F-9EEB-32219F561C5C}"/>
              </a:ext>
            </a:extLst>
          </p:cNvPr>
          <p:cNvSpPr txBox="1"/>
          <p:nvPr/>
        </p:nvSpPr>
        <p:spPr>
          <a:xfrm>
            <a:off x="5123039" y="4908101"/>
            <a:ext cx="19459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i="1" dirty="0">
                <a:gradFill>
                  <a:gsLst>
                    <a:gs pos="60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l="50000" t="50000" r="50000" b="5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20XX.XX.XX-20XX.XX.XX</a:t>
            </a:r>
            <a:endParaRPr lang="zh-CN" altLang="en-US" sz="1100" i="1" dirty="0">
              <a:gradFill>
                <a:gsLst>
                  <a:gs pos="60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33" name="图片 332">
            <a:extLst>
              <a:ext uri="{FF2B5EF4-FFF2-40B4-BE49-F238E27FC236}">
                <a16:creationId xmlns:a16="http://schemas.microsoft.com/office/drawing/2014/main" id="{379C1434-B619-4A18-ABF2-0454BAF56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5754">
            <a:off x="5151319" y="2301580"/>
            <a:ext cx="1321819" cy="991364"/>
          </a:xfrm>
          <a:prstGeom prst="rect">
            <a:avLst/>
          </a:prstGeom>
        </p:spPr>
      </p:pic>
      <p:pic>
        <p:nvPicPr>
          <p:cNvPr id="334" name="图片 333">
            <a:extLst>
              <a:ext uri="{FF2B5EF4-FFF2-40B4-BE49-F238E27FC236}">
                <a16:creationId xmlns:a16="http://schemas.microsoft.com/office/drawing/2014/main" id="{548329CE-6681-42D2-B228-AEB02873FE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3390">
            <a:off x="6686811" y="2956178"/>
            <a:ext cx="1321819" cy="991364"/>
          </a:xfrm>
          <a:prstGeom prst="rect">
            <a:avLst/>
          </a:prstGeom>
        </p:spPr>
      </p:pic>
      <p:pic>
        <p:nvPicPr>
          <p:cNvPr id="335" name="图片 334">
            <a:extLst>
              <a:ext uri="{FF2B5EF4-FFF2-40B4-BE49-F238E27FC236}">
                <a16:creationId xmlns:a16="http://schemas.microsoft.com/office/drawing/2014/main" id="{374CD48B-DADE-4EB1-B81F-72F8C51760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62800">
            <a:off x="8666449" y="2773355"/>
            <a:ext cx="1321819" cy="99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89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773" name="梯形 772">
            <a:extLst>
              <a:ext uri="{FF2B5EF4-FFF2-40B4-BE49-F238E27FC236}">
                <a16:creationId xmlns:a16="http://schemas.microsoft.com/office/drawing/2014/main" id="{82031AEB-5158-4EFC-89DC-52FF76D446A2}"/>
              </a:ext>
            </a:extLst>
          </p:cNvPr>
          <p:cNvSpPr/>
          <p:nvPr/>
        </p:nvSpPr>
        <p:spPr>
          <a:xfrm rot="5400000" flipV="1">
            <a:off x="9836502" y="4175186"/>
            <a:ext cx="3077223" cy="2039267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774" name="梯形 773">
            <a:extLst>
              <a:ext uri="{FF2B5EF4-FFF2-40B4-BE49-F238E27FC236}">
                <a16:creationId xmlns:a16="http://schemas.microsoft.com/office/drawing/2014/main" id="{7E53D73C-5EA6-45DC-B14A-310BAF06C36D}"/>
              </a:ext>
            </a:extLst>
          </p:cNvPr>
          <p:cNvSpPr/>
          <p:nvPr/>
        </p:nvSpPr>
        <p:spPr>
          <a:xfrm rot="5400000" flipV="1">
            <a:off x="9111444" y="4047127"/>
            <a:ext cx="3463692" cy="2295380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775" name="梯形 774">
            <a:extLst>
              <a:ext uri="{FF2B5EF4-FFF2-40B4-BE49-F238E27FC236}">
                <a16:creationId xmlns:a16="http://schemas.microsoft.com/office/drawing/2014/main" id="{368A4E56-AE15-46D9-83A0-172E361E3A4F}"/>
              </a:ext>
            </a:extLst>
          </p:cNvPr>
          <p:cNvSpPr/>
          <p:nvPr/>
        </p:nvSpPr>
        <p:spPr>
          <a:xfrm rot="5400000" flipV="1">
            <a:off x="8595398" y="4147560"/>
            <a:ext cx="3833964" cy="209451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776" name="梯形 775">
            <a:extLst>
              <a:ext uri="{FF2B5EF4-FFF2-40B4-BE49-F238E27FC236}">
                <a16:creationId xmlns:a16="http://schemas.microsoft.com/office/drawing/2014/main" id="{9734ECE1-50EA-4785-8D3D-795A4378B23F}"/>
              </a:ext>
            </a:extLst>
          </p:cNvPr>
          <p:cNvSpPr/>
          <p:nvPr/>
        </p:nvSpPr>
        <p:spPr>
          <a:xfrm rot="16200000" flipH="1" flipV="1">
            <a:off x="7775487" y="4087637"/>
            <a:ext cx="2835309" cy="2214363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E89FE2C-B183-4ECA-A286-8E5EA50A9CBF}"/>
              </a:ext>
            </a:extLst>
          </p:cNvPr>
          <p:cNvSpPr/>
          <p:nvPr/>
        </p:nvSpPr>
        <p:spPr>
          <a:xfrm>
            <a:off x="481503" y="463783"/>
            <a:ext cx="3506297" cy="3506297"/>
          </a:xfrm>
          <a:prstGeom prst="ellipse">
            <a:avLst/>
          </a:prstGeom>
          <a:gradFill flip="none" rotWithShape="1">
            <a:gsLst>
              <a:gs pos="90000">
                <a:schemeClr val="accent3">
                  <a:alpha val="0"/>
                </a:schemeClr>
              </a:gs>
              <a:gs pos="2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7" name="梯形 16">
            <a:extLst>
              <a:ext uri="{FF2B5EF4-FFF2-40B4-BE49-F238E27FC236}">
                <a16:creationId xmlns:a16="http://schemas.microsoft.com/office/drawing/2014/main" id="{1D4D2DD3-37FE-495F-9A0F-BA4E84ABE457}"/>
              </a:ext>
            </a:extLst>
          </p:cNvPr>
          <p:cNvSpPr/>
          <p:nvPr/>
        </p:nvSpPr>
        <p:spPr>
          <a:xfrm rot="16200000">
            <a:off x="3575631" y="2488597"/>
            <a:ext cx="1206124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梯形 15">
            <a:extLst>
              <a:ext uri="{FF2B5EF4-FFF2-40B4-BE49-F238E27FC236}">
                <a16:creationId xmlns:a16="http://schemas.microsoft.com/office/drawing/2014/main" id="{333C4BF6-B547-4C68-BFBD-EFBC4773A60C}"/>
              </a:ext>
            </a:extLst>
          </p:cNvPr>
          <p:cNvSpPr/>
          <p:nvPr/>
        </p:nvSpPr>
        <p:spPr>
          <a:xfrm rot="16200000">
            <a:off x="3291444" y="2438406"/>
            <a:ext cx="1357601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梯形 13">
            <a:extLst>
              <a:ext uri="{FF2B5EF4-FFF2-40B4-BE49-F238E27FC236}">
                <a16:creationId xmlns:a16="http://schemas.microsoft.com/office/drawing/2014/main" id="{736E18E3-A9E1-4AC5-AFDE-58F3390D06B6}"/>
              </a:ext>
            </a:extLst>
          </p:cNvPr>
          <p:cNvSpPr/>
          <p:nvPr/>
        </p:nvSpPr>
        <p:spPr>
          <a:xfrm rot="16200000">
            <a:off x="3089178" y="2477771"/>
            <a:ext cx="1502730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AB2866C0-1362-4FAA-AA51-086B8698B074}"/>
              </a:ext>
            </a:extLst>
          </p:cNvPr>
          <p:cNvSpPr/>
          <p:nvPr/>
        </p:nvSpPr>
        <p:spPr>
          <a:xfrm rot="5400000" flipH="1">
            <a:off x="2767812" y="2454283"/>
            <a:ext cx="1111305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30E3BA62-4D19-449E-A801-2AD85EB57EB5}"/>
              </a:ext>
            </a:extLst>
          </p:cNvPr>
          <p:cNvSpPr txBox="1"/>
          <p:nvPr/>
        </p:nvSpPr>
        <p:spPr>
          <a:xfrm>
            <a:off x="2458894" y="132459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3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录</a:t>
            </a: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id="{52CE9D52-269E-4D7A-A26D-42B44BC85711}"/>
              </a:ext>
            </a:extLst>
          </p:cNvPr>
          <p:cNvSpPr txBox="1"/>
          <p:nvPr/>
        </p:nvSpPr>
        <p:spPr>
          <a:xfrm>
            <a:off x="1363933" y="107326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3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</a:t>
            </a:r>
          </a:p>
        </p:txBody>
      </p:sp>
      <p:pic>
        <p:nvPicPr>
          <p:cNvPr id="335" name="图片 334">
            <a:extLst>
              <a:ext uri="{FF2B5EF4-FFF2-40B4-BE49-F238E27FC236}">
                <a16:creationId xmlns:a16="http://schemas.microsoft.com/office/drawing/2014/main" id="{F6A2CBBA-963F-49EC-A5D1-E35C2D388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1303651" y="1303904"/>
            <a:ext cx="938660" cy="703995"/>
          </a:xfrm>
          <a:prstGeom prst="rect">
            <a:avLst/>
          </a:prstGeom>
        </p:spPr>
      </p:pic>
      <p:pic>
        <p:nvPicPr>
          <p:cNvPr id="336" name="图片 335">
            <a:extLst>
              <a:ext uri="{FF2B5EF4-FFF2-40B4-BE49-F238E27FC236}">
                <a16:creationId xmlns:a16="http://schemas.microsoft.com/office/drawing/2014/main" id="{BBB3C4E5-E343-4518-9804-8CBCA33866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3250572" y="1471001"/>
            <a:ext cx="752332" cy="564249"/>
          </a:xfrm>
          <a:prstGeom prst="rect">
            <a:avLst/>
          </a:prstGeom>
        </p:spPr>
      </p:pic>
      <p:sp>
        <p:nvSpPr>
          <p:cNvPr id="338" name="文本框 337">
            <a:extLst>
              <a:ext uri="{FF2B5EF4-FFF2-40B4-BE49-F238E27FC236}">
                <a16:creationId xmlns:a16="http://schemas.microsoft.com/office/drawing/2014/main" id="{B1010F7B-0A1C-4D1A-977E-A3AEF2F57F0D}"/>
              </a:ext>
            </a:extLst>
          </p:cNvPr>
          <p:cNvSpPr txBox="1"/>
          <p:nvPr/>
        </p:nvSpPr>
        <p:spPr>
          <a:xfrm>
            <a:off x="1193987" y="2680321"/>
            <a:ext cx="1680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dist">
              <a:defRPr sz="8800" i="1">
                <a:gradFill flip="none" rotWithShape="1">
                  <a:gsLst>
                    <a:gs pos="64000">
                      <a:schemeClr val="bg1"/>
                    </a:gs>
                    <a:gs pos="89000">
                      <a:srgbClr val="2E0081"/>
                    </a:gs>
                  </a:gsLst>
                  <a:lin ang="2700000" scaled="1"/>
                  <a:tileRect/>
                </a:gra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3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  <a:endParaRPr kumimoji="0" lang="zh-CN" altLang="en-US" sz="20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5"/>
                  </a:gs>
                  <a:gs pos="100000">
                    <a:schemeClr val="accent3"/>
                  </a:gs>
                </a:gsLst>
                <a:lin ang="5400000" scaled="0"/>
                <a:tileRect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F39C9A-13F4-438F-A92A-61E885E2EFEA}"/>
              </a:ext>
            </a:extLst>
          </p:cNvPr>
          <p:cNvGrpSpPr/>
          <p:nvPr/>
        </p:nvGrpSpPr>
        <p:grpSpPr>
          <a:xfrm>
            <a:off x="2403479" y="3314758"/>
            <a:ext cx="1526601" cy="986421"/>
            <a:chOff x="2403479" y="3187772"/>
            <a:chExt cx="1526601" cy="986421"/>
          </a:xfrm>
        </p:grpSpPr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id="{2428D3C6-4AE5-4EA1-BC18-D5CCA3A8AF8E}"/>
                </a:ext>
              </a:extLst>
            </p:cNvPr>
            <p:cNvSpPr/>
            <p:nvPr/>
          </p:nvSpPr>
          <p:spPr>
            <a:xfrm>
              <a:off x="2403479" y="318777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id="{E63FF401-F2E8-42DD-B27F-47709F15B396}"/>
                </a:ext>
              </a:extLst>
            </p:cNvPr>
            <p:cNvSpPr/>
            <p:nvPr/>
          </p:nvSpPr>
          <p:spPr>
            <a:xfrm>
              <a:off x="2538715" y="318887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6D0BF0E1-3987-48E9-8955-8C10269DA4A9}"/>
                </a:ext>
              </a:extLst>
            </p:cNvPr>
            <p:cNvSpPr/>
            <p:nvPr/>
          </p:nvSpPr>
          <p:spPr>
            <a:xfrm>
              <a:off x="2673950" y="318998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B63F145F-B801-40C5-935D-E0138101F3CB}"/>
                </a:ext>
              </a:extLst>
            </p:cNvPr>
            <p:cNvSpPr/>
            <p:nvPr/>
          </p:nvSpPr>
          <p:spPr>
            <a:xfrm>
              <a:off x="2809186" y="319108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5711CCCC-44B2-4C0C-B05F-A8FBE1025292}"/>
                </a:ext>
              </a:extLst>
            </p:cNvPr>
            <p:cNvSpPr/>
            <p:nvPr/>
          </p:nvSpPr>
          <p:spPr>
            <a:xfrm>
              <a:off x="2944423" y="319219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157F7099-495A-49AE-912D-583AE94BE1DA}"/>
                </a:ext>
              </a:extLst>
            </p:cNvPr>
            <p:cNvSpPr/>
            <p:nvPr/>
          </p:nvSpPr>
          <p:spPr>
            <a:xfrm>
              <a:off x="3079658" y="3193294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D80F1344-793E-4D4C-BB86-E18C2FAECA03}"/>
                </a:ext>
              </a:extLst>
            </p:cNvPr>
            <p:cNvSpPr/>
            <p:nvPr/>
          </p:nvSpPr>
          <p:spPr>
            <a:xfrm>
              <a:off x="3214894" y="3194399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3DCEB85C-B8F1-4F3B-BAD7-5085E2373CE3}"/>
                </a:ext>
              </a:extLst>
            </p:cNvPr>
            <p:cNvSpPr/>
            <p:nvPr/>
          </p:nvSpPr>
          <p:spPr>
            <a:xfrm>
              <a:off x="3350130" y="319550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id="{5C37DEF4-1090-4BDD-A094-E3363A344B65}"/>
                </a:ext>
              </a:extLst>
            </p:cNvPr>
            <p:cNvSpPr/>
            <p:nvPr/>
          </p:nvSpPr>
          <p:spPr>
            <a:xfrm>
              <a:off x="3485365" y="319660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75EF6006-3521-4F29-A581-EC00E81165EB}"/>
                </a:ext>
              </a:extLst>
            </p:cNvPr>
            <p:cNvSpPr/>
            <p:nvPr/>
          </p:nvSpPr>
          <p:spPr>
            <a:xfrm>
              <a:off x="3620601" y="319771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4040F7A1-F46B-43EE-A68C-39B3D5011070}"/>
                </a:ext>
              </a:extLst>
            </p:cNvPr>
            <p:cNvSpPr/>
            <p:nvPr/>
          </p:nvSpPr>
          <p:spPr>
            <a:xfrm>
              <a:off x="3755837" y="319881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7E7CBA35-2701-45E0-BF2D-DF90E822EBE5}"/>
                </a:ext>
              </a:extLst>
            </p:cNvPr>
            <p:cNvSpPr/>
            <p:nvPr/>
          </p:nvSpPr>
          <p:spPr>
            <a:xfrm>
              <a:off x="3891072" y="319992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7139784D-40AD-426A-9E68-038C1BF840DD}"/>
                </a:ext>
              </a:extLst>
            </p:cNvPr>
            <p:cNvSpPr/>
            <p:nvPr/>
          </p:nvSpPr>
          <p:spPr>
            <a:xfrm>
              <a:off x="2403479" y="3341624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31949A19-B5D6-4FA7-BEC9-E1D849382595}"/>
                </a:ext>
              </a:extLst>
            </p:cNvPr>
            <p:cNvSpPr/>
            <p:nvPr/>
          </p:nvSpPr>
          <p:spPr>
            <a:xfrm>
              <a:off x="2538715" y="334272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5FE4D9D0-724B-45EE-BF6E-9ED52BEAB17D}"/>
                </a:ext>
              </a:extLst>
            </p:cNvPr>
            <p:cNvSpPr/>
            <p:nvPr/>
          </p:nvSpPr>
          <p:spPr>
            <a:xfrm>
              <a:off x="2673950" y="334383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6883939A-9F66-4192-BC1D-2784C26368DA}"/>
                </a:ext>
              </a:extLst>
            </p:cNvPr>
            <p:cNvSpPr/>
            <p:nvPr/>
          </p:nvSpPr>
          <p:spPr>
            <a:xfrm>
              <a:off x="2809186" y="334493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0AA5EA61-0320-4F22-BD00-F4E8E1547147}"/>
                </a:ext>
              </a:extLst>
            </p:cNvPr>
            <p:cNvSpPr/>
            <p:nvPr/>
          </p:nvSpPr>
          <p:spPr>
            <a:xfrm>
              <a:off x="2944423" y="334604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id="{5465B951-7CAA-4B7C-A88F-D393C80036FE}"/>
                </a:ext>
              </a:extLst>
            </p:cNvPr>
            <p:cNvSpPr/>
            <p:nvPr/>
          </p:nvSpPr>
          <p:spPr>
            <a:xfrm>
              <a:off x="3079658" y="334714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id="{0925ED3E-C308-4EBE-B89D-F509D9EB12E5}"/>
                </a:ext>
              </a:extLst>
            </p:cNvPr>
            <p:cNvSpPr/>
            <p:nvPr/>
          </p:nvSpPr>
          <p:spPr>
            <a:xfrm>
              <a:off x="3214894" y="334825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3C068A89-1308-490A-AD5D-D69795508B15}"/>
                </a:ext>
              </a:extLst>
            </p:cNvPr>
            <p:cNvSpPr/>
            <p:nvPr/>
          </p:nvSpPr>
          <p:spPr>
            <a:xfrm>
              <a:off x="3350130" y="334935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id="{5223133D-677B-4A51-9E87-ECEF5D2060D9}"/>
                </a:ext>
              </a:extLst>
            </p:cNvPr>
            <p:cNvSpPr/>
            <p:nvPr/>
          </p:nvSpPr>
          <p:spPr>
            <a:xfrm>
              <a:off x="3485365" y="3350460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id="{6692050D-B0EB-4C7C-83B5-3C1DB20CCDCD}"/>
                </a:ext>
              </a:extLst>
            </p:cNvPr>
            <p:cNvSpPr/>
            <p:nvPr/>
          </p:nvSpPr>
          <p:spPr>
            <a:xfrm>
              <a:off x="3620601" y="3351564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id="{D8FFECF3-7612-41E0-A4D7-93ACCCDCB533}"/>
                </a:ext>
              </a:extLst>
            </p:cNvPr>
            <p:cNvSpPr/>
            <p:nvPr/>
          </p:nvSpPr>
          <p:spPr>
            <a:xfrm>
              <a:off x="3755837" y="335266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13F31539-4956-4844-A902-7870F96FFCC9}"/>
                </a:ext>
              </a:extLst>
            </p:cNvPr>
            <p:cNvSpPr/>
            <p:nvPr/>
          </p:nvSpPr>
          <p:spPr>
            <a:xfrm>
              <a:off x="3891072" y="335377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id="{A9404926-C231-4406-B625-58CEB9A02D27}"/>
                </a:ext>
              </a:extLst>
            </p:cNvPr>
            <p:cNvSpPr/>
            <p:nvPr/>
          </p:nvSpPr>
          <p:spPr>
            <a:xfrm>
              <a:off x="2403479" y="349547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5A149693-5AB9-47A5-8166-1449AD0645A8}"/>
                </a:ext>
              </a:extLst>
            </p:cNvPr>
            <p:cNvSpPr/>
            <p:nvPr/>
          </p:nvSpPr>
          <p:spPr>
            <a:xfrm>
              <a:off x="2538715" y="349658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id="{6A19CCC8-4654-4B19-A1FE-E847B514F609}"/>
                </a:ext>
              </a:extLst>
            </p:cNvPr>
            <p:cNvSpPr/>
            <p:nvPr/>
          </p:nvSpPr>
          <p:spPr>
            <a:xfrm>
              <a:off x="2673950" y="3497685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id="{52E9DE87-BB6B-4D2F-83E6-6CDAD2EDF2C5}"/>
                </a:ext>
              </a:extLst>
            </p:cNvPr>
            <p:cNvSpPr/>
            <p:nvPr/>
          </p:nvSpPr>
          <p:spPr>
            <a:xfrm>
              <a:off x="2809186" y="3498790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8" name="椭圆 367">
              <a:extLst>
                <a:ext uri="{FF2B5EF4-FFF2-40B4-BE49-F238E27FC236}">
                  <a16:creationId xmlns:a16="http://schemas.microsoft.com/office/drawing/2014/main" id="{24BED246-090B-4BEB-91C5-9E83241FA943}"/>
                </a:ext>
              </a:extLst>
            </p:cNvPr>
            <p:cNvSpPr/>
            <p:nvPr/>
          </p:nvSpPr>
          <p:spPr>
            <a:xfrm>
              <a:off x="2944423" y="349989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id="{757580B5-5DCB-4853-AF8A-3916087FAD2E}"/>
                </a:ext>
              </a:extLst>
            </p:cNvPr>
            <p:cNvSpPr/>
            <p:nvPr/>
          </p:nvSpPr>
          <p:spPr>
            <a:xfrm>
              <a:off x="3079658" y="350099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id="{40245799-89B1-4FB4-A274-768077A4D45E}"/>
                </a:ext>
              </a:extLst>
            </p:cNvPr>
            <p:cNvSpPr/>
            <p:nvPr/>
          </p:nvSpPr>
          <p:spPr>
            <a:xfrm>
              <a:off x="3214894" y="350210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1" name="椭圆 370">
              <a:extLst>
                <a:ext uri="{FF2B5EF4-FFF2-40B4-BE49-F238E27FC236}">
                  <a16:creationId xmlns:a16="http://schemas.microsoft.com/office/drawing/2014/main" id="{F63B138A-BE6B-46EB-BEC3-3C91B7E10D3F}"/>
                </a:ext>
              </a:extLst>
            </p:cNvPr>
            <p:cNvSpPr/>
            <p:nvPr/>
          </p:nvSpPr>
          <p:spPr>
            <a:xfrm>
              <a:off x="3350130" y="350320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9ECF0837-169B-4604-8F34-85B5B350CF53}"/>
                </a:ext>
              </a:extLst>
            </p:cNvPr>
            <p:cNvSpPr/>
            <p:nvPr/>
          </p:nvSpPr>
          <p:spPr>
            <a:xfrm>
              <a:off x="3485365" y="350431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0A2D53A0-7504-4584-98DA-59FCF39A962E}"/>
                </a:ext>
              </a:extLst>
            </p:cNvPr>
            <p:cNvSpPr/>
            <p:nvPr/>
          </p:nvSpPr>
          <p:spPr>
            <a:xfrm>
              <a:off x="3620601" y="350541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23E5EDB8-4C1B-4CB7-B523-D09C59EF1681}"/>
                </a:ext>
              </a:extLst>
            </p:cNvPr>
            <p:cNvSpPr/>
            <p:nvPr/>
          </p:nvSpPr>
          <p:spPr>
            <a:xfrm>
              <a:off x="3755837" y="3506521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0B29B899-6A10-4A1E-B3CA-78EDF734DC7D}"/>
                </a:ext>
              </a:extLst>
            </p:cNvPr>
            <p:cNvSpPr/>
            <p:nvPr/>
          </p:nvSpPr>
          <p:spPr>
            <a:xfrm>
              <a:off x="3891072" y="3507626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1" name="椭圆 460">
              <a:extLst>
                <a:ext uri="{FF2B5EF4-FFF2-40B4-BE49-F238E27FC236}">
                  <a16:creationId xmlns:a16="http://schemas.microsoft.com/office/drawing/2014/main" id="{3AE6B187-22F3-4BBD-B01C-68E500021687}"/>
                </a:ext>
              </a:extLst>
            </p:cNvPr>
            <p:cNvSpPr/>
            <p:nvPr/>
          </p:nvSpPr>
          <p:spPr>
            <a:xfrm>
              <a:off x="2403479" y="3649330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3" name="椭圆 462">
              <a:extLst>
                <a:ext uri="{FF2B5EF4-FFF2-40B4-BE49-F238E27FC236}">
                  <a16:creationId xmlns:a16="http://schemas.microsoft.com/office/drawing/2014/main" id="{39D62E84-69E7-4170-A14E-C785B95975D5}"/>
                </a:ext>
              </a:extLst>
            </p:cNvPr>
            <p:cNvSpPr/>
            <p:nvPr/>
          </p:nvSpPr>
          <p:spPr>
            <a:xfrm>
              <a:off x="2538715" y="3650435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4" name="椭圆 463">
              <a:extLst>
                <a:ext uri="{FF2B5EF4-FFF2-40B4-BE49-F238E27FC236}">
                  <a16:creationId xmlns:a16="http://schemas.microsoft.com/office/drawing/2014/main" id="{923600B6-E95E-4E74-9532-C41C137F66AA}"/>
                </a:ext>
              </a:extLst>
            </p:cNvPr>
            <p:cNvSpPr/>
            <p:nvPr/>
          </p:nvSpPr>
          <p:spPr>
            <a:xfrm>
              <a:off x="2673950" y="3651539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5" name="椭圆 464">
              <a:extLst>
                <a:ext uri="{FF2B5EF4-FFF2-40B4-BE49-F238E27FC236}">
                  <a16:creationId xmlns:a16="http://schemas.microsoft.com/office/drawing/2014/main" id="{98DB3408-4918-43F2-92D2-D8A1B562F3B2}"/>
                </a:ext>
              </a:extLst>
            </p:cNvPr>
            <p:cNvSpPr/>
            <p:nvPr/>
          </p:nvSpPr>
          <p:spPr>
            <a:xfrm>
              <a:off x="2809186" y="3652644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5" name="椭圆 474">
              <a:extLst>
                <a:ext uri="{FF2B5EF4-FFF2-40B4-BE49-F238E27FC236}">
                  <a16:creationId xmlns:a16="http://schemas.microsoft.com/office/drawing/2014/main" id="{2B0431C4-961D-4527-B2D2-17CE9E4D66E6}"/>
                </a:ext>
              </a:extLst>
            </p:cNvPr>
            <p:cNvSpPr/>
            <p:nvPr/>
          </p:nvSpPr>
          <p:spPr>
            <a:xfrm>
              <a:off x="2944423" y="3653747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6" name="椭圆 475">
              <a:extLst>
                <a:ext uri="{FF2B5EF4-FFF2-40B4-BE49-F238E27FC236}">
                  <a16:creationId xmlns:a16="http://schemas.microsoft.com/office/drawing/2014/main" id="{980AFC1F-19C3-48DC-80EF-E95A0627EC32}"/>
                </a:ext>
              </a:extLst>
            </p:cNvPr>
            <p:cNvSpPr/>
            <p:nvPr/>
          </p:nvSpPr>
          <p:spPr>
            <a:xfrm>
              <a:off x="3079658" y="365485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2F9C6DF1-2ABA-4539-A60A-1C5079D0C5C3}"/>
                </a:ext>
              </a:extLst>
            </p:cNvPr>
            <p:cNvSpPr/>
            <p:nvPr/>
          </p:nvSpPr>
          <p:spPr>
            <a:xfrm>
              <a:off x="3214894" y="3655957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0" name="椭圆 479">
              <a:extLst>
                <a:ext uri="{FF2B5EF4-FFF2-40B4-BE49-F238E27FC236}">
                  <a16:creationId xmlns:a16="http://schemas.microsoft.com/office/drawing/2014/main" id="{F8045AEF-690A-4D1C-A964-093245213E98}"/>
                </a:ext>
              </a:extLst>
            </p:cNvPr>
            <p:cNvSpPr/>
            <p:nvPr/>
          </p:nvSpPr>
          <p:spPr>
            <a:xfrm>
              <a:off x="3350130" y="3657061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83663295-1586-4613-89B3-00CFD8DFE489}"/>
                </a:ext>
              </a:extLst>
            </p:cNvPr>
            <p:cNvSpPr/>
            <p:nvPr/>
          </p:nvSpPr>
          <p:spPr>
            <a:xfrm>
              <a:off x="3485365" y="3658166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A6C6B12C-69B2-4FC1-8A1B-6F9AC0E8DCB5}"/>
                </a:ext>
              </a:extLst>
            </p:cNvPr>
            <p:cNvSpPr/>
            <p:nvPr/>
          </p:nvSpPr>
          <p:spPr>
            <a:xfrm>
              <a:off x="3620601" y="3659270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748E7FA4-1453-4A7B-ACF8-2AE3AFDC4600}"/>
                </a:ext>
              </a:extLst>
            </p:cNvPr>
            <p:cNvSpPr/>
            <p:nvPr/>
          </p:nvSpPr>
          <p:spPr>
            <a:xfrm>
              <a:off x="3755837" y="3660375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62CE6C38-D468-4C75-A8B5-B5490C9367CF}"/>
                </a:ext>
              </a:extLst>
            </p:cNvPr>
            <p:cNvSpPr/>
            <p:nvPr/>
          </p:nvSpPr>
          <p:spPr>
            <a:xfrm>
              <a:off x="3891072" y="3661480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5" name="椭圆 484">
              <a:extLst>
                <a:ext uri="{FF2B5EF4-FFF2-40B4-BE49-F238E27FC236}">
                  <a16:creationId xmlns:a16="http://schemas.microsoft.com/office/drawing/2014/main" id="{7BA6086A-B1CC-43B4-BE4B-6CA8D04C0859}"/>
                </a:ext>
              </a:extLst>
            </p:cNvPr>
            <p:cNvSpPr/>
            <p:nvPr/>
          </p:nvSpPr>
          <p:spPr>
            <a:xfrm>
              <a:off x="2403479" y="380318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A964490C-4D94-4BD6-A9F4-6B73FC0B19E4}"/>
                </a:ext>
              </a:extLst>
            </p:cNvPr>
            <p:cNvSpPr/>
            <p:nvPr/>
          </p:nvSpPr>
          <p:spPr>
            <a:xfrm>
              <a:off x="2538715" y="380428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F11580A2-B58F-4EBA-B462-A1C76D9513D4}"/>
                </a:ext>
              </a:extLst>
            </p:cNvPr>
            <p:cNvSpPr/>
            <p:nvPr/>
          </p:nvSpPr>
          <p:spPr>
            <a:xfrm>
              <a:off x="2673950" y="380539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8" name="椭圆 487">
              <a:extLst>
                <a:ext uri="{FF2B5EF4-FFF2-40B4-BE49-F238E27FC236}">
                  <a16:creationId xmlns:a16="http://schemas.microsoft.com/office/drawing/2014/main" id="{280F129C-0863-4A38-9EA3-655C231516AF}"/>
                </a:ext>
              </a:extLst>
            </p:cNvPr>
            <p:cNvSpPr/>
            <p:nvPr/>
          </p:nvSpPr>
          <p:spPr>
            <a:xfrm>
              <a:off x="2809186" y="380649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89" name="椭圆 488">
              <a:extLst>
                <a:ext uri="{FF2B5EF4-FFF2-40B4-BE49-F238E27FC236}">
                  <a16:creationId xmlns:a16="http://schemas.microsoft.com/office/drawing/2014/main" id="{2080D86B-C12A-4C13-9459-6A85267BC18C}"/>
                </a:ext>
              </a:extLst>
            </p:cNvPr>
            <p:cNvSpPr/>
            <p:nvPr/>
          </p:nvSpPr>
          <p:spPr>
            <a:xfrm>
              <a:off x="2944423" y="380760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0" name="椭圆 489">
              <a:extLst>
                <a:ext uri="{FF2B5EF4-FFF2-40B4-BE49-F238E27FC236}">
                  <a16:creationId xmlns:a16="http://schemas.microsoft.com/office/drawing/2014/main" id="{027FB4A2-85F4-44F3-931F-5E72D60073A4}"/>
                </a:ext>
              </a:extLst>
            </p:cNvPr>
            <p:cNvSpPr/>
            <p:nvPr/>
          </p:nvSpPr>
          <p:spPr>
            <a:xfrm>
              <a:off x="3079658" y="3808705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1" name="椭圆 490">
              <a:extLst>
                <a:ext uri="{FF2B5EF4-FFF2-40B4-BE49-F238E27FC236}">
                  <a16:creationId xmlns:a16="http://schemas.microsoft.com/office/drawing/2014/main" id="{53AB127C-8358-4DB9-92D2-8381E7E284D2}"/>
                </a:ext>
              </a:extLst>
            </p:cNvPr>
            <p:cNvSpPr/>
            <p:nvPr/>
          </p:nvSpPr>
          <p:spPr>
            <a:xfrm>
              <a:off x="3214894" y="3809810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2" name="椭圆 491">
              <a:extLst>
                <a:ext uri="{FF2B5EF4-FFF2-40B4-BE49-F238E27FC236}">
                  <a16:creationId xmlns:a16="http://schemas.microsoft.com/office/drawing/2014/main" id="{D16C9B34-64DC-47C2-9B92-6AA8AFDAF4AB}"/>
                </a:ext>
              </a:extLst>
            </p:cNvPr>
            <p:cNvSpPr/>
            <p:nvPr/>
          </p:nvSpPr>
          <p:spPr>
            <a:xfrm>
              <a:off x="3350130" y="381091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3" name="椭圆 492">
              <a:extLst>
                <a:ext uri="{FF2B5EF4-FFF2-40B4-BE49-F238E27FC236}">
                  <a16:creationId xmlns:a16="http://schemas.microsoft.com/office/drawing/2014/main" id="{E2AECB3A-80B9-414F-86C2-33DCD9390663}"/>
                </a:ext>
              </a:extLst>
            </p:cNvPr>
            <p:cNvSpPr/>
            <p:nvPr/>
          </p:nvSpPr>
          <p:spPr>
            <a:xfrm>
              <a:off x="3485365" y="381201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4" name="椭圆 493">
              <a:extLst>
                <a:ext uri="{FF2B5EF4-FFF2-40B4-BE49-F238E27FC236}">
                  <a16:creationId xmlns:a16="http://schemas.microsoft.com/office/drawing/2014/main" id="{7FD6A5B9-687A-4930-A3A8-1FBF14AA438C}"/>
                </a:ext>
              </a:extLst>
            </p:cNvPr>
            <p:cNvSpPr/>
            <p:nvPr/>
          </p:nvSpPr>
          <p:spPr>
            <a:xfrm>
              <a:off x="3620601" y="381312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5" name="椭圆 494">
              <a:extLst>
                <a:ext uri="{FF2B5EF4-FFF2-40B4-BE49-F238E27FC236}">
                  <a16:creationId xmlns:a16="http://schemas.microsoft.com/office/drawing/2014/main" id="{74B935B5-BDF1-4B55-A2AC-26EFE53A4627}"/>
                </a:ext>
              </a:extLst>
            </p:cNvPr>
            <p:cNvSpPr/>
            <p:nvPr/>
          </p:nvSpPr>
          <p:spPr>
            <a:xfrm>
              <a:off x="3755837" y="381422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6" name="椭圆 495">
              <a:extLst>
                <a:ext uri="{FF2B5EF4-FFF2-40B4-BE49-F238E27FC236}">
                  <a16:creationId xmlns:a16="http://schemas.microsoft.com/office/drawing/2014/main" id="{C95F7B8A-9ADE-4DF6-A135-94B2627409C9}"/>
                </a:ext>
              </a:extLst>
            </p:cNvPr>
            <p:cNvSpPr/>
            <p:nvPr/>
          </p:nvSpPr>
          <p:spPr>
            <a:xfrm>
              <a:off x="3891072" y="381533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7" name="椭圆 496">
              <a:extLst>
                <a:ext uri="{FF2B5EF4-FFF2-40B4-BE49-F238E27FC236}">
                  <a16:creationId xmlns:a16="http://schemas.microsoft.com/office/drawing/2014/main" id="{22A5FAD4-0983-4007-8B93-858DFB8150FF}"/>
                </a:ext>
              </a:extLst>
            </p:cNvPr>
            <p:cNvSpPr/>
            <p:nvPr/>
          </p:nvSpPr>
          <p:spPr>
            <a:xfrm>
              <a:off x="2403479" y="3957035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id="{76CD347B-BF22-4C9E-BA65-9719B6CB2DD5}"/>
                </a:ext>
              </a:extLst>
            </p:cNvPr>
            <p:cNvSpPr/>
            <p:nvPr/>
          </p:nvSpPr>
          <p:spPr>
            <a:xfrm>
              <a:off x="2538715" y="395813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id="{6CD4CD30-930D-401A-B7BA-EDA051A4DE3A}"/>
                </a:ext>
              </a:extLst>
            </p:cNvPr>
            <p:cNvSpPr/>
            <p:nvPr/>
          </p:nvSpPr>
          <p:spPr>
            <a:xfrm>
              <a:off x="2673950" y="395924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id="{99CA21AD-A7B9-4320-A0A6-B85EECB091DA}"/>
                </a:ext>
              </a:extLst>
            </p:cNvPr>
            <p:cNvSpPr/>
            <p:nvPr/>
          </p:nvSpPr>
          <p:spPr>
            <a:xfrm>
              <a:off x="2809186" y="396034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id="{70B41F76-79ED-4FE1-A64D-2BBC2EECD1AD}"/>
                </a:ext>
              </a:extLst>
            </p:cNvPr>
            <p:cNvSpPr/>
            <p:nvPr/>
          </p:nvSpPr>
          <p:spPr>
            <a:xfrm>
              <a:off x="2944423" y="396145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id="{8588D178-65B6-4592-89B5-B03742EC00E2}"/>
                </a:ext>
              </a:extLst>
            </p:cNvPr>
            <p:cNvSpPr/>
            <p:nvPr/>
          </p:nvSpPr>
          <p:spPr>
            <a:xfrm>
              <a:off x="3079658" y="396255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id="{B3845FA1-2FE3-4928-98AE-EF293101013B}"/>
                </a:ext>
              </a:extLst>
            </p:cNvPr>
            <p:cNvSpPr/>
            <p:nvPr/>
          </p:nvSpPr>
          <p:spPr>
            <a:xfrm>
              <a:off x="3214894" y="396366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id="{63B57252-67B3-4D05-8941-A4141E65DB50}"/>
                </a:ext>
              </a:extLst>
            </p:cNvPr>
            <p:cNvSpPr/>
            <p:nvPr/>
          </p:nvSpPr>
          <p:spPr>
            <a:xfrm>
              <a:off x="3350130" y="396476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6" name="椭圆 505">
              <a:extLst>
                <a:ext uri="{FF2B5EF4-FFF2-40B4-BE49-F238E27FC236}">
                  <a16:creationId xmlns:a16="http://schemas.microsoft.com/office/drawing/2014/main" id="{05374C1E-ECC5-43BF-9771-3B73E1EF6E41}"/>
                </a:ext>
              </a:extLst>
            </p:cNvPr>
            <p:cNvSpPr/>
            <p:nvPr/>
          </p:nvSpPr>
          <p:spPr>
            <a:xfrm>
              <a:off x="3485365" y="3965871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7" name="椭圆 506">
              <a:extLst>
                <a:ext uri="{FF2B5EF4-FFF2-40B4-BE49-F238E27FC236}">
                  <a16:creationId xmlns:a16="http://schemas.microsoft.com/office/drawing/2014/main" id="{4FF19114-70C6-49F3-93F0-BCDC0CD35253}"/>
                </a:ext>
              </a:extLst>
            </p:cNvPr>
            <p:cNvSpPr/>
            <p:nvPr/>
          </p:nvSpPr>
          <p:spPr>
            <a:xfrm>
              <a:off x="3620601" y="3966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8" name="椭圆 507">
              <a:extLst>
                <a:ext uri="{FF2B5EF4-FFF2-40B4-BE49-F238E27FC236}">
                  <a16:creationId xmlns:a16="http://schemas.microsoft.com/office/drawing/2014/main" id="{D8C1E696-0374-49D3-A81C-3BFE88465228}"/>
                </a:ext>
              </a:extLst>
            </p:cNvPr>
            <p:cNvSpPr/>
            <p:nvPr/>
          </p:nvSpPr>
          <p:spPr>
            <a:xfrm>
              <a:off x="3755837" y="396807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9" name="椭圆 508">
              <a:extLst>
                <a:ext uri="{FF2B5EF4-FFF2-40B4-BE49-F238E27FC236}">
                  <a16:creationId xmlns:a16="http://schemas.microsoft.com/office/drawing/2014/main" id="{A60128FE-A63D-4E16-A79A-6C7FC5BC18B2}"/>
                </a:ext>
              </a:extLst>
            </p:cNvPr>
            <p:cNvSpPr/>
            <p:nvPr/>
          </p:nvSpPr>
          <p:spPr>
            <a:xfrm>
              <a:off x="3891072" y="396918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0" name="椭圆 509">
              <a:extLst>
                <a:ext uri="{FF2B5EF4-FFF2-40B4-BE49-F238E27FC236}">
                  <a16:creationId xmlns:a16="http://schemas.microsoft.com/office/drawing/2014/main" id="{ED9848F6-BF60-4F87-A00B-C65F0AFBB7EC}"/>
                </a:ext>
              </a:extLst>
            </p:cNvPr>
            <p:cNvSpPr/>
            <p:nvPr/>
          </p:nvSpPr>
          <p:spPr>
            <a:xfrm>
              <a:off x="2403479" y="411088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1" name="椭圆 510">
              <a:extLst>
                <a:ext uri="{FF2B5EF4-FFF2-40B4-BE49-F238E27FC236}">
                  <a16:creationId xmlns:a16="http://schemas.microsoft.com/office/drawing/2014/main" id="{01E12AB4-DD4B-48FE-88C0-1888780FD4A8}"/>
                </a:ext>
              </a:extLst>
            </p:cNvPr>
            <p:cNvSpPr/>
            <p:nvPr/>
          </p:nvSpPr>
          <p:spPr>
            <a:xfrm>
              <a:off x="2538715" y="411199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2" name="椭圆 511">
              <a:extLst>
                <a:ext uri="{FF2B5EF4-FFF2-40B4-BE49-F238E27FC236}">
                  <a16:creationId xmlns:a16="http://schemas.microsoft.com/office/drawing/2014/main" id="{948A74F0-23E0-40B4-A14C-156CCAEADBD8}"/>
                </a:ext>
              </a:extLst>
            </p:cNvPr>
            <p:cNvSpPr/>
            <p:nvPr/>
          </p:nvSpPr>
          <p:spPr>
            <a:xfrm>
              <a:off x="2673950" y="4113096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3" name="椭圆 512">
              <a:extLst>
                <a:ext uri="{FF2B5EF4-FFF2-40B4-BE49-F238E27FC236}">
                  <a16:creationId xmlns:a16="http://schemas.microsoft.com/office/drawing/2014/main" id="{BF9230C6-C285-4296-8207-B8C0B1A3F657}"/>
                </a:ext>
              </a:extLst>
            </p:cNvPr>
            <p:cNvSpPr/>
            <p:nvPr/>
          </p:nvSpPr>
          <p:spPr>
            <a:xfrm>
              <a:off x="2809186" y="4114201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4" name="椭圆 513">
              <a:extLst>
                <a:ext uri="{FF2B5EF4-FFF2-40B4-BE49-F238E27FC236}">
                  <a16:creationId xmlns:a16="http://schemas.microsoft.com/office/drawing/2014/main" id="{E7BD8A6B-322A-440A-B9DD-ECAD27937741}"/>
                </a:ext>
              </a:extLst>
            </p:cNvPr>
            <p:cNvSpPr/>
            <p:nvPr/>
          </p:nvSpPr>
          <p:spPr>
            <a:xfrm>
              <a:off x="2944423" y="411530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5" name="椭圆 514">
              <a:extLst>
                <a:ext uri="{FF2B5EF4-FFF2-40B4-BE49-F238E27FC236}">
                  <a16:creationId xmlns:a16="http://schemas.microsoft.com/office/drawing/2014/main" id="{F8A6D185-A469-46E7-8A37-2640B0DBD064}"/>
                </a:ext>
              </a:extLst>
            </p:cNvPr>
            <p:cNvSpPr/>
            <p:nvPr/>
          </p:nvSpPr>
          <p:spPr>
            <a:xfrm>
              <a:off x="3079658" y="411640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6" name="椭圆 515">
              <a:extLst>
                <a:ext uri="{FF2B5EF4-FFF2-40B4-BE49-F238E27FC236}">
                  <a16:creationId xmlns:a16="http://schemas.microsoft.com/office/drawing/2014/main" id="{0132E952-5146-45CE-8F95-91CC0FC58BC2}"/>
                </a:ext>
              </a:extLst>
            </p:cNvPr>
            <p:cNvSpPr/>
            <p:nvPr/>
          </p:nvSpPr>
          <p:spPr>
            <a:xfrm>
              <a:off x="3214894" y="411751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7" name="椭圆 516">
              <a:extLst>
                <a:ext uri="{FF2B5EF4-FFF2-40B4-BE49-F238E27FC236}">
                  <a16:creationId xmlns:a16="http://schemas.microsoft.com/office/drawing/2014/main" id="{4350DA6B-BE10-4EDA-9050-A54BB4E3C4F2}"/>
                </a:ext>
              </a:extLst>
            </p:cNvPr>
            <p:cNvSpPr/>
            <p:nvPr/>
          </p:nvSpPr>
          <p:spPr>
            <a:xfrm>
              <a:off x="3350130" y="411861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8" name="椭圆 517">
              <a:extLst>
                <a:ext uri="{FF2B5EF4-FFF2-40B4-BE49-F238E27FC236}">
                  <a16:creationId xmlns:a16="http://schemas.microsoft.com/office/drawing/2014/main" id="{3D4BF3CC-7692-40AA-AE60-A55230D76C81}"/>
                </a:ext>
              </a:extLst>
            </p:cNvPr>
            <p:cNvSpPr/>
            <p:nvPr/>
          </p:nvSpPr>
          <p:spPr>
            <a:xfrm>
              <a:off x="3485365" y="411972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19" name="椭圆 518">
              <a:extLst>
                <a:ext uri="{FF2B5EF4-FFF2-40B4-BE49-F238E27FC236}">
                  <a16:creationId xmlns:a16="http://schemas.microsoft.com/office/drawing/2014/main" id="{8580091A-9C73-48EE-A7CF-E09B11C1F821}"/>
                </a:ext>
              </a:extLst>
            </p:cNvPr>
            <p:cNvSpPr/>
            <p:nvPr/>
          </p:nvSpPr>
          <p:spPr>
            <a:xfrm>
              <a:off x="3620601" y="412082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0" name="椭圆 519">
              <a:extLst>
                <a:ext uri="{FF2B5EF4-FFF2-40B4-BE49-F238E27FC236}">
                  <a16:creationId xmlns:a16="http://schemas.microsoft.com/office/drawing/2014/main" id="{9EDEA607-7DD7-44EF-8BB7-B910F468AB0D}"/>
                </a:ext>
              </a:extLst>
            </p:cNvPr>
            <p:cNvSpPr/>
            <p:nvPr/>
          </p:nvSpPr>
          <p:spPr>
            <a:xfrm>
              <a:off x="3755837" y="4121932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1" name="椭圆 520">
              <a:extLst>
                <a:ext uri="{FF2B5EF4-FFF2-40B4-BE49-F238E27FC236}">
                  <a16:creationId xmlns:a16="http://schemas.microsoft.com/office/drawing/2014/main" id="{06026B2F-0184-4870-8E3F-3A28FB05A243}"/>
                </a:ext>
              </a:extLst>
            </p:cNvPr>
            <p:cNvSpPr/>
            <p:nvPr/>
          </p:nvSpPr>
          <p:spPr>
            <a:xfrm>
              <a:off x="3891072" y="4123037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329B4ED-475C-4BAC-B9B5-D38B5CA056F5}"/>
              </a:ext>
            </a:extLst>
          </p:cNvPr>
          <p:cNvGrpSpPr/>
          <p:nvPr/>
        </p:nvGrpSpPr>
        <p:grpSpPr>
          <a:xfrm>
            <a:off x="7329653" y="4598963"/>
            <a:ext cx="986421" cy="1526601"/>
            <a:chOff x="9701867" y="4958921"/>
            <a:chExt cx="986421" cy="1526601"/>
          </a:xfrm>
        </p:grpSpPr>
        <p:sp>
          <p:nvSpPr>
            <p:cNvPr id="523" name="椭圆 522">
              <a:extLst>
                <a:ext uri="{FF2B5EF4-FFF2-40B4-BE49-F238E27FC236}">
                  <a16:creationId xmlns:a16="http://schemas.microsoft.com/office/drawing/2014/main" id="{A8DE3B72-499B-4F7A-B106-AD85795F2B0F}"/>
                </a:ext>
              </a:extLst>
            </p:cNvPr>
            <p:cNvSpPr/>
            <p:nvPr/>
          </p:nvSpPr>
          <p:spPr>
            <a:xfrm rot="16200000" flipV="1">
              <a:off x="1062498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4" name="椭圆 523">
              <a:extLst>
                <a:ext uri="{FF2B5EF4-FFF2-40B4-BE49-F238E27FC236}">
                  <a16:creationId xmlns:a16="http://schemas.microsoft.com/office/drawing/2014/main" id="{A601134D-4B62-42CB-A3F4-474F3A029576}"/>
                </a:ext>
              </a:extLst>
            </p:cNvPr>
            <p:cNvSpPr/>
            <p:nvPr/>
          </p:nvSpPr>
          <p:spPr>
            <a:xfrm rot="16200000" flipV="1">
              <a:off x="10626086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5" name="椭圆 524">
              <a:extLst>
                <a:ext uri="{FF2B5EF4-FFF2-40B4-BE49-F238E27FC236}">
                  <a16:creationId xmlns:a16="http://schemas.microsoft.com/office/drawing/2014/main" id="{4923D72E-5FE9-4684-933B-1A251B725E8F}"/>
                </a:ext>
              </a:extLst>
            </p:cNvPr>
            <p:cNvSpPr/>
            <p:nvPr/>
          </p:nvSpPr>
          <p:spPr>
            <a:xfrm rot="16200000" flipV="1">
              <a:off x="1062719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6" name="椭圆 525">
              <a:extLst>
                <a:ext uri="{FF2B5EF4-FFF2-40B4-BE49-F238E27FC236}">
                  <a16:creationId xmlns:a16="http://schemas.microsoft.com/office/drawing/2014/main" id="{D37C499A-38EB-446A-9B05-DDCF56A65D10}"/>
                </a:ext>
              </a:extLst>
            </p:cNvPr>
            <p:cNvSpPr/>
            <p:nvPr/>
          </p:nvSpPr>
          <p:spPr>
            <a:xfrm rot="16200000" flipV="1">
              <a:off x="1062829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7" name="椭圆 526">
              <a:extLst>
                <a:ext uri="{FF2B5EF4-FFF2-40B4-BE49-F238E27FC236}">
                  <a16:creationId xmlns:a16="http://schemas.microsoft.com/office/drawing/2014/main" id="{FBF9305F-E909-4850-9CC1-6A402CD9CB74}"/>
                </a:ext>
              </a:extLst>
            </p:cNvPr>
            <p:cNvSpPr/>
            <p:nvPr/>
          </p:nvSpPr>
          <p:spPr>
            <a:xfrm rot="16200000" flipV="1">
              <a:off x="1062940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9" name="椭圆 528">
              <a:extLst>
                <a:ext uri="{FF2B5EF4-FFF2-40B4-BE49-F238E27FC236}">
                  <a16:creationId xmlns:a16="http://schemas.microsoft.com/office/drawing/2014/main" id="{2AD53E37-64F5-4D82-9B6D-15D4646D4199}"/>
                </a:ext>
              </a:extLst>
            </p:cNvPr>
            <p:cNvSpPr/>
            <p:nvPr/>
          </p:nvSpPr>
          <p:spPr>
            <a:xfrm rot="16200000" flipV="1">
              <a:off x="1063050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8" name="椭圆 537">
              <a:extLst>
                <a:ext uri="{FF2B5EF4-FFF2-40B4-BE49-F238E27FC236}">
                  <a16:creationId xmlns:a16="http://schemas.microsoft.com/office/drawing/2014/main" id="{DD209357-7C40-4AED-A0DA-B4879C40A5C0}"/>
                </a:ext>
              </a:extLst>
            </p:cNvPr>
            <p:cNvSpPr/>
            <p:nvPr/>
          </p:nvSpPr>
          <p:spPr>
            <a:xfrm rot="16200000" flipV="1">
              <a:off x="1063160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9" name="椭圆 538">
              <a:extLst>
                <a:ext uri="{FF2B5EF4-FFF2-40B4-BE49-F238E27FC236}">
                  <a16:creationId xmlns:a16="http://schemas.microsoft.com/office/drawing/2014/main" id="{CF89B403-7D63-410F-8431-E23F615059AC}"/>
                </a:ext>
              </a:extLst>
            </p:cNvPr>
            <p:cNvSpPr/>
            <p:nvPr/>
          </p:nvSpPr>
          <p:spPr>
            <a:xfrm rot="16200000" flipV="1">
              <a:off x="1063271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0" name="椭圆 539">
              <a:extLst>
                <a:ext uri="{FF2B5EF4-FFF2-40B4-BE49-F238E27FC236}">
                  <a16:creationId xmlns:a16="http://schemas.microsoft.com/office/drawing/2014/main" id="{AB579375-5052-4594-BA8D-FE9850DAB775}"/>
                </a:ext>
              </a:extLst>
            </p:cNvPr>
            <p:cNvSpPr/>
            <p:nvPr/>
          </p:nvSpPr>
          <p:spPr>
            <a:xfrm rot="16200000" flipV="1">
              <a:off x="1063381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1" name="椭圆 540">
              <a:extLst>
                <a:ext uri="{FF2B5EF4-FFF2-40B4-BE49-F238E27FC236}">
                  <a16:creationId xmlns:a16="http://schemas.microsoft.com/office/drawing/2014/main" id="{83790295-7445-4EAA-BBB0-BA27B2225CE3}"/>
                </a:ext>
              </a:extLst>
            </p:cNvPr>
            <p:cNvSpPr/>
            <p:nvPr/>
          </p:nvSpPr>
          <p:spPr>
            <a:xfrm rot="16200000" flipV="1">
              <a:off x="1063492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2" name="椭圆 541">
              <a:extLst>
                <a:ext uri="{FF2B5EF4-FFF2-40B4-BE49-F238E27FC236}">
                  <a16:creationId xmlns:a16="http://schemas.microsoft.com/office/drawing/2014/main" id="{4950CD6F-8BF4-4A66-9C12-71FEE3D3AC6C}"/>
                </a:ext>
              </a:extLst>
            </p:cNvPr>
            <p:cNvSpPr/>
            <p:nvPr/>
          </p:nvSpPr>
          <p:spPr>
            <a:xfrm rot="16200000" flipV="1">
              <a:off x="10636027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3" name="椭圆 542">
              <a:extLst>
                <a:ext uri="{FF2B5EF4-FFF2-40B4-BE49-F238E27FC236}">
                  <a16:creationId xmlns:a16="http://schemas.microsoft.com/office/drawing/2014/main" id="{ACAC561A-DD39-4BDA-A299-C2B3790CFBCF}"/>
                </a:ext>
              </a:extLst>
            </p:cNvPr>
            <p:cNvSpPr/>
            <p:nvPr/>
          </p:nvSpPr>
          <p:spPr>
            <a:xfrm rot="16200000" flipV="1">
              <a:off x="10637131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4" name="椭圆 543">
              <a:extLst>
                <a:ext uri="{FF2B5EF4-FFF2-40B4-BE49-F238E27FC236}">
                  <a16:creationId xmlns:a16="http://schemas.microsoft.com/office/drawing/2014/main" id="{5D6F25BF-169C-4B50-A379-ACCF6425F85A}"/>
                </a:ext>
              </a:extLst>
            </p:cNvPr>
            <p:cNvSpPr/>
            <p:nvPr/>
          </p:nvSpPr>
          <p:spPr>
            <a:xfrm rot="16200000" flipV="1">
              <a:off x="10471130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5" name="椭圆 544">
              <a:extLst>
                <a:ext uri="{FF2B5EF4-FFF2-40B4-BE49-F238E27FC236}">
                  <a16:creationId xmlns:a16="http://schemas.microsoft.com/office/drawing/2014/main" id="{13B0AE7C-8468-4B35-B912-4EB163E0F2D4}"/>
                </a:ext>
              </a:extLst>
            </p:cNvPr>
            <p:cNvSpPr/>
            <p:nvPr/>
          </p:nvSpPr>
          <p:spPr>
            <a:xfrm rot="16200000" flipV="1">
              <a:off x="1047223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6" name="椭圆 545">
              <a:extLst>
                <a:ext uri="{FF2B5EF4-FFF2-40B4-BE49-F238E27FC236}">
                  <a16:creationId xmlns:a16="http://schemas.microsoft.com/office/drawing/2014/main" id="{FC0CBAF4-0AE9-480E-BD0D-B24621561C44}"/>
                </a:ext>
              </a:extLst>
            </p:cNvPr>
            <p:cNvSpPr/>
            <p:nvPr/>
          </p:nvSpPr>
          <p:spPr>
            <a:xfrm rot="16200000" flipV="1">
              <a:off x="1047333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7" name="椭圆 546">
              <a:extLst>
                <a:ext uri="{FF2B5EF4-FFF2-40B4-BE49-F238E27FC236}">
                  <a16:creationId xmlns:a16="http://schemas.microsoft.com/office/drawing/2014/main" id="{6C78A37E-06BA-4CE6-9D81-F771A33CF15B}"/>
                </a:ext>
              </a:extLst>
            </p:cNvPr>
            <p:cNvSpPr/>
            <p:nvPr/>
          </p:nvSpPr>
          <p:spPr>
            <a:xfrm rot="16200000" flipV="1">
              <a:off x="1047444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8" name="椭圆 547">
              <a:extLst>
                <a:ext uri="{FF2B5EF4-FFF2-40B4-BE49-F238E27FC236}">
                  <a16:creationId xmlns:a16="http://schemas.microsoft.com/office/drawing/2014/main" id="{C6E2CF18-4FD7-417C-A761-67650C0BB580}"/>
                </a:ext>
              </a:extLst>
            </p:cNvPr>
            <p:cNvSpPr/>
            <p:nvPr/>
          </p:nvSpPr>
          <p:spPr>
            <a:xfrm rot="16200000" flipV="1">
              <a:off x="1047554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9" name="椭圆 548">
              <a:extLst>
                <a:ext uri="{FF2B5EF4-FFF2-40B4-BE49-F238E27FC236}">
                  <a16:creationId xmlns:a16="http://schemas.microsoft.com/office/drawing/2014/main" id="{AE4EC960-4BE5-4A9E-B85D-7A4A70CBB790}"/>
                </a:ext>
              </a:extLst>
            </p:cNvPr>
            <p:cNvSpPr/>
            <p:nvPr/>
          </p:nvSpPr>
          <p:spPr>
            <a:xfrm rot="16200000" flipV="1">
              <a:off x="1047665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0" name="椭圆 549">
              <a:extLst>
                <a:ext uri="{FF2B5EF4-FFF2-40B4-BE49-F238E27FC236}">
                  <a16:creationId xmlns:a16="http://schemas.microsoft.com/office/drawing/2014/main" id="{31773146-75F2-4371-9EAC-CBEBFC9F3950}"/>
                </a:ext>
              </a:extLst>
            </p:cNvPr>
            <p:cNvSpPr/>
            <p:nvPr/>
          </p:nvSpPr>
          <p:spPr>
            <a:xfrm rot="16200000" flipV="1">
              <a:off x="1047775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1" name="椭圆 550">
              <a:extLst>
                <a:ext uri="{FF2B5EF4-FFF2-40B4-BE49-F238E27FC236}">
                  <a16:creationId xmlns:a16="http://schemas.microsoft.com/office/drawing/2014/main" id="{D06B6C7A-98AD-4A2F-9233-B64A31DB1484}"/>
                </a:ext>
              </a:extLst>
            </p:cNvPr>
            <p:cNvSpPr/>
            <p:nvPr/>
          </p:nvSpPr>
          <p:spPr>
            <a:xfrm rot="16200000" flipV="1">
              <a:off x="10478861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2" name="椭圆 551">
              <a:extLst>
                <a:ext uri="{FF2B5EF4-FFF2-40B4-BE49-F238E27FC236}">
                  <a16:creationId xmlns:a16="http://schemas.microsoft.com/office/drawing/2014/main" id="{B5FB3555-1E84-4170-9173-1F64EA34443E}"/>
                </a:ext>
              </a:extLst>
            </p:cNvPr>
            <p:cNvSpPr/>
            <p:nvPr/>
          </p:nvSpPr>
          <p:spPr>
            <a:xfrm rot="16200000" flipV="1">
              <a:off x="10479966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3" name="椭圆 552">
              <a:extLst>
                <a:ext uri="{FF2B5EF4-FFF2-40B4-BE49-F238E27FC236}">
                  <a16:creationId xmlns:a16="http://schemas.microsoft.com/office/drawing/2014/main" id="{32923BA2-C255-443E-9754-72C88CAA30E1}"/>
                </a:ext>
              </a:extLst>
            </p:cNvPr>
            <p:cNvSpPr/>
            <p:nvPr/>
          </p:nvSpPr>
          <p:spPr>
            <a:xfrm rot="16200000" flipV="1">
              <a:off x="10481071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4" name="椭圆 553">
              <a:extLst>
                <a:ext uri="{FF2B5EF4-FFF2-40B4-BE49-F238E27FC236}">
                  <a16:creationId xmlns:a16="http://schemas.microsoft.com/office/drawing/2014/main" id="{BF587D45-14FA-4B2A-ABC1-B007F981CEFF}"/>
                </a:ext>
              </a:extLst>
            </p:cNvPr>
            <p:cNvSpPr/>
            <p:nvPr/>
          </p:nvSpPr>
          <p:spPr>
            <a:xfrm rot="16200000" flipV="1">
              <a:off x="1048217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5" name="椭圆 554">
              <a:extLst>
                <a:ext uri="{FF2B5EF4-FFF2-40B4-BE49-F238E27FC236}">
                  <a16:creationId xmlns:a16="http://schemas.microsoft.com/office/drawing/2014/main" id="{1553A08A-A9BD-48E8-9345-AC5F742C2522}"/>
                </a:ext>
              </a:extLst>
            </p:cNvPr>
            <p:cNvSpPr/>
            <p:nvPr/>
          </p:nvSpPr>
          <p:spPr>
            <a:xfrm rot="16200000" flipV="1">
              <a:off x="1048327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6" name="椭圆 555">
              <a:extLst>
                <a:ext uri="{FF2B5EF4-FFF2-40B4-BE49-F238E27FC236}">
                  <a16:creationId xmlns:a16="http://schemas.microsoft.com/office/drawing/2014/main" id="{95D24E35-195E-4244-82E9-32A10644CA37}"/>
                </a:ext>
              </a:extLst>
            </p:cNvPr>
            <p:cNvSpPr/>
            <p:nvPr/>
          </p:nvSpPr>
          <p:spPr>
            <a:xfrm rot="16200000" flipV="1">
              <a:off x="1031727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7" name="椭圆 556">
              <a:extLst>
                <a:ext uri="{FF2B5EF4-FFF2-40B4-BE49-F238E27FC236}">
                  <a16:creationId xmlns:a16="http://schemas.microsoft.com/office/drawing/2014/main" id="{F3551C8D-4F73-40AA-95A4-FD276D78AA32}"/>
                </a:ext>
              </a:extLst>
            </p:cNvPr>
            <p:cNvSpPr/>
            <p:nvPr/>
          </p:nvSpPr>
          <p:spPr>
            <a:xfrm rot="16200000" flipV="1">
              <a:off x="1031838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8" name="椭圆 557">
              <a:extLst>
                <a:ext uri="{FF2B5EF4-FFF2-40B4-BE49-F238E27FC236}">
                  <a16:creationId xmlns:a16="http://schemas.microsoft.com/office/drawing/2014/main" id="{2C9C9616-D229-4E1E-950D-C81CD70CA5A3}"/>
                </a:ext>
              </a:extLst>
            </p:cNvPr>
            <p:cNvSpPr/>
            <p:nvPr/>
          </p:nvSpPr>
          <p:spPr>
            <a:xfrm rot="16200000" flipV="1">
              <a:off x="10319487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59" name="椭圆 558">
              <a:extLst>
                <a:ext uri="{FF2B5EF4-FFF2-40B4-BE49-F238E27FC236}">
                  <a16:creationId xmlns:a16="http://schemas.microsoft.com/office/drawing/2014/main" id="{EC365CC5-A90B-4E94-9D75-9C346B1D33F0}"/>
                </a:ext>
              </a:extLst>
            </p:cNvPr>
            <p:cNvSpPr/>
            <p:nvPr/>
          </p:nvSpPr>
          <p:spPr>
            <a:xfrm rot="16200000" flipV="1">
              <a:off x="1032059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0" name="椭圆 559">
              <a:extLst>
                <a:ext uri="{FF2B5EF4-FFF2-40B4-BE49-F238E27FC236}">
                  <a16:creationId xmlns:a16="http://schemas.microsoft.com/office/drawing/2014/main" id="{AF7E9885-EBA3-4CD1-9640-10D4A5D4C447}"/>
                </a:ext>
              </a:extLst>
            </p:cNvPr>
            <p:cNvSpPr/>
            <p:nvPr/>
          </p:nvSpPr>
          <p:spPr>
            <a:xfrm rot="16200000" flipV="1">
              <a:off x="1032169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1" name="椭圆 560">
              <a:extLst>
                <a:ext uri="{FF2B5EF4-FFF2-40B4-BE49-F238E27FC236}">
                  <a16:creationId xmlns:a16="http://schemas.microsoft.com/office/drawing/2014/main" id="{EE2E8F38-7936-4F59-81BC-A70C4E33D130}"/>
                </a:ext>
              </a:extLst>
            </p:cNvPr>
            <p:cNvSpPr/>
            <p:nvPr/>
          </p:nvSpPr>
          <p:spPr>
            <a:xfrm rot="16200000" flipV="1">
              <a:off x="10322800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2" name="椭圆 561">
              <a:extLst>
                <a:ext uri="{FF2B5EF4-FFF2-40B4-BE49-F238E27FC236}">
                  <a16:creationId xmlns:a16="http://schemas.microsoft.com/office/drawing/2014/main" id="{075792A0-9AF2-4DC0-8D23-3EDDB058F379}"/>
                </a:ext>
              </a:extLst>
            </p:cNvPr>
            <p:cNvSpPr/>
            <p:nvPr/>
          </p:nvSpPr>
          <p:spPr>
            <a:xfrm rot="16200000" flipV="1">
              <a:off x="10323904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3" name="椭圆 562">
              <a:extLst>
                <a:ext uri="{FF2B5EF4-FFF2-40B4-BE49-F238E27FC236}">
                  <a16:creationId xmlns:a16="http://schemas.microsoft.com/office/drawing/2014/main" id="{049BD76F-3CA4-4475-8366-4A9367073566}"/>
                </a:ext>
              </a:extLst>
            </p:cNvPr>
            <p:cNvSpPr/>
            <p:nvPr/>
          </p:nvSpPr>
          <p:spPr>
            <a:xfrm rot="16200000" flipV="1">
              <a:off x="1032500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4" name="椭圆 563">
              <a:extLst>
                <a:ext uri="{FF2B5EF4-FFF2-40B4-BE49-F238E27FC236}">
                  <a16:creationId xmlns:a16="http://schemas.microsoft.com/office/drawing/2014/main" id="{C511F70D-02AF-4E70-BBB3-D2F8E806B285}"/>
                </a:ext>
              </a:extLst>
            </p:cNvPr>
            <p:cNvSpPr/>
            <p:nvPr/>
          </p:nvSpPr>
          <p:spPr>
            <a:xfrm rot="16200000" flipV="1">
              <a:off x="1032611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5" name="椭圆 564">
              <a:extLst>
                <a:ext uri="{FF2B5EF4-FFF2-40B4-BE49-F238E27FC236}">
                  <a16:creationId xmlns:a16="http://schemas.microsoft.com/office/drawing/2014/main" id="{07EC0CAC-666C-44A5-B966-DEF8B214FDFC}"/>
                </a:ext>
              </a:extLst>
            </p:cNvPr>
            <p:cNvSpPr/>
            <p:nvPr/>
          </p:nvSpPr>
          <p:spPr>
            <a:xfrm rot="16200000" flipV="1">
              <a:off x="1032721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6" name="椭圆 565">
              <a:extLst>
                <a:ext uri="{FF2B5EF4-FFF2-40B4-BE49-F238E27FC236}">
                  <a16:creationId xmlns:a16="http://schemas.microsoft.com/office/drawing/2014/main" id="{A83CA71E-D62C-47C7-8FC6-E9C1A7BA86AC}"/>
                </a:ext>
              </a:extLst>
            </p:cNvPr>
            <p:cNvSpPr/>
            <p:nvPr/>
          </p:nvSpPr>
          <p:spPr>
            <a:xfrm rot="16200000" flipV="1">
              <a:off x="1032832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7" name="椭圆 566">
              <a:extLst>
                <a:ext uri="{FF2B5EF4-FFF2-40B4-BE49-F238E27FC236}">
                  <a16:creationId xmlns:a16="http://schemas.microsoft.com/office/drawing/2014/main" id="{CFEBC4EF-388A-4886-B707-779DC7526860}"/>
                </a:ext>
              </a:extLst>
            </p:cNvPr>
            <p:cNvSpPr/>
            <p:nvPr/>
          </p:nvSpPr>
          <p:spPr>
            <a:xfrm rot="16200000" flipV="1">
              <a:off x="1032942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8" name="椭圆 567">
              <a:extLst>
                <a:ext uri="{FF2B5EF4-FFF2-40B4-BE49-F238E27FC236}">
                  <a16:creationId xmlns:a16="http://schemas.microsoft.com/office/drawing/2014/main" id="{BEAB6F2F-0853-4684-87CD-0E3E233257AB}"/>
                </a:ext>
              </a:extLst>
            </p:cNvPr>
            <p:cNvSpPr/>
            <p:nvPr/>
          </p:nvSpPr>
          <p:spPr>
            <a:xfrm rot="16200000" flipV="1">
              <a:off x="10163424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69" name="椭圆 568">
              <a:extLst>
                <a:ext uri="{FF2B5EF4-FFF2-40B4-BE49-F238E27FC236}">
                  <a16:creationId xmlns:a16="http://schemas.microsoft.com/office/drawing/2014/main" id="{5405BBE6-E878-46A7-845B-643CC64C7003}"/>
                </a:ext>
              </a:extLst>
            </p:cNvPr>
            <p:cNvSpPr/>
            <p:nvPr/>
          </p:nvSpPr>
          <p:spPr>
            <a:xfrm rot="16200000" flipV="1">
              <a:off x="10164528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0" name="椭圆 569">
              <a:extLst>
                <a:ext uri="{FF2B5EF4-FFF2-40B4-BE49-F238E27FC236}">
                  <a16:creationId xmlns:a16="http://schemas.microsoft.com/office/drawing/2014/main" id="{E8B8EF97-A5AB-49D4-A4D3-E6FD8459D233}"/>
                </a:ext>
              </a:extLst>
            </p:cNvPr>
            <p:cNvSpPr/>
            <p:nvPr/>
          </p:nvSpPr>
          <p:spPr>
            <a:xfrm rot="16200000" flipV="1">
              <a:off x="10165633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1" name="椭圆 570">
              <a:extLst>
                <a:ext uri="{FF2B5EF4-FFF2-40B4-BE49-F238E27FC236}">
                  <a16:creationId xmlns:a16="http://schemas.microsoft.com/office/drawing/2014/main" id="{4F4D96B3-844A-46C6-BB25-9D662A1E26B5}"/>
                </a:ext>
              </a:extLst>
            </p:cNvPr>
            <p:cNvSpPr/>
            <p:nvPr/>
          </p:nvSpPr>
          <p:spPr>
            <a:xfrm rot="16200000" flipV="1">
              <a:off x="10166738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2" name="椭圆 571">
              <a:extLst>
                <a:ext uri="{FF2B5EF4-FFF2-40B4-BE49-F238E27FC236}">
                  <a16:creationId xmlns:a16="http://schemas.microsoft.com/office/drawing/2014/main" id="{5F998F99-90F6-45AC-AB0C-46A9FECEE59E}"/>
                </a:ext>
              </a:extLst>
            </p:cNvPr>
            <p:cNvSpPr/>
            <p:nvPr/>
          </p:nvSpPr>
          <p:spPr>
            <a:xfrm rot="16200000" flipV="1">
              <a:off x="10167842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3" name="椭圆 572">
              <a:extLst>
                <a:ext uri="{FF2B5EF4-FFF2-40B4-BE49-F238E27FC236}">
                  <a16:creationId xmlns:a16="http://schemas.microsoft.com/office/drawing/2014/main" id="{55AC6D48-EB16-41AB-844D-B91FE797EB68}"/>
                </a:ext>
              </a:extLst>
            </p:cNvPr>
            <p:cNvSpPr/>
            <p:nvPr/>
          </p:nvSpPr>
          <p:spPr>
            <a:xfrm rot="16200000" flipV="1">
              <a:off x="10168946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4" name="椭圆 573">
              <a:extLst>
                <a:ext uri="{FF2B5EF4-FFF2-40B4-BE49-F238E27FC236}">
                  <a16:creationId xmlns:a16="http://schemas.microsoft.com/office/drawing/2014/main" id="{9116F4A9-BC67-4CA8-860A-DD933F9F6C66}"/>
                </a:ext>
              </a:extLst>
            </p:cNvPr>
            <p:cNvSpPr/>
            <p:nvPr/>
          </p:nvSpPr>
          <p:spPr>
            <a:xfrm rot="16200000" flipV="1">
              <a:off x="10170050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5" name="椭圆 574">
              <a:extLst>
                <a:ext uri="{FF2B5EF4-FFF2-40B4-BE49-F238E27FC236}">
                  <a16:creationId xmlns:a16="http://schemas.microsoft.com/office/drawing/2014/main" id="{FA26D9FA-A6FB-4267-B81E-86A24339DAEB}"/>
                </a:ext>
              </a:extLst>
            </p:cNvPr>
            <p:cNvSpPr/>
            <p:nvPr/>
          </p:nvSpPr>
          <p:spPr>
            <a:xfrm rot="16200000" flipV="1">
              <a:off x="10171155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6" name="椭圆 575">
              <a:extLst>
                <a:ext uri="{FF2B5EF4-FFF2-40B4-BE49-F238E27FC236}">
                  <a16:creationId xmlns:a16="http://schemas.microsoft.com/office/drawing/2014/main" id="{64A1B872-77E0-4A06-B22D-1E18AA9A16FE}"/>
                </a:ext>
              </a:extLst>
            </p:cNvPr>
            <p:cNvSpPr/>
            <p:nvPr/>
          </p:nvSpPr>
          <p:spPr>
            <a:xfrm rot="16200000" flipV="1">
              <a:off x="10172260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7" name="椭圆 576">
              <a:extLst>
                <a:ext uri="{FF2B5EF4-FFF2-40B4-BE49-F238E27FC236}">
                  <a16:creationId xmlns:a16="http://schemas.microsoft.com/office/drawing/2014/main" id="{02E2C0C3-8967-4578-B765-70E1B636AE6C}"/>
                </a:ext>
              </a:extLst>
            </p:cNvPr>
            <p:cNvSpPr/>
            <p:nvPr/>
          </p:nvSpPr>
          <p:spPr>
            <a:xfrm rot="16200000" flipV="1">
              <a:off x="10173365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8" name="椭圆 577">
              <a:extLst>
                <a:ext uri="{FF2B5EF4-FFF2-40B4-BE49-F238E27FC236}">
                  <a16:creationId xmlns:a16="http://schemas.microsoft.com/office/drawing/2014/main" id="{9BB9601E-5AEC-4DE0-A7D2-4D76A06744EB}"/>
                </a:ext>
              </a:extLst>
            </p:cNvPr>
            <p:cNvSpPr/>
            <p:nvPr/>
          </p:nvSpPr>
          <p:spPr>
            <a:xfrm rot="16200000" flipV="1">
              <a:off x="10174469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79" name="椭圆 578">
              <a:extLst>
                <a:ext uri="{FF2B5EF4-FFF2-40B4-BE49-F238E27FC236}">
                  <a16:creationId xmlns:a16="http://schemas.microsoft.com/office/drawing/2014/main" id="{E868DD34-0A72-46E7-A1A0-0E7A2CFEEB12}"/>
                </a:ext>
              </a:extLst>
            </p:cNvPr>
            <p:cNvSpPr/>
            <p:nvPr/>
          </p:nvSpPr>
          <p:spPr>
            <a:xfrm rot="16200000" flipV="1">
              <a:off x="10175573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0" name="椭圆 579">
              <a:extLst>
                <a:ext uri="{FF2B5EF4-FFF2-40B4-BE49-F238E27FC236}">
                  <a16:creationId xmlns:a16="http://schemas.microsoft.com/office/drawing/2014/main" id="{E9F942F7-2530-4D5D-A257-4FA360283C29}"/>
                </a:ext>
              </a:extLst>
            </p:cNvPr>
            <p:cNvSpPr/>
            <p:nvPr/>
          </p:nvSpPr>
          <p:spPr>
            <a:xfrm rot="16200000" flipV="1">
              <a:off x="1000957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1" name="椭圆 580">
              <a:extLst>
                <a:ext uri="{FF2B5EF4-FFF2-40B4-BE49-F238E27FC236}">
                  <a16:creationId xmlns:a16="http://schemas.microsoft.com/office/drawing/2014/main" id="{D871B5B8-A9A8-4C68-ADE0-2D768D0A3835}"/>
                </a:ext>
              </a:extLst>
            </p:cNvPr>
            <p:cNvSpPr/>
            <p:nvPr/>
          </p:nvSpPr>
          <p:spPr>
            <a:xfrm rot="16200000" flipV="1">
              <a:off x="10010675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2" name="椭圆 581">
              <a:extLst>
                <a:ext uri="{FF2B5EF4-FFF2-40B4-BE49-F238E27FC236}">
                  <a16:creationId xmlns:a16="http://schemas.microsoft.com/office/drawing/2014/main" id="{5B85244C-AD23-4731-9FDF-93B35669B414}"/>
                </a:ext>
              </a:extLst>
            </p:cNvPr>
            <p:cNvSpPr/>
            <p:nvPr/>
          </p:nvSpPr>
          <p:spPr>
            <a:xfrm rot="16200000" flipV="1">
              <a:off x="1001178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3" name="椭圆 582">
              <a:extLst>
                <a:ext uri="{FF2B5EF4-FFF2-40B4-BE49-F238E27FC236}">
                  <a16:creationId xmlns:a16="http://schemas.microsoft.com/office/drawing/2014/main" id="{DCB68F51-2D10-4EF3-9D9F-1807D04B0836}"/>
                </a:ext>
              </a:extLst>
            </p:cNvPr>
            <p:cNvSpPr/>
            <p:nvPr/>
          </p:nvSpPr>
          <p:spPr>
            <a:xfrm rot="16200000" flipV="1">
              <a:off x="1001288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4" name="椭圆 583">
              <a:extLst>
                <a:ext uri="{FF2B5EF4-FFF2-40B4-BE49-F238E27FC236}">
                  <a16:creationId xmlns:a16="http://schemas.microsoft.com/office/drawing/2014/main" id="{33F04EB0-CA55-411F-8E44-78A5B28F374F}"/>
                </a:ext>
              </a:extLst>
            </p:cNvPr>
            <p:cNvSpPr/>
            <p:nvPr/>
          </p:nvSpPr>
          <p:spPr>
            <a:xfrm rot="16200000" flipV="1">
              <a:off x="1001399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5" name="椭圆 584">
              <a:extLst>
                <a:ext uri="{FF2B5EF4-FFF2-40B4-BE49-F238E27FC236}">
                  <a16:creationId xmlns:a16="http://schemas.microsoft.com/office/drawing/2014/main" id="{4055B1EB-37BA-4668-91E9-1A5BAA80CA3B}"/>
                </a:ext>
              </a:extLst>
            </p:cNvPr>
            <p:cNvSpPr/>
            <p:nvPr/>
          </p:nvSpPr>
          <p:spPr>
            <a:xfrm rot="16200000" flipV="1">
              <a:off x="1001509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6" name="椭圆 585">
              <a:extLst>
                <a:ext uri="{FF2B5EF4-FFF2-40B4-BE49-F238E27FC236}">
                  <a16:creationId xmlns:a16="http://schemas.microsoft.com/office/drawing/2014/main" id="{755EFB0E-B1DF-447B-A147-3F63BE88B753}"/>
                </a:ext>
              </a:extLst>
            </p:cNvPr>
            <p:cNvSpPr/>
            <p:nvPr/>
          </p:nvSpPr>
          <p:spPr>
            <a:xfrm rot="16200000" flipV="1">
              <a:off x="1001619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7" name="椭圆 586">
              <a:extLst>
                <a:ext uri="{FF2B5EF4-FFF2-40B4-BE49-F238E27FC236}">
                  <a16:creationId xmlns:a16="http://schemas.microsoft.com/office/drawing/2014/main" id="{0DC2EC2B-425F-418D-830A-8866F4D95520}"/>
                </a:ext>
              </a:extLst>
            </p:cNvPr>
            <p:cNvSpPr/>
            <p:nvPr/>
          </p:nvSpPr>
          <p:spPr>
            <a:xfrm rot="16200000" flipV="1">
              <a:off x="1001730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8" name="椭圆 587">
              <a:extLst>
                <a:ext uri="{FF2B5EF4-FFF2-40B4-BE49-F238E27FC236}">
                  <a16:creationId xmlns:a16="http://schemas.microsoft.com/office/drawing/2014/main" id="{8E2DD1D4-1751-4016-A62C-6AFCACD7A2E5}"/>
                </a:ext>
              </a:extLst>
            </p:cNvPr>
            <p:cNvSpPr/>
            <p:nvPr/>
          </p:nvSpPr>
          <p:spPr>
            <a:xfrm rot="16200000" flipV="1">
              <a:off x="1001840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89" name="椭圆 588">
              <a:extLst>
                <a:ext uri="{FF2B5EF4-FFF2-40B4-BE49-F238E27FC236}">
                  <a16:creationId xmlns:a16="http://schemas.microsoft.com/office/drawing/2014/main" id="{61D59051-4504-40DB-8D2C-400763321AFF}"/>
                </a:ext>
              </a:extLst>
            </p:cNvPr>
            <p:cNvSpPr/>
            <p:nvPr/>
          </p:nvSpPr>
          <p:spPr>
            <a:xfrm rot="16200000" flipV="1">
              <a:off x="1001951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0" name="椭圆 589">
              <a:extLst>
                <a:ext uri="{FF2B5EF4-FFF2-40B4-BE49-F238E27FC236}">
                  <a16:creationId xmlns:a16="http://schemas.microsoft.com/office/drawing/2014/main" id="{21190DC4-A750-474B-893B-804556CA3D4C}"/>
                </a:ext>
              </a:extLst>
            </p:cNvPr>
            <p:cNvSpPr/>
            <p:nvPr/>
          </p:nvSpPr>
          <p:spPr>
            <a:xfrm rot="16200000" flipV="1">
              <a:off x="10020616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1" name="椭圆 590">
              <a:extLst>
                <a:ext uri="{FF2B5EF4-FFF2-40B4-BE49-F238E27FC236}">
                  <a16:creationId xmlns:a16="http://schemas.microsoft.com/office/drawing/2014/main" id="{6F05EEE0-E727-4C75-8098-7F5725A5E3A5}"/>
                </a:ext>
              </a:extLst>
            </p:cNvPr>
            <p:cNvSpPr/>
            <p:nvPr/>
          </p:nvSpPr>
          <p:spPr>
            <a:xfrm rot="16200000" flipV="1">
              <a:off x="10021720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2" name="椭圆 591">
              <a:extLst>
                <a:ext uri="{FF2B5EF4-FFF2-40B4-BE49-F238E27FC236}">
                  <a16:creationId xmlns:a16="http://schemas.microsoft.com/office/drawing/2014/main" id="{78797B74-3F0F-4418-94A3-43B92E07FEE0}"/>
                </a:ext>
              </a:extLst>
            </p:cNvPr>
            <p:cNvSpPr/>
            <p:nvPr/>
          </p:nvSpPr>
          <p:spPr>
            <a:xfrm rot="16200000" flipV="1">
              <a:off x="9855719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3" name="椭圆 592">
              <a:extLst>
                <a:ext uri="{FF2B5EF4-FFF2-40B4-BE49-F238E27FC236}">
                  <a16:creationId xmlns:a16="http://schemas.microsoft.com/office/drawing/2014/main" id="{B8E9CA93-D3A8-4812-A1B6-03CD2D12B1B3}"/>
                </a:ext>
              </a:extLst>
            </p:cNvPr>
            <p:cNvSpPr/>
            <p:nvPr/>
          </p:nvSpPr>
          <p:spPr>
            <a:xfrm rot="16200000" flipV="1">
              <a:off x="985682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4" name="椭圆 593">
              <a:extLst>
                <a:ext uri="{FF2B5EF4-FFF2-40B4-BE49-F238E27FC236}">
                  <a16:creationId xmlns:a16="http://schemas.microsoft.com/office/drawing/2014/main" id="{CD4B81CE-65F5-4DA6-A452-C6F5187A95A1}"/>
                </a:ext>
              </a:extLst>
            </p:cNvPr>
            <p:cNvSpPr/>
            <p:nvPr/>
          </p:nvSpPr>
          <p:spPr>
            <a:xfrm rot="16200000" flipV="1">
              <a:off x="985792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5" name="椭圆 594">
              <a:extLst>
                <a:ext uri="{FF2B5EF4-FFF2-40B4-BE49-F238E27FC236}">
                  <a16:creationId xmlns:a16="http://schemas.microsoft.com/office/drawing/2014/main" id="{B57E60CA-DD70-41A7-B821-1A0F671170D1}"/>
                </a:ext>
              </a:extLst>
            </p:cNvPr>
            <p:cNvSpPr/>
            <p:nvPr/>
          </p:nvSpPr>
          <p:spPr>
            <a:xfrm rot="16200000" flipV="1">
              <a:off x="985903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6" name="椭圆 595">
              <a:extLst>
                <a:ext uri="{FF2B5EF4-FFF2-40B4-BE49-F238E27FC236}">
                  <a16:creationId xmlns:a16="http://schemas.microsoft.com/office/drawing/2014/main" id="{505CC132-62CF-4682-9739-0D3AE065766A}"/>
                </a:ext>
              </a:extLst>
            </p:cNvPr>
            <p:cNvSpPr/>
            <p:nvPr/>
          </p:nvSpPr>
          <p:spPr>
            <a:xfrm rot="16200000" flipV="1">
              <a:off x="986013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7" name="椭圆 596">
              <a:extLst>
                <a:ext uri="{FF2B5EF4-FFF2-40B4-BE49-F238E27FC236}">
                  <a16:creationId xmlns:a16="http://schemas.microsoft.com/office/drawing/2014/main" id="{E3B834BA-7832-49A5-8F56-447B348A1C08}"/>
                </a:ext>
              </a:extLst>
            </p:cNvPr>
            <p:cNvSpPr/>
            <p:nvPr/>
          </p:nvSpPr>
          <p:spPr>
            <a:xfrm rot="16200000" flipV="1">
              <a:off x="986124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8" name="椭圆 597">
              <a:extLst>
                <a:ext uri="{FF2B5EF4-FFF2-40B4-BE49-F238E27FC236}">
                  <a16:creationId xmlns:a16="http://schemas.microsoft.com/office/drawing/2014/main" id="{0C0C41DD-EFCE-49D0-AD13-C2676FC0D3C3}"/>
                </a:ext>
              </a:extLst>
            </p:cNvPr>
            <p:cNvSpPr/>
            <p:nvPr/>
          </p:nvSpPr>
          <p:spPr>
            <a:xfrm rot="16200000" flipV="1">
              <a:off x="986234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99" name="椭圆 598">
              <a:extLst>
                <a:ext uri="{FF2B5EF4-FFF2-40B4-BE49-F238E27FC236}">
                  <a16:creationId xmlns:a16="http://schemas.microsoft.com/office/drawing/2014/main" id="{1C493B96-C297-4BE3-BEB1-56EF5D3B2580}"/>
                </a:ext>
              </a:extLst>
            </p:cNvPr>
            <p:cNvSpPr/>
            <p:nvPr/>
          </p:nvSpPr>
          <p:spPr>
            <a:xfrm rot="16200000" flipV="1">
              <a:off x="9863450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0" name="椭圆 599">
              <a:extLst>
                <a:ext uri="{FF2B5EF4-FFF2-40B4-BE49-F238E27FC236}">
                  <a16:creationId xmlns:a16="http://schemas.microsoft.com/office/drawing/2014/main" id="{F7B1D1E1-4125-451C-AE67-98A5B1C6A386}"/>
                </a:ext>
              </a:extLst>
            </p:cNvPr>
            <p:cNvSpPr/>
            <p:nvPr/>
          </p:nvSpPr>
          <p:spPr>
            <a:xfrm rot="16200000" flipV="1">
              <a:off x="9864555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1" name="椭圆 600">
              <a:extLst>
                <a:ext uri="{FF2B5EF4-FFF2-40B4-BE49-F238E27FC236}">
                  <a16:creationId xmlns:a16="http://schemas.microsoft.com/office/drawing/2014/main" id="{CAEB37C4-2C6A-4B61-A76A-D6F306F23624}"/>
                </a:ext>
              </a:extLst>
            </p:cNvPr>
            <p:cNvSpPr/>
            <p:nvPr/>
          </p:nvSpPr>
          <p:spPr>
            <a:xfrm rot="16200000" flipV="1">
              <a:off x="9865660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2" name="椭圆 601">
              <a:extLst>
                <a:ext uri="{FF2B5EF4-FFF2-40B4-BE49-F238E27FC236}">
                  <a16:creationId xmlns:a16="http://schemas.microsoft.com/office/drawing/2014/main" id="{A8435B01-82D3-496B-9F1C-A31810F5E26D}"/>
                </a:ext>
              </a:extLst>
            </p:cNvPr>
            <p:cNvSpPr/>
            <p:nvPr/>
          </p:nvSpPr>
          <p:spPr>
            <a:xfrm rot="16200000" flipV="1">
              <a:off x="986676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3" name="椭圆 602">
              <a:extLst>
                <a:ext uri="{FF2B5EF4-FFF2-40B4-BE49-F238E27FC236}">
                  <a16:creationId xmlns:a16="http://schemas.microsoft.com/office/drawing/2014/main" id="{01D4B075-340E-419A-9E4F-5605B14F7629}"/>
                </a:ext>
              </a:extLst>
            </p:cNvPr>
            <p:cNvSpPr/>
            <p:nvPr/>
          </p:nvSpPr>
          <p:spPr>
            <a:xfrm rot="16200000" flipV="1">
              <a:off x="986786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id="{1D9AD777-3523-4201-A1FB-C3D6DDA93F02}"/>
                </a:ext>
              </a:extLst>
            </p:cNvPr>
            <p:cNvSpPr/>
            <p:nvPr/>
          </p:nvSpPr>
          <p:spPr>
            <a:xfrm rot="16200000" flipV="1">
              <a:off x="970186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id="{CF27DE7E-33FD-471D-81A3-664269814EBB}"/>
                </a:ext>
              </a:extLst>
            </p:cNvPr>
            <p:cNvSpPr/>
            <p:nvPr/>
          </p:nvSpPr>
          <p:spPr>
            <a:xfrm rot="16200000" flipV="1">
              <a:off x="970297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6" name="椭圆 605">
              <a:extLst>
                <a:ext uri="{FF2B5EF4-FFF2-40B4-BE49-F238E27FC236}">
                  <a16:creationId xmlns:a16="http://schemas.microsoft.com/office/drawing/2014/main" id="{073B7CD4-B170-4CF7-B35E-4400F96A3356}"/>
                </a:ext>
              </a:extLst>
            </p:cNvPr>
            <p:cNvSpPr/>
            <p:nvPr/>
          </p:nvSpPr>
          <p:spPr>
            <a:xfrm rot="16200000" flipV="1">
              <a:off x="9704076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id="{83D5B091-815F-44A1-8445-DD90798A6B8B}"/>
                </a:ext>
              </a:extLst>
            </p:cNvPr>
            <p:cNvSpPr/>
            <p:nvPr/>
          </p:nvSpPr>
          <p:spPr>
            <a:xfrm rot="16200000" flipV="1">
              <a:off x="970518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id="{0623A897-F721-42A1-A58A-43D04F0AD500}"/>
                </a:ext>
              </a:extLst>
            </p:cNvPr>
            <p:cNvSpPr/>
            <p:nvPr/>
          </p:nvSpPr>
          <p:spPr>
            <a:xfrm rot="16200000" flipV="1">
              <a:off x="970628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id="{7A723C10-8751-462C-A9C2-2629BE8CF289}"/>
                </a:ext>
              </a:extLst>
            </p:cNvPr>
            <p:cNvSpPr/>
            <p:nvPr/>
          </p:nvSpPr>
          <p:spPr>
            <a:xfrm rot="16200000" flipV="1">
              <a:off x="9707389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id="{C01FF48B-6C1A-4B34-AD0E-F266977D4EDE}"/>
                </a:ext>
              </a:extLst>
            </p:cNvPr>
            <p:cNvSpPr/>
            <p:nvPr/>
          </p:nvSpPr>
          <p:spPr>
            <a:xfrm rot="16200000" flipV="1">
              <a:off x="9708493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id="{A6772544-5298-405D-8A04-ADE4A7975767}"/>
                </a:ext>
              </a:extLst>
            </p:cNvPr>
            <p:cNvSpPr/>
            <p:nvPr/>
          </p:nvSpPr>
          <p:spPr>
            <a:xfrm rot="16200000" flipV="1">
              <a:off x="970959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2" name="椭圆 611">
              <a:extLst>
                <a:ext uri="{FF2B5EF4-FFF2-40B4-BE49-F238E27FC236}">
                  <a16:creationId xmlns:a16="http://schemas.microsoft.com/office/drawing/2014/main" id="{4BCFE1F3-7F97-4FF4-8A9E-28F2C53659B0}"/>
                </a:ext>
              </a:extLst>
            </p:cNvPr>
            <p:cNvSpPr/>
            <p:nvPr/>
          </p:nvSpPr>
          <p:spPr>
            <a:xfrm rot="16200000" flipV="1">
              <a:off x="971070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3" name="椭圆 612">
              <a:extLst>
                <a:ext uri="{FF2B5EF4-FFF2-40B4-BE49-F238E27FC236}">
                  <a16:creationId xmlns:a16="http://schemas.microsoft.com/office/drawing/2014/main" id="{0C5BA7BE-E9B0-4404-BAF7-FF94733EE655}"/>
                </a:ext>
              </a:extLst>
            </p:cNvPr>
            <p:cNvSpPr/>
            <p:nvPr/>
          </p:nvSpPr>
          <p:spPr>
            <a:xfrm rot="16200000" flipV="1">
              <a:off x="971180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4" name="椭圆 613">
              <a:extLst>
                <a:ext uri="{FF2B5EF4-FFF2-40B4-BE49-F238E27FC236}">
                  <a16:creationId xmlns:a16="http://schemas.microsoft.com/office/drawing/2014/main" id="{BF7807AA-7679-45EB-B623-D2A2FFE64925}"/>
                </a:ext>
              </a:extLst>
            </p:cNvPr>
            <p:cNvSpPr/>
            <p:nvPr/>
          </p:nvSpPr>
          <p:spPr>
            <a:xfrm rot="16200000" flipV="1">
              <a:off x="971291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5" name="椭圆 614">
              <a:extLst>
                <a:ext uri="{FF2B5EF4-FFF2-40B4-BE49-F238E27FC236}">
                  <a16:creationId xmlns:a16="http://schemas.microsoft.com/office/drawing/2014/main" id="{0376816D-93CF-4A98-9DC7-3F25BCE670AC}"/>
                </a:ext>
              </a:extLst>
            </p:cNvPr>
            <p:cNvSpPr/>
            <p:nvPr/>
          </p:nvSpPr>
          <p:spPr>
            <a:xfrm rot="16200000" flipV="1">
              <a:off x="971401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686AE25-81B9-452D-B8C3-F5B55CD3BEE6}"/>
              </a:ext>
            </a:extLst>
          </p:cNvPr>
          <p:cNvGrpSpPr/>
          <p:nvPr/>
        </p:nvGrpSpPr>
        <p:grpSpPr>
          <a:xfrm>
            <a:off x="8204202" y="130628"/>
            <a:ext cx="3377310" cy="759581"/>
            <a:chOff x="8204202" y="130628"/>
            <a:chExt cx="3377310" cy="759581"/>
          </a:xfrm>
        </p:grpSpPr>
        <p:sp>
          <p:nvSpPr>
            <p:cNvPr id="617" name="椭圆 616">
              <a:extLst>
                <a:ext uri="{FF2B5EF4-FFF2-40B4-BE49-F238E27FC236}">
                  <a16:creationId xmlns:a16="http://schemas.microsoft.com/office/drawing/2014/main" id="{E31E05DB-CB94-43FB-93FA-E47FDE1D020E}"/>
                </a:ext>
              </a:extLst>
            </p:cNvPr>
            <p:cNvSpPr/>
            <p:nvPr/>
          </p:nvSpPr>
          <p:spPr>
            <a:xfrm>
              <a:off x="8204202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8" name="椭圆 617">
              <a:extLst>
                <a:ext uri="{FF2B5EF4-FFF2-40B4-BE49-F238E27FC236}">
                  <a16:creationId xmlns:a16="http://schemas.microsoft.com/office/drawing/2014/main" id="{10AC1336-E88D-425C-BE27-FD382ED8214A}"/>
                </a:ext>
              </a:extLst>
            </p:cNvPr>
            <p:cNvSpPr/>
            <p:nvPr/>
          </p:nvSpPr>
          <p:spPr>
            <a:xfrm>
              <a:off x="8355551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9" name="椭圆 618">
              <a:extLst>
                <a:ext uri="{FF2B5EF4-FFF2-40B4-BE49-F238E27FC236}">
                  <a16:creationId xmlns:a16="http://schemas.microsoft.com/office/drawing/2014/main" id="{54199A94-7350-4A3E-8131-CC51D1650C3C}"/>
                </a:ext>
              </a:extLst>
            </p:cNvPr>
            <p:cNvSpPr/>
            <p:nvPr/>
          </p:nvSpPr>
          <p:spPr>
            <a:xfrm>
              <a:off x="8506898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0" name="椭圆 619">
              <a:extLst>
                <a:ext uri="{FF2B5EF4-FFF2-40B4-BE49-F238E27FC236}">
                  <a16:creationId xmlns:a16="http://schemas.microsoft.com/office/drawing/2014/main" id="{8B1D6D68-B439-49D1-94A7-5A702527600B}"/>
                </a:ext>
              </a:extLst>
            </p:cNvPr>
            <p:cNvSpPr/>
            <p:nvPr/>
          </p:nvSpPr>
          <p:spPr>
            <a:xfrm>
              <a:off x="8658247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1" name="椭圆 620">
              <a:extLst>
                <a:ext uri="{FF2B5EF4-FFF2-40B4-BE49-F238E27FC236}">
                  <a16:creationId xmlns:a16="http://schemas.microsoft.com/office/drawing/2014/main" id="{CFED13BC-01DC-41B8-823F-E0DB0713C61F}"/>
                </a:ext>
              </a:extLst>
            </p:cNvPr>
            <p:cNvSpPr/>
            <p:nvPr/>
          </p:nvSpPr>
          <p:spPr>
            <a:xfrm>
              <a:off x="8809595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2" name="椭圆 621">
              <a:extLst>
                <a:ext uri="{FF2B5EF4-FFF2-40B4-BE49-F238E27FC236}">
                  <a16:creationId xmlns:a16="http://schemas.microsoft.com/office/drawing/2014/main" id="{6FC4C718-355D-457C-8864-9255FDBD6768}"/>
                </a:ext>
              </a:extLst>
            </p:cNvPr>
            <p:cNvSpPr/>
            <p:nvPr/>
          </p:nvSpPr>
          <p:spPr>
            <a:xfrm>
              <a:off x="896094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3" name="椭圆 622">
              <a:extLst>
                <a:ext uri="{FF2B5EF4-FFF2-40B4-BE49-F238E27FC236}">
                  <a16:creationId xmlns:a16="http://schemas.microsoft.com/office/drawing/2014/main" id="{AF8B6B2A-737F-4022-8B75-9B15BD908BE5}"/>
                </a:ext>
              </a:extLst>
            </p:cNvPr>
            <p:cNvSpPr/>
            <p:nvPr/>
          </p:nvSpPr>
          <p:spPr>
            <a:xfrm>
              <a:off x="9112291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4" name="椭圆 623">
              <a:extLst>
                <a:ext uri="{FF2B5EF4-FFF2-40B4-BE49-F238E27FC236}">
                  <a16:creationId xmlns:a16="http://schemas.microsoft.com/office/drawing/2014/main" id="{88F1FB32-D350-4863-9C68-EC5DFF7E8F49}"/>
                </a:ext>
              </a:extLst>
            </p:cNvPr>
            <p:cNvSpPr/>
            <p:nvPr/>
          </p:nvSpPr>
          <p:spPr>
            <a:xfrm>
              <a:off x="926364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5" name="椭圆 624">
              <a:extLst>
                <a:ext uri="{FF2B5EF4-FFF2-40B4-BE49-F238E27FC236}">
                  <a16:creationId xmlns:a16="http://schemas.microsoft.com/office/drawing/2014/main" id="{329EAD66-02DE-479E-8DD4-196BF5B2D429}"/>
                </a:ext>
              </a:extLst>
            </p:cNvPr>
            <p:cNvSpPr/>
            <p:nvPr/>
          </p:nvSpPr>
          <p:spPr>
            <a:xfrm>
              <a:off x="9414987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6" name="椭圆 625">
              <a:extLst>
                <a:ext uri="{FF2B5EF4-FFF2-40B4-BE49-F238E27FC236}">
                  <a16:creationId xmlns:a16="http://schemas.microsoft.com/office/drawing/2014/main" id="{6F26B782-E686-4B71-8751-5083F48D5D9A}"/>
                </a:ext>
              </a:extLst>
            </p:cNvPr>
            <p:cNvSpPr/>
            <p:nvPr/>
          </p:nvSpPr>
          <p:spPr>
            <a:xfrm>
              <a:off x="9566336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7" name="椭圆 626">
              <a:extLst>
                <a:ext uri="{FF2B5EF4-FFF2-40B4-BE49-F238E27FC236}">
                  <a16:creationId xmlns:a16="http://schemas.microsoft.com/office/drawing/2014/main" id="{F30EA5AE-5E6B-4FFB-9BF7-95EC27068E7A}"/>
                </a:ext>
              </a:extLst>
            </p:cNvPr>
            <p:cNvSpPr/>
            <p:nvPr/>
          </p:nvSpPr>
          <p:spPr>
            <a:xfrm>
              <a:off x="9717684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8" name="椭圆 627">
              <a:extLst>
                <a:ext uri="{FF2B5EF4-FFF2-40B4-BE49-F238E27FC236}">
                  <a16:creationId xmlns:a16="http://schemas.microsoft.com/office/drawing/2014/main" id="{FC919E1B-06A7-4B93-9958-6D14A689B422}"/>
                </a:ext>
              </a:extLst>
            </p:cNvPr>
            <p:cNvSpPr/>
            <p:nvPr/>
          </p:nvSpPr>
          <p:spPr>
            <a:xfrm>
              <a:off x="8204202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29" name="椭圆 628">
              <a:extLst>
                <a:ext uri="{FF2B5EF4-FFF2-40B4-BE49-F238E27FC236}">
                  <a16:creationId xmlns:a16="http://schemas.microsoft.com/office/drawing/2014/main" id="{587AA921-2487-4403-B845-1411EDC54435}"/>
                </a:ext>
              </a:extLst>
            </p:cNvPr>
            <p:cNvSpPr/>
            <p:nvPr/>
          </p:nvSpPr>
          <p:spPr>
            <a:xfrm>
              <a:off x="8355551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0" name="椭圆 629">
              <a:extLst>
                <a:ext uri="{FF2B5EF4-FFF2-40B4-BE49-F238E27FC236}">
                  <a16:creationId xmlns:a16="http://schemas.microsoft.com/office/drawing/2014/main" id="{3E8B44C8-2C3F-4721-81F5-9FD9FC7AED8D}"/>
                </a:ext>
              </a:extLst>
            </p:cNvPr>
            <p:cNvSpPr/>
            <p:nvPr/>
          </p:nvSpPr>
          <p:spPr>
            <a:xfrm>
              <a:off x="8506898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AC0B124F-5DE5-4988-93D7-E40DF7C3B40A}"/>
                </a:ext>
              </a:extLst>
            </p:cNvPr>
            <p:cNvSpPr/>
            <p:nvPr/>
          </p:nvSpPr>
          <p:spPr>
            <a:xfrm>
              <a:off x="8658247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2" name="椭圆 631">
              <a:extLst>
                <a:ext uri="{FF2B5EF4-FFF2-40B4-BE49-F238E27FC236}">
                  <a16:creationId xmlns:a16="http://schemas.microsoft.com/office/drawing/2014/main" id="{62646CEE-D95D-4E98-8101-7A9FE7B118A9}"/>
                </a:ext>
              </a:extLst>
            </p:cNvPr>
            <p:cNvSpPr/>
            <p:nvPr/>
          </p:nvSpPr>
          <p:spPr>
            <a:xfrm>
              <a:off x="8809595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3" name="椭圆 632">
              <a:extLst>
                <a:ext uri="{FF2B5EF4-FFF2-40B4-BE49-F238E27FC236}">
                  <a16:creationId xmlns:a16="http://schemas.microsoft.com/office/drawing/2014/main" id="{500975A7-76AB-4C5C-9697-C2179F023197}"/>
                </a:ext>
              </a:extLst>
            </p:cNvPr>
            <p:cNvSpPr/>
            <p:nvPr/>
          </p:nvSpPr>
          <p:spPr>
            <a:xfrm>
              <a:off x="896094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4" name="椭圆 633">
              <a:extLst>
                <a:ext uri="{FF2B5EF4-FFF2-40B4-BE49-F238E27FC236}">
                  <a16:creationId xmlns:a16="http://schemas.microsoft.com/office/drawing/2014/main" id="{8F80B19F-EE8A-45D7-9D59-90D00D4B7D1C}"/>
                </a:ext>
              </a:extLst>
            </p:cNvPr>
            <p:cNvSpPr/>
            <p:nvPr/>
          </p:nvSpPr>
          <p:spPr>
            <a:xfrm>
              <a:off x="9112291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5" name="椭圆 634">
              <a:extLst>
                <a:ext uri="{FF2B5EF4-FFF2-40B4-BE49-F238E27FC236}">
                  <a16:creationId xmlns:a16="http://schemas.microsoft.com/office/drawing/2014/main" id="{DEE344EC-215D-4160-9503-7DBF629475E2}"/>
                </a:ext>
              </a:extLst>
            </p:cNvPr>
            <p:cNvSpPr/>
            <p:nvPr/>
          </p:nvSpPr>
          <p:spPr>
            <a:xfrm>
              <a:off x="926364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6" name="椭圆 635">
              <a:extLst>
                <a:ext uri="{FF2B5EF4-FFF2-40B4-BE49-F238E27FC236}">
                  <a16:creationId xmlns:a16="http://schemas.microsoft.com/office/drawing/2014/main" id="{F037D345-D8B3-469F-AE5F-677CF74F09E8}"/>
                </a:ext>
              </a:extLst>
            </p:cNvPr>
            <p:cNvSpPr/>
            <p:nvPr/>
          </p:nvSpPr>
          <p:spPr>
            <a:xfrm>
              <a:off x="9414987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7" name="椭圆 636">
              <a:extLst>
                <a:ext uri="{FF2B5EF4-FFF2-40B4-BE49-F238E27FC236}">
                  <a16:creationId xmlns:a16="http://schemas.microsoft.com/office/drawing/2014/main" id="{CF2EAD14-0E8D-449F-8808-E464B17D84B5}"/>
                </a:ext>
              </a:extLst>
            </p:cNvPr>
            <p:cNvSpPr/>
            <p:nvPr/>
          </p:nvSpPr>
          <p:spPr>
            <a:xfrm>
              <a:off x="9566336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8" name="椭圆 637">
              <a:extLst>
                <a:ext uri="{FF2B5EF4-FFF2-40B4-BE49-F238E27FC236}">
                  <a16:creationId xmlns:a16="http://schemas.microsoft.com/office/drawing/2014/main" id="{E0E2E4B4-3483-4DB4-B813-7A4965294E7A}"/>
                </a:ext>
              </a:extLst>
            </p:cNvPr>
            <p:cNvSpPr/>
            <p:nvPr/>
          </p:nvSpPr>
          <p:spPr>
            <a:xfrm>
              <a:off x="9717684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39" name="椭圆 638">
              <a:extLst>
                <a:ext uri="{FF2B5EF4-FFF2-40B4-BE49-F238E27FC236}">
                  <a16:creationId xmlns:a16="http://schemas.microsoft.com/office/drawing/2014/main" id="{048D4A17-5951-4349-8B3D-04186EFFB29A}"/>
                </a:ext>
              </a:extLst>
            </p:cNvPr>
            <p:cNvSpPr/>
            <p:nvPr/>
          </p:nvSpPr>
          <p:spPr>
            <a:xfrm>
              <a:off x="9869032" y="31640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0" name="椭圆 639">
              <a:extLst>
                <a:ext uri="{FF2B5EF4-FFF2-40B4-BE49-F238E27FC236}">
                  <a16:creationId xmlns:a16="http://schemas.microsoft.com/office/drawing/2014/main" id="{7BDF1024-C7E7-4DB8-9AC9-B2C342D2A901}"/>
                </a:ext>
              </a:extLst>
            </p:cNvPr>
            <p:cNvSpPr/>
            <p:nvPr/>
          </p:nvSpPr>
          <p:spPr>
            <a:xfrm>
              <a:off x="8204202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1" name="椭圆 640">
              <a:extLst>
                <a:ext uri="{FF2B5EF4-FFF2-40B4-BE49-F238E27FC236}">
                  <a16:creationId xmlns:a16="http://schemas.microsoft.com/office/drawing/2014/main" id="{EEF76589-D1FC-4A0B-BC10-58ABBB13B7A4}"/>
                </a:ext>
              </a:extLst>
            </p:cNvPr>
            <p:cNvSpPr/>
            <p:nvPr/>
          </p:nvSpPr>
          <p:spPr>
            <a:xfrm>
              <a:off x="8355551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2" name="椭圆 641">
              <a:extLst>
                <a:ext uri="{FF2B5EF4-FFF2-40B4-BE49-F238E27FC236}">
                  <a16:creationId xmlns:a16="http://schemas.microsoft.com/office/drawing/2014/main" id="{0EEB7448-3D40-4325-AF2A-070C56B75274}"/>
                </a:ext>
              </a:extLst>
            </p:cNvPr>
            <p:cNvSpPr/>
            <p:nvPr/>
          </p:nvSpPr>
          <p:spPr>
            <a:xfrm>
              <a:off x="8506898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3" name="椭圆 642">
              <a:extLst>
                <a:ext uri="{FF2B5EF4-FFF2-40B4-BE49-F238E27FC236}">
                  <a16:creationId xmlns:a16="http://schemas.microsoft.com/office/drawing/2014/main" id="{8EBC7B1E-8940-49A7-97DF-A82F4EA5FF33}"/>
                </a:ext>
              </a:extLst>
            </p:cNvPr>
            <p:cNvSpPr/>
            <p:nvPr/>
          </p:nvSpPr>
          <p:spPr>
            <a:xfrm>
              <a:off x="8658247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4" name="椭圆 643">
              <a:extLst>
                <a:ext uri="{FF2B5EF4-FFF2-40B4-BE49-F238E27FC236}">
                  <a16:creationId xmlns:a16="http://schemas.microsoft.com/office/drawing/2014/main" id="{381F5E1E-3AD5-466A-B1B1-CBE1B790E4E8}"/>
                </a:ext>
              </a:extLst>
            </p:cNvPr>
            <p:cNvSpPr/>
            <p:nvPr/>
          </p:nvSpPr>
          <p:spPr>
            <a:xfrm>
              <a:off x="8809595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5" name="椭圆 644">
              <a:extLst>
                <a:ext uri="{FF2B5EF4-FFF2-40B4-BE49-F238E27FC236}">
                  <a16:creationId xmlns:a16="http://schemas.microsoft.com/office/drawing/2014/main" id="{A01CFED3-6658-4D1E-A879-A618889BF769}"/>
                </a:ext>
              </a:extLst>
            </p:cNvPr>
            <p:cNvSpPr/>
            <p:nvPr/>
          </p:nvSpPr>
          <p:spPr>
            <a:xfrm>
              <a:off x="896094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6" name="椭圆 645">
              <a:extLst>
                <a:ext uri="{FF2B5EF4-FFF2-40B4-BE49-F238E27FC236}">
                  <a16:creationId xmlns:a16="http://schemas.microsoft.com/office/drawing/2014/main" id="{3552DAE3-731A-4C6C-A92D-D0FF99F5A090}"/>
                </a:ext>
              </a:extLst>
            </p:cNvPr>
            <p:cNvSpPr/>
            <p:nvPr/>
          </p:nvSpPr>
          <p:spPr>
            <a:xfrm>
              <a:off x="9112291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7" name="椭圆 646">
              <a:extLst>
                <a:ext uri="{FF2B5EF4-FFF2-40B4-BE49-F238E27FC236}">
                  <a16:creationId xmlns:a16="http://schemas.microsoft.com/office/drawing/2014/main" id="{AF89FF04-D4D4-45A5-A125-BDFA927DBA91}"/>
                </a:ext>
              </a:extLst>
            </p:cNvPr>
            <p:cNvSpPr/>
            <p:nvPr/>
          </p:nvSpPr>
          <p:spPr>
            <a:xfrm>
              <a:off x="926364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8" name="椭圆 647">
              <a:extLst>
                <a:ext uri="{FF2B5EF4-FFF2-40B4-BE49-F238E27FC236}">
                  <a16:creationId xmlns:a16="http://schemas.microsoft.com/office/drawing/2014/main" id="{607B0D90-1E97-4506-BA77-D26155AE9F53}"/>
                </a:ext>
              </a:extLst>
            </p:cNvPr>
            <p:cNvSpPr/>
            <p:nvPr/>
          </p:nvSpPr>
          <p:spPr>
            <a:xfrm>
              <a:off x="9414987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49" name="椭圆 648">
              <a:extLst>
                <a:ext uri="{FF2B5EF4-FFF2-40B4-BE49-F238E27FC236}">
                  <a16:creationId xmlns:a16="http://schemas.microsoft.com/office/drawing/2014/main" id="{11BD5C72-F482-4127-9D9F-A4794A8E2256}"/>
                </a:ext>
              </a:extLst>
            </p:cNvPr>
            <p:cNvSpPr/>
            <p:nvPr/>
          </p:nvSpPr>
          <p:spPr>
            <a:xfrm>
              <a:off x="9566336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0" name="椭圆 649">
              <a:extLst>
                <a:ext uri="{FF2B5EF4-FFF2-40B4-BE49-F238E27FC236}">
                  <a16:creationId xmlns:a16="http://schemas.microsoft.com/office/drawing/2014/main" id="{8FF2765A-DA30-4C12-A566-1B04F015186F}"/>
                </a:ext>
              </a:extLst>
            </p:cNvPr>
            <p:cNvSpPr/>
            <p:nvPr/>
          </p:nvSpPr>
          <p:spPr>
            <a:xfrm>
              <a:off x="9717684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1" name="椭圆 650">
              <a:extLst>
                <a:ext uri="{FF2B5EF4-FFF2-40B4-BE49-F238E27FC236}">
                  <a16:creationId xmlns:a16="http://schemas.microsoft.com/office/drawing/2014/main" id="{9077901A-E52F-4E58-A07D-A4218398BE25}"/>
                </a:ext>
              </a:extLst>
            </p:cNvPr>
            <p:cNvSpPr/>
            <p:nvPr/>
          </p:nvSpPr>
          <p:spPr>
            <a:xfrm>
              <a:off x="9869032" y="488592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2" name="椭圆 651">
              <a:extLst>
                <a:ext uri="{FF2B5EF4-FFF2-40B4-BE49-F238E27FC236}">
                  <a16:creationId xmlns:a16="http://schemas.microsoft.com/office/drawing/2014/main" id="{6DE92FD7-4F2B-46A5-A04F-BEA592447374}"/>
                </a:ext>
              </a:extLst>
            </p:cNvPr>
            <p:cNvSpPr/>
            <p:nvPr/>
          </p:nvSpPr>
          <p:spPr>
            <a:xfrm>
              <a:off x="8204202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3" name="椭圆 652">
              <a:extLst>
                <a:ext uri="{FF2B5EF4-FFF2-40B4-BE49-F238E27FC236}">
                  <a16:creationId xmlns:a16="http://schemas.microsoft.com/office/drawing/2014/main" id="{4C1F2595-6449-42F8-AD67-B3957A981112}"/>
                </a:ext>
              </a:extLst>
            </p:cNvPr>
            <p:cNvSpPr/>
            <p:nvPr/>
          </p:nvSpPr>
          <p:spPr>
            <a:xfrm>
              <a:off x="8355551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4" name="椭圆 653">
              <a:extLst>
                <a:ext uri="{FF2B5EF4-FFF2-40B4-BE49-F238E27FC236}">
                  <a16:creationId xmlns:a16="http://schemas.microsoft.com/office/drawing/2014/main" id="{209DAF79-D4DB-464D-A6FE-DB717F6F4840}"/>
                </a:ext>
              </a:extLst>
            </p:cNvPr>
            <p:cNvSpPr/>
            <p:nvPr/>
          </p:nvSpPr>
          <p:spPr>
            <a:xfrm>
              <a:off x="8506898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5" name="椭圆 654">
              <a:extLst>
                <a:ext uri="{FF2B5EF4-FFF2-40B4-BE49-F238E27FC236}">
                  <a16:creationId xmlns:a16="http://schemas.microsoft.com/office/drawing/2014/main" id="{FA258DBB-3D3D-401E-A8A4-80DCF695526F}"/>
                </a:ext>
              </a:extLst>
            </p:cNvPr>
            <p:cNvSpPr/>
            <p:nvPr/>
          </p:nvSpPr>
          <p:spPr>
            <a:xfrm>
              <a:off x="8658247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6" name="椭圆 655">
              <a:extLst>
                <a:ext uri="{FF2B5EF4-FFF2-40B4-BE49-F238E27FC236}">
                  <a16:creationId xmlns:a16="http://schemas.microsoft.com/office/drawing/2014/main" id="{09BF0E7A-2188-4CC6-9DAA-3DD28785E9F8}"/>
                </a:ext>
              </a:extLst>
            </p:cNvPr>
            <p:cNvSpPr/>
            <p:nvPr/>
          </p:nvSpPr>
          <p:spPr>
            <a:xfrm>
              <a:off x="8809595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7" name="椭圆 656">
              <a:extLst>
                <a:ext uri="{FF2B5EF4-FFF2-40B4-BE49-F238E27FC236}">
                  <a16:creationId xmlns:a16="http://schemas.microsoft.com/office/drawing/2014/main" id="{E42CBD28-BAF6-4795-ABB7-19FE7C7BEE14}"/>
                </a:ext>
              </a:extLst>
            </p:cNvPr>
            <p:cNvSpPr/>
            <p:nvPr/>
          </p:nvSpPr>
          <p:spPr>
            <a:xfrm>
              <a:off x="896094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8" name="椭圆 657">
              <a:extLst>
                <a:ext uri="{FF2B5EF4-FFF2-40B4-BE49-F238E27FC236}">
                  <a16:creationId xmlns:a16="http://schemas.microsoft.com/office/drawing/2014/main" id="{612B43A4-CC3B-4203-B5B3-C6AF06A4E762}"/>
                </a:ext>
              </a:extLst>
            </p:cNvPr>
            <p:cNvSpPr/>
            <p:nvPr/>
          </p:nvSpPr>
          <p:spPr>
            <a:xfrm>
              <a:off x="9112291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59" name="椭圆 658">
              <a:extLst>
                <a:ext uri="{FF2B5EF4-FFF2-40B4-BE49-F238E27FC236}">
                  <a16:creationId xmlns:a16="http://schemas.microsoft.com/office/drawing/2014/main" id="{3142557E-FD06-4C45-8394-43998A034D97}"/>
                </a:ext>
              </a:extLst>
            </p:cNvPr>
            <p:cNvSpPr/>
            <p:nvPr/>
          </p:nvSpPr>
          <p:spPr>
            <a:xfrm>
              <a:off x="926364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0" name="椭圆 659">
              <a:extLst>
                <a:ext uri="{FF2B5EF4-FFF2-40B4-BE49-F238E27FC236}">
                  <a16:creationId xmlns:a16="http://schemas.microsoft.com/office/drawing/2014/main" id="{6CDFFAC0-DAED-4E36-ACAF-34D9BB9461F0}"/>
                </a:ext>
              </a:extLst>
            </p:cNvPr>
            <p:cNvSpPr/>
            <p:nvPr/>
          </p:nvSpPr>
          <p:spPr>
            <a:xfrm>
              <a:off x="9414987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1" name="椭圆 660">
              <a:extLst>
                <a:ext uri="{FF2B5EF4-FFF2-40B4-BE49-F238E27FC236}">
                  <a16:creationId xmlns:a16="http://schemas.microsoft.com/office/drawing/2014/main" id="{21BF43B7-516D-4215-AEA4-B121C9453D35}"/>
                </a:ext>
              </a:extLst>
            </p:cNvPr>
            <p:cNvSpPr/>
            <p:nvPr/>
          </p:nvSpPr>
          <p:spPr>
            <a:xfrm>
              <a:off x="9566336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2" name="椭圆 661">
              <a:extLst>
                <a:ext uri="{FF2B5EF4-FFF2-40B4-BE49-F238E27FC236}">
                  <a16:creationId xmlns:a16="http://schemas.microsoft.com/office/drawing/2014/main" id="{9FE0C94A-6154-4575-B6BC-A57BB0A87C0B}"/>
                </a:ext>
              </a:extLst>
            </p:cNvPr>
            <p:cNvSpPr/>
            <p:nvPr/>
          </p:nvSpPr>
          <p:spPr>
            <a:xfrm>
              <a:off x="9717684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3" name="椭圆 662">
              <a:extLst>
                <a:ext uri="{FF2B5EF4-FFF2-40B4-BE49-F238E27FC236}">
                  <a16:creationId xmlns:a16="http://schemas.microsoft.com/office/drawing/2014/main" id="{9C40DCA5-443C-4204-8178-2A5B25C1450C}"/>
                </a:ext>
              </a:extLst>
            </p:cNvPr>
            <p:cNvSpPr/>
            <p:nvPr/>
          </p:nvSpPr>
          <p:spPr>
            <a:xfrm>
              <a:off x="9869032" y="660775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4" name="椭圆 663">
              <a:extLst>
                <a:ext uri="{FF2B5EF4-FFF2-40B4-BE49-F238E27FC236}">
                  <a16:creationId xmlns:a16="http://schemas.microsoft.com/office/drawing/2014/main" id="{7E62DD2D-B5CD-49B1-868B-27A6A0EA672C}"/>
                </a:ext>
              </a:extLst>
            </p:cNvPr>
            <p:cNvSpPr/>
            <p:nvPr/>
          </p:nvSpPr>
          <p:spPr>
            <a:xfrm>
              <a:off x="8204202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5" name="椭圆 664">
              <a:extLst>
                <a:ext uri="{FF2B5EF4-FFF2-40B4-BE49-F238E27FC236}">
                  <a16:creationId xmlns:a16="http://schemas.microsoft.com/office/drawing/2014/main" id="{414BF0BC-CD80-4FD5-8E01-BE239B415086}"/>
                </a:ext>
              </a:extLst>
            </p:cNvPr>
            <p:cNvSpPr/>
            <p:nvPr/>
          </p:nvSpPr>
          <p:spPr>
            <a:xfrm>
              <a:off x="8355551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6" name="椭圆 665">
              <a:extLst>
                <a:ext uri="{FF2B5EF4-FFF2-40B4-BE49-F238E27FC236}">
                  <a16:creationId xmlns:a16="http://schemas.microsoft.com/office/drawing/2014/main" id="{26502D7D-0D44-416B-9E8C-6977FED2C95F}"/>
                </a:ext>
              </a:extLst>
            </p:cNvPr>
            <p:cNvSpPr/>
            <p:nvPr/>
          </p:nvSpPr>
          <p:spPr>
            <a:xfrm>
              <a:off x="8506898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7" name="椭圆 666">
              <a:extLst>
                <a:ext uri="{FF2B5EF4-FFF2-40B4-BE49-F238E27FC236}">
                  <a16:creationId xmlns:a16="http://schemas.microsoft.com/office/drawing/2014/main" id="{FA183CE2-8D9D-4639-83D0-AEE9B134BF85}"/>
                </a:ext>
              </a:extLst>
            </p:cNvPr>
            <p:cNvSpPr/>
            <p:nvPr/>
          </p:nvSpPr>
          <p:spPr>
            <a:xfrm>
              <a:off x="8658247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8" name="椭圆 667">
              <a:extLst>
                <a:ext uri="{FF2B5EF4-FFF2-40B4-BE49-F238E27FC236}">
                  <a16:creationId xmlns:a16="http://schemas.microsoft.com/office/drawing/2014/main" id="{F1E7F4FD-95FE-4BC7-B351-47E0429B5132}"/>
                </a:ext>
              </a:extLst>
            </p:cNvPr>
            <p:cNvSpPr/>
            <p:nvPr/>
          </p:nvSpPr>
          <p:spPr>
            <a:xfrm>
              <a:off x="8809595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69" name="椭圆 668">
              <a:extLst>
                <a:ext uri="{FF2B5EF4-FFF2-40B4-BE49-F238E27FC236}">
                  <a16:creationId xmlns:a16="http://schemas.microsoft.com/office/drawing/2014/main" id="{EB9DD326-8D12-4A8B-8114-164424301F09}"/>
                </a:ext>
              </a:extLst>
            </p:cNvPr>
            <p:cNvSpPr/>
            <p:nvPr/>
          </p:nvSpPr>
          <p:spPr>
            <a:xfrm>
              <a:off x="896094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0" name="椭圆 669">
              <a:extLst>
                <a:ext uri="{FF2B5EF4-FFF2-40B4-BE49-F238E27FC236}">
                  <a16:creationId xmlns:a16="http://schemas.microsoft.com/office/drawing/2014/main" id="{57B85B3E-79D4-402F-90DA-84118D4A7E94}"/>
                </a:ext>
              </a:extLst>
            </p:cNvPr>
            <p:cNvSpPr/>
            <p:nvPr/>
          </p:nvSpPr>
          <p:spPr>
            <a:xfrm>
              <a:off x="9112291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1" name="椭圆 670">
              <a:extLst>
                <a:ext uri="{FF2B5EF4-FFF2-40B4-BE49-F238E27FC236}">
                  <a16:creationId xmlns:a16="http://schemas.microsoft.com/office/drawing/2014/main" id="{E8BC0F34-967E-4DDD-8992-8270917070CB}"/>
                </a:ext>
              </a:extLst>
            </p:cNvPr>
            <p:cNvSpPr/>
            <p:nvPr/>
          </p:nvSpPr>
          <p:spPr>
            <a:xfrm>
              <a:off x="926364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2" name="椭圆 671">
              <a:extLst>
                <a:ext uri="{FF2B5EF4-FFF2-40B4-BE49-F238E27FC236}">
                  <a16:creationId xmlns:a16="http://schemas.microsoft.com/office/drawing/2014/main" id="{B3FED487-6EEA-4982-9B0C-4A069D3312F7}"/>
                </a:ext>
              </a:extLst>
            </p:cNvPr>
            <p:cNvSpPr/>
            <p:nvPr/>
          </p:nvSpPr>
          <p:spPr>
            <a:xfrm>
              <a:off x="9414987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3" name="椭圆 672">
              <a:extLst>
                <a:ext uri="{FF2B5EF4-FFF2-40B4-BE49-F238E27FC236}">
                  <a16:creationId xmlns:a16="http://schemas.microsoft.com/office/drawing/2014/main" id="{666C3E42-A865-4FA6-BFBA-8A0670BCEF65}"/>
                </a:ext>
              </a:extLst>
            </p:cNvPr>
            <p:cNvSpPr/>
            <p:nvPr/>
          </p:nvSpPr>
          <p:spPr>
            <a:xfrm>
              <a:off x="9566336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4" name="椭圆 673">
              <a:extLst>
                <a:ext uri="{FF2B5EF4-FFF2-40B4-BE49-F238E27FC236}">
                  <a16:creationId xmlns:a16="http://schemas.microsoft.com/office/drawing/2014/main" id="{A23F074B-ADFA-4D98-88E0-70098326ADB6}"/>
                </a:ext>
              </a:extLst>
            </p:cNvPr>
            <p:cNvSpPr/>
            <p:nvPr/>
          </p:nvSpPr>
          <p:spPr>
            <a:xfrm>
              <a:off x="9717684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5" name="椭圆 674">
              <a:extLst>
                <a:ext uri="{FF2B5EF4-FFF2-40B4-BE49-F238E27FC236}">
                  <a16:creationId xmlns:a16="http://schemas.microsoft.com/office/drawing/2014/main" id="{72BD6161-7000-4B2D-908E-0528938081CD}"/>
                </a:ext>
              </a:extLst>
            </p:cNvPr>
            <p:cNvSpPr/>
            <p:nvPr/>
          </p:nvSpPr>
          <p:spPr>
            <a:xfrm>
              <a:off x="9869032" y="832958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6" name="椭圆 675">
              <a:extLst>
                <a:ext uri="{FF2B5EF4-FFF2-40B4-BE49-F238E27FC236}">
                  <a16:creationId xmlns:a16="http://schemas.microsoft.com/office/drawing/2014/main" id="{6D3464ED-1704-4926-8842-2A25B1ED5331}"/>
                </a:ext>
              </a:extLst>
            </p:cNvPr>
            <p:cNvSpPr/>
            <p:nvPr/>
          </p:nvSpPr>
          <p:spPr>
            <a:xfrm flipH="1">
              <a:off x="11510663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7" name="椭圆 676">
              <a:extLst>
                <a:ext uri="{FF2B5EF4-FFF2-40B4-BE49-F238E27FC236}">
                  <a16:creationId xmlns:a16="http://schemas.microsoft.com/office/drawing/2014/main" id="{2879FC65-7A92-48E4-8C6F-C2FA8C048B0C}"/>
                </a:ext>
              </a:extLst>
            </p:cNvPr>
            <p:cNvSpPr/>
            <p:nvPr/>
          </p:nvSpPr>
          <p:spPr>
            <a:xfrm flipH="1">
              <a:off x="11361787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8" name="椭圆 677">
              <a:extLst>
                <a:ext uri="{FF2B5EF4-FFF2-40B4-BE49-F238E27FC236}">
                  <a16:creationId xmlns:a16="http://schemas.microsoft.com/office/drawing/2014/main" id="{695D543F-DDE1-45EA-8C6F-C2F329C42372}"/>
                </a:ext>
              </a:extLst>
            </p:cNvPr>
            <p:cNvSpPr/>
            <p:nvPr/>
          </p:nvSpPr>
          <p:spPr>
            <a:xfrm flipH="1">
              <a:off x="11212911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79" name="椭圆 678">
              <a:extLst>
                <a:ext uri="{FF2B5EF4-FFF2-40B4-BE49-F238E27FC236}">
                  <a16:creationId xmlns:a16="http://schemas.microsoft.com/office/drawing/2014/main" id="{4CE1D3C8-F5EB-49F3-96F3-2C2F15CD0AAB}"/>
                </a:ext>
              </a:extLst>
            </p:cNvPr>
            <p:cNvSpPr/>
            <p:nvPr/>
          </p:nvSpPr>
          <p:spPr>
            <a:xfrm flipH="1">
              <a:off x="11064036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0" name="椭圆 679">
              <a:extLst>
                <a:ext uri="{FF2B5EF4-FFF2-40B4-BE49-F238E27FC236}">
                  <a16:creationId xmlns:a16="http://schemas.microsoft.com/office/drawing/2014/main" id="{4BBDB53B-582E-45AD-8B3E-1E3169C9E897}"/>
                </a:ext>
              </a:extLst>
            </p:cNvPr>
            <p:cNvSpPr/>
            <p:nvPr/>
          </p:nvSpPr>
          <p:spPr>
            <a:xfrm flipH="1">
              <a:off x="10915159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1" name="椭圆 680">
              <a:extLst>
                <a:ext uri="{FF2B5EF4-FFF2-40B4-BE49-F238E27FC236}">
                  <a16:creationId xmlns:a16="http://schemas.microsoft.com/office/drawing/2014/main" id="{0F1C1102-8E1F-41B1-AB96-80C7EF51C78F}"/>
                </a:ext>
              </a:extLst>
            </p:cNvPr>
            <p:cNvSpPr/>
            <p:nvPr/>
          </p:nvSpPr>
          <p:spPr>
            <a:xfrm flipH="1">
              <a:off x="1076628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2" name="椭圆 681">
              <a:extLst>
                <a:ext uri="{FF2B5EF4-FFF2-40B4-BE49-F238E27FC236}">
                  <a16:creationId xmlns:a16="http://schemas.microsoft.com/office/drawing/2014/main" id="{466A1BB4-E530-4818-A61D-ED8B063D8966}"/>
                </a:ext>
              </a:extLst>
            </p:cNvPr>
            <p:cNvSpPr/>
            <p:nvPr/>
          </p:nvSpPr>
          <p:spPr>
            <a:xfrm flipH="1">
              <a:off x="10617407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3" name="椭圆 682">
              <a:extLst>
                <a:ext uri="{FF2B5EF4-FFF2-40B4-BE49-F238E27FC236}">
                  <a16:creationId xmlns:a16="http://schemas.microsoft.com/office/drawing/2014/main" id="{E5D59446-663F-4D04-88AF-DCDB90B2391D}"/>
                </a:ext>
              </a:extLst>
            </p:cNvPr>
            <p:cNvSpPr/>
            <p:nvPr/>
          </p:nvSpPr>
          <p:spPr>
            <a:xfrm flipH="1">
              <a:off x="1046853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4" name="椭圆 683">
              <a:extLst>
                <a:ext uri="{FF2B5EF4-FFF2-40B4-BE49-F238E27FC236}">
                  <a16:creationId xmlns:a16="http://schemas.microsoft.com/office/drawing/2014/main" id="{D5BE414C-B80E-4643-8BC2-0EB226F17B59}"/>
                </a:ext>
              </a:extLst>
            </p:cNvPr>
            <p:cNvSpPr/>
            <p:nvPr/>
          </p:nvSpPr>
          <p:spPr>
            <a:xfrm flipH="1">
              <a:off x="10319656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5" name="椭圆 684">
              <a:extLst>
                <a:ext uri="{FF2B5EF4-FFF2-40B4-BE49-F238E27FC236}">
                  <a16:creationId xmlns:a16="http://schemas.microsoft.com/office/drawing/2014/main" id="{37254BF0-7C53-4B5E-8A84-75DBF2EF45EE}"/>
                </a:ext>
              </a:extLst>
            </p:cNvPr>
            <p:cNvSpPr/>
            <p:nvPr/>
          </p:nvSpPr>
          <p:spPr>
            <a:xfrm flipH="1">
              <a:off x="10170779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6" name="椭圆 685">
              <a:extLst>
                <a:ext uri="{FF2B5EF4-FFF2-40B4-BE49-F238E27FC236}">
                  <a16:creationId xmlns:a16="http://schemas.microsoft.com/office/drawing/2014/main" id="{3D3BC530-82AC-4544-99EE-90444470A3C9}"/>
                </a:ext>
              </a:extLst>
            </p:cNvPr>
            <p:cNvSpPr/>
            <p:nvPr/>
          </p:nvSpPr>
          <p:spPr>
            <a:xfrm flipH="1">
              <a:off x="10021902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7" name="椭圆 686">
              <a:extLst>
                <a:ext uri="{FF2B5EF4-FFF2-40B4-BE49-F238E27FC236}">
                  <a16:creationId xmlns:a16="http://schemas.microsoft.com/office/drawing/2014/main" id="{872ADA28-E373-4A6A-98AD-57C9043108FC}"/>
                </a:ext>
              </a:extLst>
            </p:cNvPr>
            <p:cNvSpPr/>
            <p:nvPr/>
          </p:nvSpPr>
          <p:spPr>
            <a:xfrm flipH="1">
              <a:off x="11510663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8" name="椭圆 687">
              <a:extLst>
                <a:ext uri="{FF2B5EF4-FFF2-40B4-BE49-F238E27FC236}">
                  <a16:creationId xmlns:a16="http://schemas.microsoft.com/office/drawing/2014/main" id="{03F0F6BF-8526-412C-BE9A-B21B8F94C4C6}"/>
                </a:ext>
              </a:extLst>
            </p:cNvPr>
            <p:cNvSpPr/>
            <p:nvPr/>
          </p:nvSpPr>
          <p:spPr>
            <a:xfrm flipH="1">
              <a:off x="11361787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89" name="椭圆 688">
              <a:extLst>
                <a:ext uri="{FF2B5EF4-FFF2-40B4-BE49-F238E27FC236}">
                  <a16:creationId xmlns:a16="http://schemas.microsoft.com/office/drawing/2014/main" id="{2F9F2A83-FDC1-4DAE-8F8D-9697C890C214}"/>
                </a:ext>
              </a:extLst>
            </p:cNvPr>
            <p:cNvSpPr/>
            <p:nvPr/>
          </p:nvSpPr>
          <p:spPr>
            <a:xfrm flipH="1">
              <a:off x="11212911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2E4FEA54-F0BE-426F-9A75-627AE7FC9359}"/>
                </a:ext>
              </a:extLst>
            </p:cNvPr>
            <p:cNvSpPr/>
            <p:nvPr/>
          </p:nvSpPr>
          <p:spPr>
            <a:xfrm flipH="1">
              <a:off x="11064036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1" name="椭圆 690">
              <a:extLst>
                <a:ext uri="{FF2B5EF4-FFF2-40B4-BE49-F238E27FC236}">
                  <a16:creationId xmlns:a16="http://schemas.microsoft.com/office/drawing/2014/main" id="{00435B35-31B9-44EA-9742-86C473F2CAE9}"/>
                </a:ext>
              </a:extLst>
            </p:cNvPr>
            <p:cNvSpPr/>
            <p:nvPr/>
          </p:nvSpPr>
          <p:spPr>
            <a:xfrm flipH="1">
              <a:off x="10915159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2" name="椭圆 691">
              <a:extLst>
                <a:ext uri="{FF2B5EF4-FFF2-40B4-BE49-F238E27FC236}">
                  <a16:creationId xmlns:a16="http://schemas.microsoft.com/office/drawing/2014/main" id="{70B6B425-E637-4520-93C6-4755D3317768}"/>
                </a:ext>
              </a:extLst>
            </p:cNvPr>
            <p:cNvSpPr/>
            <p:nvPr/>
          </p:nvSpPr>
          <p:spPr>
            <a:xfrm flipH="1">
              <a:off x="1076628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3" name="椭圆 692">
              <a:extLst>
                <a:ext uri="{FF2B5EF4-FFF2-40B4-BE49-F238E27FC236}">
                  <a16:creationId xmlns:a16="http://schemas.microsoft.com/office/drawing/2014/main" id="{94FAC868-9E5E-446A-9D8A-ADC22831D574}"/>
                </a:ext>
              </a:extLst>
            </p:cNvPr>
            <p:cNvSpPr/>
            <p:nvPr/>
          </p:nvSpPr>
          <p:spPr>
            <a:xfrm flipH="1">
              <a:off x="10617407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4" name="椭圆 693">
              <a:extLst>
                <a:ext uri="{FF2B5EF4-FFF2-40B4-BE49-F238E27FC236}">
                  <a16:creationId xmlns:a16="http://schemas.microsoft.com/office/drawing/2014/main" id="{4F45AA62-AA3E-4048-8FD8-720197713FA1}"/>
                </a:ext>
              </a:extLst>
            </p:cNvPr>
            <p:cNvSpPr/>
            <p:nvPr/>
          </p:nvSpPr>
          <p:spPr>
            <a:xfrm flipH="1">
              <a:off x="1046853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5" name="椭圆 694">
              <a:extLst>
                <a:ext uri="{FF2B5EF4-FFF2-40B4-BE49-F238E27FC236}">
                  <a16:creationId xmlns:a16="http://schemas.microsoft.com/office/drawing/2014/main" id="{9FB18D66-C2B8-4DD3-B080-4B462EF4FBA2}"/>
                </a:ext>
              </a:extLst>
            </p:cNvPr>
            <p:cNvSpPr/>
            <p:nvPr/>
          </p:nvSpPr>
          <p:spPr>
            <a:xfrm flipH="1">
              <a:off x="10319656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E89B92FF-0981-4E42-8D70-D032C9AA1A54}"/>
                </a:ext>
              </a:extLst>
            </p:cNvPr>
            <p:cNvSpPr/>
            <p:nvPr/>
          </p:nvSpPr>
          <p:spPr>
            <a:xfrm flipH="1">
              <a:off x="10170779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B7BFFB25-402E-45ED-968B-C1D5B130CF86}"/>
                </a:ext>
              </a:extLst>
            </p:cNvPr>
            <p:cNvSpPr/>
            <p:nvPr/>
          </p:nvSpPr>
          <p:spPr>
            <a:xfrm flipH="1">
              <a:off x="10021902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8" name="椭圆 697">
              <a:extLst>
                <a:ext uri="{FF2B5EF4-FFF2-40B4-BE49-F238E27FC236}">
                  <a16:creationId xmlns:a16="http://schemas.microsoft.com/office/drawing/2014/main" id="{98724DC0-9B12-4D5D-AB99-4CA1E77F5E36}"/>
                </a:ext>
              </a:extLst>
            </p:cNvPr>
            <p:cNvSpPr/>
            <p:nvPr/>
          </p:nvSpPr>
          <p:spPr>
            <a:xfrm flipH="1">
              <a:off x="11510663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99" name="椭圆 698">
              <a:extLst>
                <a:ext uri="{FF2B5EF4-FFF2-40B4-BE49-F238E27FC236}">
                  <a16:creationId xmlns:a16="http://schemas.microsoft.com/office/drawing/2014/main" id="{26710D08-8CB3-4DC3-BB7A-28042ADAD379}"/>
                </a:ext>
              </a:extLst>
            </p:cNvPr>
            <p:cNvSpPr/>
            <p:nvPr/>
          </p:nvSpPr>
          <p:spPr>
            <a:xfrm flipH="1">
              <a:off x="11361787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0" name="椭圆 699">
              <a:extLst>
                <a:ext uri="{FF2B5EF4-FFF2-40B4-BE49-F238E27FC236}">
                  <a16:creationId xmlns:a16="http://schemas.microsoft.com/office/drawing/2014/main" id="{0953BFD9-52E1-41FF-BCC3-86F4C9893479}"/>
                </a:ext>
              </a:extLst>
            </p:cNvPr>
            <p:cNvSpPr/>
            <p:nvPr/>
          </p:nvSpPr>
          <p:spPr>
            <a:xfrm flipH="1">
              <a:off x="11212911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1" name="椭圆 700">
              <a:extLst>
                <a:ext uri="{FF2B5EF4-FFF2-40B4-BE49-F238E27FC236}">
                  <a16:creationId xmlns:a16="http://schemas.microsoft.com/office/drawing/2014/main" id="{0E321CAE-FC91-4807-A0EB-4D7AF60F3395}"/>
                </a:ext>
              </a:extLst>
            </p:cNvPr>
            <p:cNvSpPr/>
            <p:nvPr/>
          </p:nvSpPr>
          <p:spPr>
            <a:xfrm flipH="1">
              <a:off x="11064036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2" name="椭圆 701">
              <a:extLst>
                <a:ext uri="{FF2B5EF4-FFF2-40B4-BE49-F238E27FC236}">
                  <a16:creationId xmlns:a16="http://schemas.microsoft.com/office/drawing/2014/main" id="{0C5ADE31-BAF2-4314-85C0-3E152D353A4A}"/>
                </a:ext>
              </a:extLst>
            </p:cNvPr>
            <p:cNvSpPr/>
            <p:nvPr/>
          </p:nvSpPr>
          <p:spPr>
            <a:xfrm flipH="1">
              <a:off x="10915159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3" name="椭圆 702">
              <a:extLst>
                <a:ext uri="{FF2B5EF4-FFF2-40B4-BE49-F238E27FC236}">
                  <a16:creationId xmlns:a16="http://schemas.microsoft.com/office/drawing/2014/main" id="{3008488B-D96A-496F-957E-165E695549CB}"/>
                </a:ext>
              </a:extLst>
            </p:cNvPr>
            <p:cNvSpPr/>
            <p:nvPr/>
          </p:nvSpPr>
          <p:spPr>
            <a:xfrm flipH="1">
              <a:off x="1076628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05590881-EF45-4A80-91F6-C0F662737377}"/>
                </a:ext>
              </a:extLst>
            </p:cNvPr>
            <p:cNvSpPr/>
            <p:nvPr/>
          </p:nvSpPr>
          <p:spPr>
            <a:xfrm flipH="1">
              <a:off x="10617407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5" name="椭圆 704">
              <a:extLst>
                <a:ext uri="{FF2B5EF4-FFF2-40B4-BE49-F238E27FC236}">
                  <a16:creationId xmlns:a16="http://schemas.microsoft.com/office/drawing/2014/main" id="{73099E3A-CB9F-4FE0-AC37-19995BE7A927}"/>
                </a:ext>
              </a:extLst>
            </p:cNvPr>
            <p:cNvSpPr/>
            <p:nvPr/>
          </p:nvSpPr>
          <p:spPr>
            <a:xfrm flipH="1">
              <a:off x="1046853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21F5B5B4-09A5-402B-8BA7-3A9F1FDA41E6}"/>
                </a:ext>
              </a:extLst>
            </p:cNvPr>
            <p:cNvSpPr/>
            <p:nvPr/>
          </p:nvSpPr>
          <p:spPr>
            <a:xfrm flipH="1">
              <a:off x="10319656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7" name="椭圆 706">
              <a:extLst>
                <a:ext uri="{FF2B5EF4-FFF2-40B4-BE49-F238E27FC236}">
                  <a16:creationId xmlns:a16="http://schemas.microsoft.com/office/drawing/2014/main" id="{4C396584-7680-40B6-96F9-4DCAEDA3E62D}"/>
                </a:ext>
              </a:extLst>
            </p:cNvPr>
            <p:cNvSpPr/>
            <p:nvPr/>
          </p:nvSpPr>
          <p:spPr>
            <a:xfrm flipH="1">
              <a:off x="10170779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8" name="椭圆 707">
              <a:extLst>
                <a:ext uri="{FF2B5EF4-FFF2-40B4-BE49-F238E27FC236}">
                  <a16:creationId xmlns:a16="http://schemas.microsoft.com/office/drawing/2014/main" id="{502427C8-0203-43A4-9550-98F6FB3F9075}"/>
                </a:ext>
              </a:extLst>
            </p:cNvPr>
            <p:cNvSpPr/>
            <p:nvPr/>
          </p:nvSpPr>
          <p:spPr>
            <a:xfrm flipH="1">
              <a:off x="10021902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09" name="椭圆 708">
              <a:extLst>
                <a:ext uri="{FF2B5EF4-FFF2-40B4-BE49-F238E27FC236}">
                  <a16:creationId xmlns:a16="http://schemas.microsoft.com/office/drawing/2014/main" id="{D0839525-77F0-4851-8FB8-86597765B274}"/>
                </a:ext>
              </a:extLst>
            </p:cNvPr>
            <p:cNvSpPr/>
            <p:nvPr/>
          </p:nvSpPr>
          <p:spPr>
            <a:xfrm flipH="1">
              <a:off x="11510663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0" name="椭圆 709">
              <a:extLst>
                <a:ext uri="{FF2B5EF4-FFF2-40B4-BE49-F238E27FC236}">
                  <a16:creationId xmlns:a16="http://schemas.microsoft.com/office/drawing/2014/main" id="{4EC91577-BB78-4035-9082-601482EED1BF}"/>
                </a:ext>
              </a:extLst>
            </p:cNvPr>
            <p:cNvSpPr/>
            <p:nvPr/>
          </p:nvSpPr>
          <p:spPr>
            <a:xfrm flipH="1">
              <a:off x="11361787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1" name="椭圆 710">
              <a:extLst>
                <a:ext uri="{FF2B5EF4-FFF2-40B4-BE49-F238E27FC236}">
                  <a16:creationId xmlns:a16="http://schemas.microsoft.com/office/drawing/2014/main" id="{F4212B20-F6F3-4DBB-9FDE-A5C6A0C7086F}"/>
                </a:ext>
              </a:extLst>
            </p:cNvPr>
            <p:cNvSpPr/>
            <p:nvPr/>
          </p:nvSpPr>
          <p:spPr>
            <a:xfrm flipH="1">
              <a:off x="11212911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2" name="椭圆 711">
              <a:extLst>
                <a:ext uri="{FF2B5EF4-FFF2-40B4-BE49-F238E27FC236}">
                  <a16:creationId xmlns:a16="http://schemas.microsoft.com/office/drawing/2014/main" id="{8D7AD0C0-2CC0-4115-BDDF-55E7DF74E167}"/>
                </a:ext>
              </a:extLst>
            </p:cNvPr>
            <p:cNvSpPr/>
            <p:nvPr/>
          </p:nvSpPr>
          <p:spPr>
            <a:xfrm flipH="1">
              <a:off x="11064036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3" name="椭圆 712">
              <a:extLst>
                <a:ext uri="{FF2B5EF4-FFF2-40B4-BE49-F238E27FC236}">
                  <a16:creationId xmlns:a16="http://schemas.microsoft.com/office/drawing/2014/main" id="{CF50CCAB-7D94-4C49-BDAF-08ACFDD53891}"/>
                </a:ext>
              </a:extLst>
            </p:cNvPr>
            <p:cNvSpPr/>
            <p:nvPr/>
          </p:nvSpPr>
          <p:spPr>
            <a:xfrm flipH="1">
              <a:off x="10915159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81CC94B8-F7EA-49C1-8D5E-35CAE5010A1D}"/>
                </a:ext>
              </a:extLst>
            </p:cNvPr>
            <p:cNvSpPr/>
            <p:nvPr/>
          </p:nvSpPr>
          <p:spPr>
            <a:xfrm flipH="1">
              <a:off x="1076628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5" name="椭圆 714">
              <a:extLst>
                <a:ext uri="{FF2B5EF4-FFF2-40B4-BE49-F238E27FC236}">
                  <a16:creationId xmlns:a16="http://schemas.microsoft.com/office/drawing/2014/main" id="{9A6ABCB1-E250-4DF9-BDD5-246EEE17DE92}"/>
                </a:ext>
              </a:extLst>
            </p:cNvPr>
            <p:cNvSpPr/>
            <p:nvPr/>
          </p:nvSpPr>
          <p:spPr>
            <a:xfrm flipH="1">
              <a:off x="10617407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6" name="椭圆 715">
              <a:extLst>
                <a:ext uri="{FF2B5EF4-FFF2-40B4-BE49-F238E27FC236}">
                  <a16:creationId xmlns:a16="http://schemas.microsoft.com/office/drawing/2014/main" id="{5BF23BAA-E7EA-4744-ABC0-EA952FA1158D}"/>
                </a:ext>
              </a:extLst>
            </p:cNvPr>
            <p:cNvSpPr/>
            <p:nvPr/>
          </p:nvSpPr>
          <p:spPr>
            <a:xfrm flipH="1">
              <a:off x="1046853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7" name="椭圆 716">
              <a:extLst>
                <a:ext uri="{FF2B5EF4-FFF2-40B4-BE49-F238E27FC236}">
                  <a16:creationId xmlns:a16="http://schemas.microsoft.com/office/drawing/2014/main" id="{345A0D85-274E-4BEF-9042-3B50292BB207}"/>
                </a:ext>
              </a:extLst>
            </p:cNvPr>
            <p:cNvSpPr/>
            <p:nvPr/>
          </p:nvSpPr>
          <p:spPr>
            <a:xfrm flipH="1">
              <a:off x="10319656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8" name="椭圆 717">
              <a:extLst>
                <a:ext uri="{FF2B5EF4-FFF2-40B4-BE49-F238E27FC236}">
                  <a16:creationId xmlns:a16="http://schemas.microsoft.com/office/drawing/2014/main" id="{339B951B-2407-40E7-882D-C73425BE1FFF}"/>
                </a:ext>
              </a:extLst>
            </p:cNvPr>
            <p:cNvSpPr/>
            <p:nvPr/>
          </p:nvSpPr>
          <p:spPr>
            <a:xfrm flipH="1">
              <a:off x="10170779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19" name="椭圆 718">
              <a:extLst>
                <a:ext uri="{FF2B5EF4-FFF2-40B4-BE49-F238E27FC236}">
                  <a16:creationId xmlns:a16="http://schemas.microsoft.com/office/drawing/2014/main" id="{6A5CE4D3-DDFA-4E10-8DFC-BD5DF5E0B450}"/>
                </a:ext>
              </a:extLst>
            </p:cNvPr>
            <p:cNvSpPr/>
            <p:nvPr/>
          </p:nvSpPr>
          <p:spPr>
            <a:xfrm flipH="1">
              <a:off x="10021902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0" name="椭圆 719">
              <a:extLst>
                <a:ext uri="{FF2B5EF4-FFF2-40B4-BE49-F238E27FC236}">
                  <a16:creationId xmlns:a16="http://schemas.microsoft.com/office/drawing/2014/main" id="{027265DD-2307-4EBC-8BCF-F35A6C42CAB0}"/>
                </a:ext>
              </a:extLst>
            </p:cNvPr>
            <p:cNvSpPr/>
            <p:nvPr/>
          </p:nvSpPr>
          <p:spPr>
            <a:xfrm flipH="1">
              <a:off x="11510663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1" name="椭圆 720">
              <a:extLst>
                <a:ext uri="{FF2B5EF4-FFF2-40B4-BE49-F238E27FC236}">
                  <a16:creationId xmlns:a16="http://schemas.microsoft.com/office/drawing/2014/main" id="{AF0DDA7A-CD95-45BA-A58F-E7AD8095B7AC}"/>
                </a:ext>
              </a:extLst>
            </p:cNvPr>
            <p:cNvSpPr/>
            <p:nvPr/>
          </p:nvSpPr>
          <p:spPr>
            <a:xfrm flipH="1">
              <a:off x="11361787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2" name="椭圆 721">
              <a:extLst>
                <a:ext uri="{FF2B5EF4-FFF2-40B4-BE49-F238E27FC236}">
                  <a16:creationId xmlns:a16="http://schemas.microsoft.com/office/drawing/2014/main" id="{82F5AEC0-D653-48E7-8932-6BD5920FED36}"/>
                </a:ext>
              </a:extLst>
            </p:cNvPr>
            <p:cNvSpPr/>
            <p:nvPr/>
          </p:nvSpPr>
          <p:spPr>
            <a:xfrm flipH="1">
              <a:off x="11212911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3" name="椭圆 722">
              <a:extLst>
                <a:ext uri="{FF2B5EF4-FFF2-40B4-BE49-F238E27FC236}">
                  <a16:creationId xmlns:a16="http://schemas.microsoft.com/office/drawing/2014/main" id="{BC341E39-4CC2-41DB-A92F-159156B5963A}"/>
                </a:ext>
              </a:extLst>
            </p:cNvPr>
            <p:cNvSpPr/>
            <p:nvPr/>
          </p:nvSpPr>
          <p:spPr>
            <a:xfrm flipH="1">
              <a:off x="11064036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4" name="椭圆 723">
              <a:extLst>
                <a:ext uri="{FF2B5EF4-FFF2-40B4-BE49-F238E27FC236}">
                  <a16:creationId xmlns:a16="http://schemas.microsoft.com/office/drawing/2014/main" id="{2EBCE60F-ECB7-43F9-8979-CD95DD94F7D7}"/>
                </a:ext>
              </a:extLst>
            </p:cNvPr>
            <p:cNvSpPr/>
            <p:nvPr/>
          </p:nvSpPr>
          <p:spPr>
            <a:xfrm flipH="1">
              <a:off x="10915159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5" name="椭圆 724">
              <a:extLst>
                <a:ext uri="{FF2B5EF4-FFF2-40B4-BE49-F238E27FC236}">
                  <a16:creationId xmlns:a16="http://schemas.microsoft.com/office/drawing/2014/main" id="{4F037903-4B8B-4053-B41E-F02037783836}"/>
                </a:ext>
              </a:extLst>
            </p:cNvPr>
            <p:cNvSpPr/>
            <p:nvPr/>
          </p:nvSpPr>
          <p:spPr>
            <a:xfrm flipH="1">
              <a:off x="1076628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6" name="椭圆 725">
              <a:extLst>
                <a:ext uri="{FF2B5EF4-FFF2-40B4-BE49-F238E27FC236}">
                  <a16:creationId xmlns:a16="http://schemas.microsoft.com/office/drawing/2014/main" id="{CAEB5235-98F4-4337-8932-75FE8402FA57}"/>
                </a:ext>
              </a:extLst>
            </p:cNvPr>
            <p:cNvSpPr/>
            <p:nvPr/>
          </p:nvSpPr>
          <p:spPr>
            <a:xfrm flipH="1">
              <a:off x="10617407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7" name="椭圆 726">
              <a:extLst>
                <a:ext uri="{FF2B5EF4-FFF2-40B4-BE49-F238E27FC236}">
                  <a16:creationId xmlns:a16="http://schemas.microsoft.com/office/drawing/2014/main" id="{8798EB44-102D-47ED-BBA3-71FC44D5B8F6}"/>
                </a:ext>
              </a:extLst>
            </p:cNvPr>
            <p:cNvSpPr/>
            <p:nvPr/>
          </p:nvSpPr>
          <p:spPr>
            <a:xfrm flipH="1">
              <a:off x="1046853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8" name="椭圆 727">
              <a:extLst>
                <a:ext uri="{FF2B5EF4-FFF2-40B4-BE49-F238E27FC236}">
                  <a16:creationId xmlns:a16="http://schemas.microsoft.com/office/drawing/2014/main" id="{86D1746F-DF57-4AD1-A6CC-A00E1088C3FD}"/>
                </a:ext>
              </a:extLst>
            </p:cNvPr>
            <p:cNvSpPr/>
            <p:nvPr/>
          </p:nvSpPr>
          <p:spPr>
            <a:xfrm flipH="1">
              <a:off x="10319656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29" name="椭圆 728">
              <a:extLst>
                <a:ext uri="{FF2B5EF4-FFF2-40B4-BE49-F238E27FC236}">
                  <a16:creationId xmlns:a16="http://schemas.microsoft.com/office/drawing/2014/main" id="{0C0DE76A-7EAD-4F45-967E-89B92D072551}"/>
                </a:ext>
              </a:extLst>
            </p:cNvPr>
            <p:cNvSpPr/>
            <p:nvPr/>
          </p:nvSpPr>
          <p:spPr>
            <a:xfrm flipH="1">
              <a:off x="10170779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0" name="椭圆 729">
              <a:extLst>
                <a:ext uri="{FF2B5EF4-FFF2-40B4-BE49-F238E27FC236}">
                  <a16:creationId xmlns:a16="http://schemas.microsoft.com/office/drawing/2014/main" id="{DDA9D2A4-13E7-495F-AF5C-D417B150DD5B}"/>
                </a:ext>
              </a:extLst>
            </p:cNvPr>
            <p:cNvSpPr/>
            <p:nvPr/>
          </p:nvSpPr>
          <p:spPr>
            <a:xfrm flipH="1">
              <a:off x="10021902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1" name="椭圆 730">
              <a:extLst>
                <a:ext uri="{FF2B5EF4-FFF2-40B4-BE49-F238E27FC236}">
                  <a16:creationId xmlns:a16="http://schemas.microsoft.com/office/drawing/2014/main" id="{9CC4C286-5D9C-4B30-96B3-A8255A2802CA}"/>
                </a:ext>
              </a:extLst>
            </p:cNvPr>
            <p:cNvSpPr/>
            <p:nvPr/>
          </p:nvSpPr>
          <p:spPr>
            <a:xfrm>
              <a:off x="9869032" y="14298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733" name="文本框 732">
            <a:extLst>
              <a:ext uri="{FF2B5EF4-FFF2-40B4-BE49-F238E27FC236}">
                <a16:creationId xmlns:a16="http://schemas.microsoft.com/office/drawing/2014/main" id="{0572E1EE-3989-4063-AEC1-62DE0861FF76}"/>
              </a:ext>
            </a:extLst>
          </p:cNvPr>
          <p:cNvSpPr txBox="1"/>
          <p:nvPr/>
        </p:nvSpPr>
        <p:spPr>
          <a:xfrm>
            <a:off x="5489964" y="26323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赛事进程</a:t>
            </a:r>
          </a:p>
        </p:txBody>
      </p:sp>
      <p:sp>
        <p:nvSpPr>
          <p:cNvPr id="734" name="文本框 733">
            <a:extLst>
              <a:ext uri="{FF2B5EF4-FFF2-40B4-BE49-F238E27FC236}">
                <a16:creationId xmlns:a16="http://schemas.microsoft.com/office/drawing/2014/main" id="{140D56BD-FC42-40BA-9FC5-D154916DD50C}"/>
              </a:ext>
            </a:extLst>
          </p:cNvPr>
          <p:cNvSpPr txBox="1"/>
          <p:nvPr/>
        </p:nvSpPr>
        <p:spPr>
          <a:xfrm>
            <a:off x="4563783" y="25840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01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36" name="文本框 735">
            <a:extLst>
              <a:ext uri="{FF2B5EF4-FFF2-40B4-BE49-F238E27FC236}">
                <a16:creationId xmlns:a16="http://schemas.microsoft.com/office/drawing/2014/main" id="{702AACBA-0592-4054-AB2E-B9E10D98D5D9}"/>
              </a:ext>
            </a:extLst>
          </p:cNvPr>
          <p:cNvSpPr txBox="1"/>
          <p:nvPr/>
        </p:nvSpPr>
        <p:spPr>
          <a:xfrm>
            <a:off x="5489965" y="31171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PROCESS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61" name="文本框 760">
            <a:extLst>
              <a:ext uri="{FF2B5EF4-FFF2-40B4-BE49-F238E27FC236}">
                <a16:creationId xmlns:a16="http://schemas.microsoft.com/office/drawing/2014/main" id="{C3E597D5-D790-4083-836F-F089E6C872B6}"/>
              </a:ext>
            </a:extLst>
          </p:cNvPr>
          <p:cNvSpPr txBox="1"/>
          <p:nvPr/>
        </p:nvSpPr>
        <p:spPr>
          <a:xfrm>
            <a:off x="9050218" y="26323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奖项设置</a:t>
            </a:r>
          </a:p>
        </p:txBody>
      </p:sp>
      <p:sp>
        <p:nvSpPr>
          <p:cNvPr id="762" name="文本框 761">
            <a:extLst>
              <a:ext uri="{FF2B5EF4-FFF2-40B4-BE49-F238E27FC236}">
                <a16:creationId xmlns:a16="http://schemas.microsoft.com/office/drawing/2014/main" id="{9DD01916-B7C4-4420-912B-9FBE66531B9D}"/>
              </a:ext>
            </a:extLst>
          </p:cNvPr>
          <p:cNvSpPr txBox="1"/>
          <p:nvPr/>
        </p:nvSpPr>
        <p:spPr>
          <a:xfrm>
            <a:off x="8124037" y="25840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02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63" name="文本框 762">
            <a:extLst>
              <a:ext uri="{FF2B5EF4-FFF2-40B4-BE49-F238E27FC236}">
                <a16:creationId xmlns:a16="http://schemas.microsoft.com/office/drawing/2014/main" id="{7C5F4060-CF47-4BF7-80B0-E7A021ABFB12}"/>
              </a:ext>
            </a:extLst>
          </p:cNvPr>
          <p:cNvSpPr txBox="1"/>
          <p:nvPr/>
        </p:nvSpPr>
        <p:spPr>
          <a:xfrm>
            <a:off x="9050219" y="31171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AWARD SETTING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65" name="文本框 764">
            <a:extLst>
              <a:ext uri="{FF2B5EF4-FFF2-40B4-BE49-F238E27FC236}">
                <a16:creationId xmlns:a16="http://schemas.microsoft.com/office/drawing/2014/main" id="{4A8F4196-47C9-4967-A8F8-2C18F38F28B9}"/>
              </a:ext>
            </a:extLst>
          </p:cNvPr>
          <p:cNvSpPr txBox="1"/>
          <p:nvPr/>
        </p:nvSpPr>
        <p:spPr>
          <a:xfrm>
            <a:off x="5489964" y="4374274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活动评审</a:t>
            </a:r>
          </a:p>
        </p:txBody>
      </p:sp>
      <p:sp>
        <p:nvSpPr>
          <p:cNvPr id="766" name="文本框 765">
            <a:extLst>
              <a:ext uri="{FF2B5EF4-FFF2-40B4-BE49-F238E27FC236}">
                <a16:creationId xmlns:a16="http://schemas.microsoft.com/office/drawing/2014/main" id="{EE6B28DB-5E00-4F8C-943E-7CF89E6F5537}"/>
              </a:ext>
            </a:extLst>
          </p:cNvPr>
          <p:cNvSpPr txBox="1"/>
          <p:nvPr/>
        </p:nvSpPr>
        <p:spPr>
          <a:xfrm>
            <a:off x="4563783" y="4325952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03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67" name="文本框 766">
            <a:extLst>
              <a:ext uri="{FF2B5EF4-FFF2-40B4-BE49-F238E27FC236}">
                <a16:creationId xmlns:a16="http://schemas.microsoft.com/office/drawing/2014/main" id="{5185DA30-425C-4D76-8B65-B3087A30718F}"/>
              </a:ext>
            </a:extLst>
          </p:cNvPr>
          <p:cNvSpPr txBox="1"/>
          <p:nvPr/>
        </p:nvSpPr>
        <p:spPr>
          <a:xfrm>
            <a:off x="5489965" y="4859021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ACTIVITY REVIEW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69" name="文本框 768">
            <a:extLst>
              <a:ext uri="{FF2B5EF4-FFF2-40B4-BE49-F238E27FC236}">
                <a16:creationId xmlns:a16="http://schemas.microsoft.com/office/drawing/2014/main" id="{C95BA34E-BFF6-450D-9A6B-6514EA67237A}"/>
              </a:ext>
            </a:extLst>
          </p:cNvPr>
          <p:cNvSpPr txBox="1"/>
          <p:nvPr/>
        </p:nvSpPr>
        <p:spPr>
          <a:xfrm>
            <a:off x="9050218" y="4374274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提交流程</a:t>
            </a:r>
          </a:p>
        </p:txBody>
      </p:sp>
      <p:sp>
        <p:nvSpPr>
          <p:cNvPr id="770" name="文本框 769">
            <a:extLst>
              <a:ext uri="{FF2B5EF4-FFF2-40B4-BE49-F238E27FC236}">
                <a16:creationId xmlns:a16="http://schemas.microsoft.com/office/drawing/2014/main" id="{E1F2DA1A-1740-4FDF-999D-56CF23EFC100}"/>
              </a:ext>
            </a:extLst>
          </p:cNvPr>
          <p:cNvSpPr txBox="1"/>
          <p:nvPr/>
        </p:nvSpPr>
        <p:spPr>
          <a:xfrm>
            <a:off x="8124037" y="4325952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04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71" name="文本框 770">
            <a:extLst>
              <a:ext uri="{FF2B5EF4-FFF2-40B4-BE49-F238E27FC236}">
                <a16:creationId xmlns:a16="http://schemas.microsoft.com/office/drawing/2014/main" id="{EB9D688F-1D56-4954-B93A-D352F212F44A}"/>
              </a:ext>
            </a:extLst>
          </p:cNvPr>
          <p:cNvSpPr txBox="1"/>
          <p:nvPr/>
        </p:nvSpPr>
        <p:spPr>
          <a:xfrm>
            <a:off x="9050219" y="4859021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SUBMISSION PROCESS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82" name="图片 781" descr="画里面的卡通人物&#10;&#10;低可信度描述已自动生成">
            <a:hlinkClick r:id="rId3"/>
            <a:extLst>
              <a:ext uri="{FF2B5EF4-FFF2-40B4-BE49-F238E27FC236}">
                <a16:creationId xmlns:a16="http://schemas.microsoft.com/office/drawing/2014/main" id="{EA898FEC-C4EA-41D9-9D86-52DE478F1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120" y="412974"/>
            <a:ext cx="1402828" cy="26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17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11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2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3" name="梯形 322">
            <a:extLst>
              <a:ext uri="{FF2B5EF4-FFF2-40B4-BE49-F238E27FC236}">
                <a16:creationId xmlns:a16="http://schemas.microsoft.com/office/drawing/2014/main" id="{FCB47FDF-E1DE-4E96-A986-9CB452AC7C45}"/>
              </a:ext>
            </a:extLst>
          </p:cNvPr>
          <p:cNvSpPr/>
          <p:nvPr/>
        </p:nvSpPr>
        <p:spPr>
          <a:xfrm rot="5400000" flipH="1">
            <a:off x="114848" y="1361302"/>
            <a:ext cx="4168610" cy="279353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0" name="梯形 319">
            <a:extLst>
              <a:ext uri="{FF2B5EF4-FFF2-40B4-BE49-F238E27FC236}">
                <a16:creationId xmlns:a16="http://schemas.microsoft.com/office/drawing/2014/main" id="{931C6600-67C8-40F9-ABAA-D291D19FD4C2}"/>
              </a:ext>
            </a:extLst>
          </p:cNvPr>
          <p:cNvSpPr/>
          <p:nvPr/>
        </p:nvSpPr>
        <p:spPr>
          <a:xfrm rot="16200000">
            <a:off x="8400044" y="2377597"/>
            <a:ext cx="3862781" cy="2998231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1" name="梯形 320">
            <a:extLst>
              <a:ext uri="{FF2B5EF4-FFF2-40B4-BE49-F238E27FC236}">
                <a16:creationId xmlns:a16="http://schemas.microsoft.com/office/drawing/2014/main" id="{AA03992E-3E72-4005-A5AD-51CE9082C3F9}"/>
              </a:ext>
            </a:extLst>
          </p:cNvPr>
          <p:cNvSpPr/>
          <p:nvPr/>
        </p:nvSpPr>
        <p:spPr>
          <a:xfrm rot="16200000">
            <a:off x="7375570" y="2189325"/>
            <a:ext cx="4347907" cy="3374781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2" name="梯形 321">
            <a:extLst>
              <a:ext uri="{FF2B5EF4-FFF2-40B4-BE49-F238E27FC236}">
                <a16:creationId xmlns:a16="http://schemas.microsoft.com/office/drawing/2014/main" id="{0C919C63-6E9E-427F-A1E9-F0FC51895031}"/>
              </a:ext>
            </a:extLst>
          </p:cNvPr>
          <p:cNvSpPr/>
          <p:nvPr/>
        </p:nvSpPr>
        <p:spPr>
          <a:xfrm rot="16200000">
            <a:off x="6656650" y="2336987"/>
            <a:ext cx="4812703" cy="3079458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782" name="图片 781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EA898FEC-C4EA-41D9-9D86-52DE478F1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47" y="412974"/>
            <a:ext cx="1402828" cy="260791"/>
          </a:xfrm>
          <a:prstGeom prst="rect">
            <a:avLst/>
          </a:prstGeom>
        </p:spPr>
      </p:pic>
      <p:sp>
        <p:nvSpPr>
          <p:cNvPr id="319" name="椭圆 318">
            <a:extLst>
              <a:ext uri="{FF2B5EF4-FFF2-40B4-BE49-F238E27FC236}">
                <a16:creationId xmlns:a16="http://schemas.microsoft.com/office/drawing/2014/main" id="{B8D1598A-CCEC-41D2-8D98-AB85929209A0}"/>
              </a:ext>
            </a:extLst>
          </p:cNvPr>
          <p:cNvSpPr/>
          <p:nvPr/>
        </p:nvSpPr>
        <p:spPr>
          <a:xfrm>
            <a:off x="2675314" y="1766755"/>
            <a:ext cx="2321400" cy="2321398"/>
          </a:xfrm>
          <a:prstGeom prst="ellipse">
            <a:avLst/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16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3" name="文本框 732">
            <a:extLst>
              <a:ext uri="{FF2B5EF4-FFF2-40B4-BE49-F238E27FC236}">
                <a16:creationId xmlns:a16="http://schemas.microsoft.com/office/drawing/2014/main" id="{0572E1EE-3989-4063-AEC1-62DE0861FF76}"/>
              </a:ext>
            </a:extLst>
          </p:cNvPr>
          <p:cNvSpPr txBox="1"/>
          <p:nvPr/>
        </p:nvSpPr>
        <p:spPr>
          <a:xfrm>
            <a:off x="5350199" y="2927454"/>
            <a:ext cx="3229227" cy="83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赛事进程</a:t>
            </a:r>
          </a:p>
        </p:txBody>
      </p:sp>
      <p:sp>
        <p:nvSpPr>
          <p:cNvPr id="734" name="文本框 733">
            <a:extLst>
              <a:ext uri="{FF2B5EF4-FFF2-40B4-BE49-F238E27FC236}">
                <a16:creationId xmlns:a16="http://schemas.microsoft.com/office/drawing/2014/main" id="{140D56BD-FC42-40BA-9FC5-D154916DD50C}"/>
              </a:ext>
            </a:extLst>
          </p:cNvPr>
          <p:cNvSpPr txBox="1"/>
          <p:nvPr/>
        </p:nvSpPr>
        <p:spPr>
          <a:xfrm>
            <a:off x="3373376" y="2226105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01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36" name="文本框 735">
            <a:extLst>
              <a:ext uri="{FF2B5EF4-FFF2-40B4-BE49-F238E27FC236}">
                <a16:creationId xmlns:a16="http://schemas.microsoft.com/office/drawing/2014/main" id="{702AACBA-0592-4054-AB2E-B9E10D98D5D9}"/>
              </a:ext>
            </a:extLst>
          </p:cNvPr>
          <p:cNvSpPr txBox="1"/>
          <p:nvPr/>
        </p:nvSpPr>
        <p:spPr>
          <a:xfrm>
            <a:off x="5350200" y="3786908"/>
            <a:ext cx="37128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050" i="1" spc="3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PROCESS</a:t>
            </a:r>
            <a:endParaRPr kumimoji="0" lang="zh-CN" altLang="en-US" sz="105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26" name="图片 325">
            <a:extLst>
              <a:ext uri="{FF2B5EF4-FFF2-40B4-BE49-F238E27FC236}">
                <a16:creationId xmlns:a16="http://schemas.microsoft.com/office/drawing/2014/main" id="{D2550DA5-5EBE-4E84-B463-8E62463D1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4411381" y="2664032"/>
            <a:ext cx="1226260" cy="919696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CE046D6E-25C1-4ED1-847E-4EE8717736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7637971" y="2991052"/>
            <a:ext cx="494487" cy="370866"/>
          </a:xfrm>
          <a:prstGeom prst="rect">
            <a:avLst/>
          </a:prstGeom>
        </p:spPr>
      </p:pic>
      <p:pic>
        <p:nvPicPr>
          <p:cNvPr id="329" name="图片 328">
            <a:extLst>
              <a:ext uri="{FF2B5EF4-FFF2-40B4-BE49-F238E27FC236}">
                <a16:creationId xmlns:a16="http://schemas.microsoft.com/office/drawing/2014/main" id="{6F0118C1-E211-4B09-8896-740E7E6BEE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537833" y="3188038"/>
            <a:ext cx="494487" cy="370866"/>
          </a:xfrm>
          <a:prstGeom prst="rect">
            <a:avLst/>
          </a:prstGeom>
        </p:spPr>
      </p:pic>
      <p:pic>
        <p:nvPicPr>
          <p:cNvPr id="330" name="图片 329">
            <a:extLst>
              <a:ext uri="{FF2B5EF4-FFF2-40B4-BE49-F238E27FC236}">
                <a16:creationId xmlns:a16="http://schemas.microsoft.com/office/drawing/2014/main" id="{C21797C6-0081-4C27-A1FA-C99A1730B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381209" y="3041706"/>
            <a:ext cx="494487" cy="370866"/>
          </a:xfrm>
          <a:prstGeom prst="rect">
            <a:avLst/>
          </a:prstGeom>
        </p:spPr>
      </p:pic>
      <p:pic>
        <p:nvPicPr>
          <p:cNvPr id="331" name="图片 330">
            <a:extLst>
              <a:ext uri="{FF2B5EF4-FFF2-40B4-BE49-F238E27FC236}">
                <a16:creationId xmlns:a16="http://schemas.microsoft.com/office/drawing/2014/main" id="{8048C3DF-D05C-44CA-A38B-B6F0EB15C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5435541" y="3019509"/>
            <a:ext cx="494487" cy="370866"/>
          </a:xfrm>
          <a:prstGeom prst="rect">
            <a:avLst/>
          </a:prstGeom>
        </p:spPr>
      </p:pic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031EB429-4BC3-4FB7-B6BA-DFB48D3E9B64}"/>
              </a:ext>
            </a:extLst>
          </p:cNvPr>
          <p:cNvGrpSpPr/>
          <p:nvPr/>
        </p:nvGrpSpPr>
        <p:grpSpPr>
          <a:xfrm>
            <a:off x="2403479" y="3314758"/>
            <a:ext cx="1526601" cy="986421"/>
            <a:chOff x="2403479" y="3187772"/>
            <a:chExt cx="1526601" cy="986421"/>
          </a:xfrm>
        </p:grpSpPr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CDDF99E0-68A3-4C99-9476-76FC04A46784}"/>
                </a:ext>
              </a:extLst>
            </p:cNvPr>
            <p:cNvSpPr/>
            <p:nvPr/>
          </p:nvSpPr>
          <p:spPr>
            <a:xfrm>
              <a:off x="2403479" y="318777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450458CD-1E5B-49C8-8D4F-8AA584843B40}"/>
                </a:ext>
              </a:extLst>
            </p:cNvPr>
            <p:cNvSpPr/>
            <p:nvPr/>
          </p:nvSpPr>
          <p:spPr>
            <a:xfrm>
              <a:off x="2538715" y="318887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3BD80F49-0F08-4A6D-8607-075E1D8E2E69}"/>
                </a:ext>
              </a:extLst>
            </p:cNvPr>
            <p:cNvSpPr/>
            <p:nvPr/>
          </p:nvSpPr>
          <p:spPr>
            <a:xfrm>
              <a:off x="2673950" y="318998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114956BB-FBFD-4673-B8DD-C92F76E8470D}"/>
                </a:ext>
              </a:extLst>
            </p:cNvPr>
            <p:cNvSpPr/>
            <p:nvPr/>
          </p:nvSpPr>
          <p:spPr>
            <a:xfrm>
              <a:off x="2809186" y="319108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60C8C9B7-AC4A-4E07-B166-38174E6A6076}"/>
                </a:ext>
              </a:extLst>
            </p:cNvPr>
            <p:cNvSpPr/>
            <p:nvPr/>
          </p:nvSpPr>
          <p:spPr>
            <a:xfrm>
              <a:off x="2944423" y="319219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39FE386E-831A-4B1F-BDF0-3A7E4026959C}"/>
                </a:ext>
              </a:extLst>
            </p:cNvPr>
            <p:cNvSpPr/>
            <p:nvPr/>
          </p:nvSpPr>
          <p:spPr>
            <a:xfrm>
              <a:off x="3079658" y="3193294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40193368-3FCE-427F-899A-956A226A12D2}"/>
                </a:ext>
              </a:extLst>
            </p:cNvPr>
            <p:cNvSpPr/>
            <p:nvPr/>
          </p:nvSpPr>
          <p:spPr>
            <a:xfrm>
              <a:off x="3214894" y="3194399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FFD4834D-F55B-473C-9CAB-E935E708550C}"/>
                </a:ext>
              </a:extLst>
            </p:cNvPr>
            <p:cNvSpPr/>
            <p:nvPr/>
          </p:nvSpPr>
          <p:spPr>
            <a:xfrm>
              <a:off x="3350130" y="319550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3D00DC8E-1CFF-408D-AE01-7C810302A1BD}"/>
                </a:ext>
              </a:extLst>
            </p:cNvPr>
            <p:cNvSpPr/>
            <p:nvPr/>
          </p:nvSpPr>
          <p:spPr>
            <a:xfrm>
              <a:off x="3485365" y="319660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6793E5B4-D054-4A98-906D-6C0DA43F0343}"/>
                </a:ext>
              </a:extLst>
            </p:cNvPr>
            <p:cNvSpPr/>
            <p:nvPr/>
          </p:nvSpPr>
          <p:spPr>
            <a:xfrm>
              <a:off x="3620601" y="319771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E2D10B64-C34D-45DF-929E-649968DA8F37}"/>
                </a:ext>
              </a:extLst>
            </p:cNvPr>
            <p:cNvSpPr/>
            <p:nvPr/>
          </p:nvSpPr>
          <p:spPr>
            <a:xfrm>
              <a:off x="3755837" y="319881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77F936E2-CBB0-4CA0-B948-ABB8FA9097C2}"/>
                </a:ext>
              </a:extLst>
            </p:cNvPr>
            <p:cNvSpPr/>
            <p:nvPr/>
          </p:nvSpPr>
          <p:spPr>
            <a:xfrm>
              <a:off x="3891072" y="319992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6FD5919-9550-42EF-BF5F-AF2E8A154422}"/>
                </a:ext>
              </a:extLst>
            </p:cNvPr>
            <p:cNvSpPr/>
            <p:nvPr/>
          </p:nvSpPr>
          <p:spPr>
            <a:xfrm>
              <a:off x="2403479" y="3341624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2045CED6-531F-42F3-957D-602AC6BC3411}"/>
                </a:ext>
              </a:extLst>
            </p:cNvPr>
            <p:cNvSpPr/>
            <p:nvPr/>
          </p:nvSpPr>
          <p:spPr>
            <a:xfrm>
              <a:off x="2538715" y="334272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FFF5FA56-805F-4D5D-AB0D-74EFCE82613D}"/>
                </a:ext>
              </a:extLst>
            </p:cNvPr>
            <p:cNvSpPr/>
            <p:nvPr/>
          </p:nvSpPr>
          <p:spPr>
            <a:xfrm>
              <a:off x="2673950" y="334383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5DCEAFB2-4FF7-4BDF-8843-5B6EF5F9CA35}"/>
                </a:ext>
              </a:extLst>
            </p:cNvPr>
            <p:cNvSpPr/>
            <p:nvPr/>
          </p:nvSpPr>
          <p:spPr>
            <a:xfrm>
              <a:off x="2809186" y="334493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6B35899D-45CA-4A66-8527-D25B2A7E34D8}"/>
                </a:ext>
              </a:extLst>
            </p:cNvPr>
            <p:cNvSpPr/>
            <p:nvPr/>
          </p:nvSpPr>
          <p:spPr>
            <a:xfrm>
              <a:off x="2944423" y="334604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926616BA-E324-4ACF-9F2D-1ED00586A648}"/>
                </a:ext>
              </a:extLst>
            </p:cNvPr>
            <p:cNvSpPr/>
            <p:nvPr/>
          </p:nvSpPr>
          <p:spPr>
            <a:xfrm>
              <a:off x="3079658" y="334714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7127F1E3-2D65-4D03-A479-2D79AD782DD4}"/>
                </a:ext>
              </a:extLst>
            </p:cNvPr>
            <p:cNvSpPr/>
            <p:nvPr/>
          </p:nvSpPr>
          <p:spPr>
            <a:xfrm>
              <a:off x="3214894" y="334825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5892055C-4820-4FEA-9F42-334A8960BC64}"/>
                </a:ext>
              </a:extLst>
            </p:cNvPr>
            <p:cNvSpPr/>
            <p:nvPr/>
          </p:nvSpPr>
          <p:spPr>
            <a:xfrm>
              <a:off x="3350130" y="334935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E973443A-042D-4AE3-8E16-37DBDACB47A1}"/>
                </a:ext>
              </a:extLst>
            </p:cNvPr>
            <p:cNvSpPr/>
            <p:nvPr/>
          </p:nvSpPr>
          <p:spPr>
            <a:xfrm>
              <a:off x="3485365" y="3350460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BB641B75-78CC-4469-A3A5-278078D181F9}"/>
                </a:ext>
              </a:extLst>
            </p:cNvPr>
            <p:cNvSpPr/>
            <p:nvPr/>
          </p:nvSpPr>
          <p:spPr>
            <a:xfrm>
              <a:off x="3620601" y="3351564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FE123AEA-AC55-4402-9F96-515C47338737}"/>
                </a:ext>
              </a:extLst>
            </p:cNvPr>
            <p:cNvSpPr/>
            <p:nvPr/>
          </p:nvSpPr>
          <p:spPr>
            <a:xfrm>
              <a:off x="3755837" y="335266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D0CEE46C-CBEA-46F3-ADD6-E06787C0B846}"/>
                </a:ext>
              </a:extLst>
            </p:cNvPr>
            <p:cNvSpPr/>
            <p:nvPr/>
          </p:nvSpPr>
          <p:spPr>
            <a:xfrm>
              <a:off x="3891072" y="335377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EF986C4B-0DEC-4720-8B05-FBE971E5B076}"/>
                </a:ext>
              </a:extLst>
            </p:cNvPr>
            <p:cNvSpPr/>
            <p:nvPr/>
          </p:nvSpPr>
          <p:spPr>
            <a:xfrm>
              <a:off x="2403479" y="349547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4FD0D78-FE85-4243-A995-233D2E40FE8C}"/>
                </a:ext>
              </a:extLst>
            </p:cNvPr>
            <p:cNvSpPr/>
            <p:nvPr/>
          </p:nvSpPr>
          <p:spPr>
            <a:xfrm>
              <a:off x="2538715" y="349658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4DB08AD1-5263-4C36-9739-D3EAE8FFF29B}"/>
                </a:ext>
              </a:extLst>
            </p:cNvPr>
            <p:cNvSpPr/>
            <p:nvPr/>
          </p:nvSpPr>
          <p:spPr>
            <a:xfrm>
              <a:off x="2673950" y="3497685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04A9CB63-C305-4485-BE9B-8BAA8292CC34}"/>
                </a:ext>
              </a:extLst>
            </p:cNvPr>
            <p:cNvSpPr/>
            <p:nvPr/>
          </p:nvSpPr>
          <p:spPr>
            <a:xfrm>
              <a:off x="2809186" y="3498790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3DCBD430-DA7A-42C5-83B0-44236FFA7580}"/>
                </a:ext>
              </a:extLst>
            </p:cNvPr>
            <p:cNvSpPr/>
            <p:nvPr/>
          </p:nvSpPr>
          <p:spPr>
            <a:xfrm>
              <a:off x="2944423" y="349989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3621FE19-D9D1-4808-B9C3-68E13F970835}"/>
                </a:ext>
              </a:extLst>
            </p:cNvPr>
            <p:cNvSpPr/>
            <p:nvPr/>
          </p:nvSpPr>
          <p:spPr>
            <a:xfrm>
              <a:off x="3079658" y="350099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C1AF00F0-2DB7-46CF-89F6-BAAEECC7000A}"/>
                </a:ext>
              </a:extLst>
            </p:cNvPr>
            <p:cNvSpPr/>
            <p:nvPr/>
          </p:nvSpPr>
          <p:spPr>
            <a:xfrm>
              <a:off x="3214894" y="350210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C34C5BD1-A99D-4E34-93D3-2140BB67256F}"/>
                </a:ext>
              </a:extLst>
            </p:cNvPr>
            <p:cNvSpPr/>
            <p:nvPr/>
          </p:nvSpPr>
          <p:spPr>
            <a:xfrm>
              <a:off x="3350130" y="350320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68AE754C-5A87-47F3-9955-8F2869C300DB}"/>
                </a:ext>
              </a:extLst>
            </p:cNvPr>
            <p:cNvSpPr/>
            <p:nvPr/>
          </p:nvSpPr>
          <p:spPr>
            <a:xfrm>
              <a:off x="3485365" y="350431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235E0197-6AC6-4180-B962-08A9CB720B0B}"/>
                </a:ext>
              </a:extLst>
            </p:cNvPr>
            <p:cNvSpPr/>
            <p:nvPr/>
          </p:nvSpPr>
          <p:spPr>
            <a:xfrm>
              <a:off x="3620601" y="350541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2C52933B-47B3-4904-8A75-696396388729}"/>
                </a:ext>
              </a:extLst>
            </p:cNvPr>
            <p:cNvSpPr/>
            <p:nvPr/>
          </p:nvSpPr>
          <p:spPr>
            <a:xfrm>
              <a:off x="3755837" y="3506521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38FD35C4-B9D4-4D2A-98F7-70C5DBA956D4}"/>
                </a:ext>
              </a:extLst>
            </p:cNvPr>
            <p:cNvSpPr/>
            <p:nvPr/>
          </p:nvSpPr>
          <p:spPr>
            <a:xfrm>
              <a:off x="3891072" y="3507626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8D0D12BB-00A4-412C-B22B-3462F097911F}"/>
                </a:ext>
              </a:extLst>
            </p:cNvPr>
            <p:cNvSpPr/>
            <p:nvPr/>
          </p:nvSpPr>
          <p:spPr>
            <a:xfrm>
              <a:off x="2403479" y="3649330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15F002CA-D286-4EB2-9350-727BB679D2D3}"/>
                </a:ext>
              </a:extLst>
            </p:cNvPr>
            <p:cNvSpPr/>
            <p:nvPr/>
          </p:nvSpPr>
          <p:spPr>
            <a:xfrm>
              <a:off x="2538715" y="3650435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76A0AD50-FEA3-4F9C-8EBA-41EA43CDEB25}"/>
                </a:ext>
              </a:extLst>
            </p:cNvPr>
            <p:cNvSpPr/>
            <p:nvPr/>
          </p:nvSpPr>
          <p:spPr>
            <a:xfrm>
              <a:off x="2673950" y="3651539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7F81F39-CB94-4753-B382-2F3334B8DCB7}"/>
                </a:ext>
              </a:extLst>
            </p:cNvPr>
            <p:cNvSpPr/>
            <p:nvPr/>
          </p:nvSpPr>
          <p:spPr>
            <a:xfrm>
              <a:off x="2809186" y="3652644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464F9364-0B90-411B-9A08-B8F080B5B164}"/>
                </a:ext>
              </a:extLst>
            </p:cNvPr>
            <p:cNvSpPr/>
            <p:nvPr/>
          </p:nvSpPr>
          <p:spPr>
            <a:xfrm>
              <a:off x="2944423" y="3653747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FA3FEB40-CFE1-4AF9-B435-8AA23E50A82F}"/>
                </a:ext>
              </a:extLst>
            </p:cNvPr>
            <p:cNvSpPr/>
            <p:nvPr/>
          </p:nvSpPr>
          <p:spPr>
            <a:xfrm>
              <a:off x="3079658" y="365485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514587CA-24A7-473E-84AA-BC1EBE43F788}"/>
                </a:ext>
              </a:extLst>
            </p:cNvPr>
            <p:cNvSpPr/>
            <p:nvPr/>
          </p:nvSpPr>
          <p:spPr>
            <a:xfrm>
              <a:off x="3214894" y="3655957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30819F88-1AD8-49D4-AB83-73FC70BE578B}"/>
                </a:ext>
              </a:extLst>
            </p:cNvPr>
            <p:cNvSpPr/>
            <p:nvPr/>
          </p:nvSpPr>
          <p:spPr>
            <a:xfrm>
              <a:off x="3350130" y="3657061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86E6AED0-03D4-45A8-BA77-C8B4AAE32323}"/>
                </a:ext>
              </a:extLst>
            </p:cNvPr>
            <p:cNvSpPr/>
            <p:nvPr/>
          </p:nvSpPr>
          <p:spPr>
            <a:xfrm>
              <a:off x="3485365" y="3658166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97DEA06F-9E17-4396-8778-53EA1DDC6542}"/>
                </a:ext>
              </a:extLst>
            </p:cNvPr>
            <p:cNvSpPr/>
            <p:nvPr/>
          </p:nvSpPr>
          <p:spPr>
            <a:xfrm>
              <a:off x="3620601" y="3659270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FDF71FBB-9138-4261-B80E-CB3F20AF0B11}"/>
                </a:ext>
              </a:extLst>
            </p:cNvPr>
            <p:cNvSpPr/>
            <p:nvPr/>
          </p:nvSpPr>
          <p:spPr>
            <a:xfrm>
              <a:off x="3755837" y="3660375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39748BF4-8D58-4C7E-BFA1-5060875CAF7A}"/>
                </a:ext>
              </a:extLst>
            </p:cNvPr>
            <p:cNvSpPr/>
            <p:nvPr/>
          </p:nvSpPr>
          <p:spPr>
            <a:xfrm>
              <a:off x="3891072" y="3661480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0A2A3AD0-9F33-4FA0-B9DA-BFB5347B72D4}"/>
                </a:ext>
              </a:extLst>
            </p:cNvPr>
            <p:cNvSpPr/>
            <p:nvPr/>
          </p:nvSpPr>
          <p:spPr>
            <a:xfrm>
              <a:off x="2403479" y="380318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8704E129-F09C-4C3B-B6EC-150BBFC4A0EF}"/>
                </a:ext>
              </a:extLst>
            </p:cNvPr>
            <p:cNvSpPr/>
            <p:nvPr/>
          </p:nvSpPr>
          <p:spPr>
            <a:xfrm>
              <a:off x="2538715" y="380428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E8F702AE-22F1-486B-A8CF-8977EAB23762}"/>
                </a:ext>
              </a:extLst>
            </p:cNvPr>
            <p:cNvSpPr/>
            <p:nvPr/>
          </p:nvSpPr>
          <p:spPr>
            <a:xfrm>
              <a:off x="2673950" y="380539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E5BC6A37-ACA0-4BBB-B712-B52438806026}"/>
                </a:ext>
              </a:extLst>
            </p:cNvPr>
            <p:cNvSpPr/>
            <p:nvPr/>
          </p:nvSpPr>
          <p:spPr>
            <a:xfrm>
              <a:off x="2809186" y="380649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DCA80C15-2090-4169-A32A-CBDB0A965A66}"/>
                </a:ext>
              </a:extLst>
            </p:cNvPr>
            <p:cNvSpPr/>
            <p:nvPr/>
          </p:nvSpPr>
          <p:spPr>
            <a:xfrm>
              <a:off x="2944423" y="380760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60F3CB52-0A6B-4EAA-8696-FF9C47754756}"/>
                </a:ext>
              </a:extLst>
            </p:cNvPr>
            <p:cNvSpPr/>
            <p:nvPr/>
          </p:nvSpPr>
          <p:spPr>
            <a:xfrm>
              <a:off x="3079658" y="3808705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FF0AD4C-FA40-4328-9B20-E34B9E991619}"/>
                </a:ext>
              </a:extLst>
            </p:cNvPr>
            <p:cNvSpPr/>
            <p:nvPr/>
          </p:nvSpPr>
          <p:spPr>
            <a:xfrm>
              <a:off x="3214894" y="3809810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CB1352BA-F50B-4F8B-9F3C-84331DC53A87}"/>
                </a:ext>
              </a:extLst>
            </p:cNvPr>
            <p:cNvSpPr/>
            <p:nvPr/>
          </p:nvSpPr>
          <p:spPr>
            <a:xfrm>
              <a:off x="3350130" y="381091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25082468-1D2B-4856-8B15-D10E10E4448E}"/>
                </a:ext>
              </a:extLst>
            </p:cNvPr>
            <p:cNvSpPr/>
            <p:nvPr/>
          </p:nvSpPr>
          <p:spPr>
            <a:xfrm>
              <a:off x="3485365" y="381201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4AD431AC-19C0-44D7-AEEF-87D453499264}"/>
                </a:ext>
              </a:extLst>
            </p:cNvPr>
            <p:cNvSpPr/>
            <p:nvPr/>
          </p:nvSpPr>
          <p:spPr>
            <a:xfrm>
              <a:off x="3620601" y="381312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E6542691-F098-4081-865F-ECB89E436D50}"/>
                </a:ext>
              </a:extLst>
            </p:cNvPr>
            <p:cNvSpPr/>
            <p:nvPr/>
          </p:nvSpPr>
          <p:spPr>
            <a:xfrm>
              <a:off x="3755837" y="381422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A757ECA6-0FFC-419E-BB0D-F4BFF9A7CC3A}"/>
                </a:ext>
              </a:extLst>
            </p:cNvPr>
            <p:cNvSpPr/>
            <p:nvPr/>
          </p:nvSpPr>
          <p:spPr>
            <a:xfrm>
              <a:off x="3891072" y="381533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CBE34628-6957-43C4-9F1A-9C93760627EE}"/>
                </a:ext>
              </a:extLst>
            </p:cNvPr>
            <p:cNvSpPr/>
            <p:nvPr/>
          </p:nvSpPr>
          <p:spPr>
            <a:xfrm>
              <a:off x="2403479" y="3957035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A35B4959-8A0B-41CC-A466-AFD8A2A3A815}"/>
                </a:ext>
              </a:extLst>
            </p:cNvPr>
            <p:cNvSpPr/>
            <p:nvPr/>
          </p:nvSpPr>
          <p:spPr>
            <a:xfrm>
              <a:off x="2538715" y="395813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CEC23532-C6BD-4EE5-BBD4-D64B01BB2B42}"/>
                </a:ext>
              </a:extLst>
            </p:cNvPr>
            <p:cNvSpPr/>
            <p:nvPr/>
          </p:nvSpPr>
          <p:spPr>
            <a:xfrm>
              <a:off x="2673950" y="395924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FD3CF3EF-EDC2-4984-9240-C3F1842CA627}"/>
                </a:ext>
              </a:extLst>
            </p:cNvPr>
            <p:cNvSpPr/>
            <p:nvPr/>
          </p:nvSpPr>
          <p:spPr>
            <a:xfrm>
              <a:off x="2809186" y="396034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C35EE308-B0EA-43C6-BE68-93D2CED2E549}"/>
                </a:ext>
              </a:extLst>
            </p:cNvPr>
            <p:cNvSpPr/>
            <p:nvPr/>
          </p:nvSpPr>
          <p:spPr>
            <a:xfrm>
              <a:off x="2944423" y="396145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A1DB5C5E-8702-4088-AAB2-7C17820826D0}"/>
                </a:ext>
              </a:extLst>
            </p:cNvPr>
            <p:cNvSpPr/>
            <p:nvPr/>
          </p:nvSpPr>
          <p:spPr>
            <a:xfrm>
              <a:off x="3079658" y="396255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175A511A-A49F-4BD4-A7D9-72027EED78F7}"/>
                </a:ext>
              </a:extLst>
            </p:cNvPr>
            <p:cNvSpPr/>
            <p:nvPr/>
          </p:nvSpPr>
          <p:spPr>
            <a:xfrm>
              <a:off x="3214894" y="396366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BCB64758-6A7C-4103-B510-9D0B38BACA78}"/>
                </a:ext>
              </a:extLst>
            </p:cNvPr>
            <p:cNvSpPr/>
            <p:nvPr/>
          </p:nvSpPr>
          <p:spPr>
            <a:xfrm>
              <a:off x="3350130" y="396476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E2F01C57-936C-47CC-93CB-256C0FEBCF81}"/>
                </a:ext>
              </a:extLst>
            </p:cNvPr>
            <p:cNvSpPr/>
            <p:nvPr/>
          </p:nvSpPr>
          <p:spPr>
            <a:xfrm>
              <a:off x="3485365" y="3965871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C6BE3A22-B182-45EA-B070-1695454A0C9C}"/>
                </a:ext>
              </a:extLst>
            </p:cNvPr>
            <p:cNvSpPr/>
            <p:nvPr/>
          </p:nvSpPr>
          <p:spPr>
            <a:xfrm>
              <a:off x="3620601" y="3966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5D478DD5-F4F7-44C5-8B45-34B98BD27DFC}"/>
                </a:ext>
              </a:extLst>
            </p:cNvPr>
            <p:cNvSpPr/>
            <p:nvPr/>
          </p:nvSpPr>
          <p:spPr>
            <a:xfrm>
              <a:off x="3755837" y="396807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3B4CA9CF-7976-4944-B637-1056C6A05B88}"/>
                </a:ext>
              </a:extLst>
            </p:cNvPr>
            <p:cNvSpPr/>
            <p:nvPr/>
          </p:nvSpPr>
          <p:spPr>
            <a:xfrm>
              <a:off x="3891072" y="396918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B2E3C48E-352C-4664-A29E-6DA82D22FABB}"/>
                </a:ext>
              </a:extLst>
            </p:cNvPr>
            <p:cNvSpPr/>
            <p:nvPr/>
          </p:nvSpPr>
          <p:spPr>
            <a:xfrm>
              <a:off x="2403479" y="411088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B651D80D-FD19-4FDB-AC57-23FCACB159D7}"/>
                </a:ext>
              </a:extLst>
            </p:cNvPr>
            <p:cNvSpPr/>
            <p:nvPr/>
          </p:nvSpPr>
          <p:spPr>
            <a:xfrm>
              <a:off x="2538715" y="411199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E48AE172-2EFD-4870-B9FC-F5DC3CBFD894}"/>
                </a:ext>
              </a:extLst>
            </p:cNvPr>
            <p:cNvSpPr/>
            <p:nvPr/>
          </p:nvSpPr>
          <p:spPr>
            <a:xfrm>
              <a:off x="2673950" y="4113096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7598DA51-434E-42D0-932D-E04B0E585BA7}"/>
                </a:ext>
              </a:extLst>
            </p:cNvPr>
            <p:cNvSpPr/>
            <p:nvPr/>
          </p:nvSpPr>
          <p:spPr>
            <a:xfrm>
              <a:off x="2809186" y="4114201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8C7C940E-12EF-472A-8741-1CCF5D00895F}"/>
                </a:ext>
              </a:extLst>
            </p:cNvPr>
            <p:cNvSpPr/>
            <p:nvPr/>
          </p:nvSpPr>
          <p:spPr>
            <a:xfrm>
              <a:off x="2944423" y="411530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691CA437-3100-49D8-8441-54A26418E451}"/>
                </a:ext>
              </a:extLst>
            </p:cNvPr>
            <p:cNvSpPr/>
            <p:nvPr/>
          </p:nvSpPr>
          <p:spPr>
            <a:xfrm>
              <a:off x="3079658" y="411640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DFB17AA3-4D45-4BA9-8066-A20EBA8634B8}"/>
                </a:ext>
              </a:extLst>
            </p:cNvPr>
            <p:cNvSpPr/>
            <p:nvPr/>
          </p:nvSpPr>
          <p:spPr>
            <a:xfrm>
              <a:off x="3214894" y="411751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95A377C1-CC1C-4A4E-BE9D-476316FF1D0F}"/>
                </a:ext>
              </a:extLst>
            </p:cNvPr>
            <p:cNvSpPr/>
            <p:nvPr/>
          </p:nvSpPr>
          <p:spPr>
            <a:xfrm>
              <a:off x="3350130" y="411861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1B54AF50-4715-4448-8788-889B6F06BA09}"/>
                </a:ext>
              </a:extLst>
            </p:cNvPr>
            <p:cNvSpPr/>
            <p:nvPr/>
          </p:nvSpPr>
          <p:spPr>
            <a:xfrm>
              <a:off x="3485365" y="411972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50E28F72-2DCD-43BA-BE67-542B8AD48AD2}"/>
                </a:ext>
              </a:extLst>
            </p:cNvPr>
            <p:cNvSpPr/>
            <p:nvPr/>
          </p:nvSpPr>
          <p:spPr>
            <a:xfrm>
              <a:off x="3620601" y="412082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31CF9E2B-DF9B-4D1A-BC30-3616636B8586}"/>
                </a:ext>
              </a:extLst>
            </p:cNvPr>
            <p:cNvSpPr/>
            <p:nvPr/>
          </p:nvSpPr>
          <p:spPr>
            <a:xfrm>
              <a:off x="3755837" y="4121932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CE7E0CF9-CC35-4149-AC5E-9F23CBB90BCB}"/>
                </a:ext>
              </a:extLst>
            </p:cNvPr>
            <p:cNvSpPr/>
            <p:nvPr/>
          </p:nvSpPr>
          <p:spPr>
            <a:xfrm>
              <a:off x="3891072" y="4123037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5ABADAE5-C70D-487A-9ABF-D205A1E27B94}"/>
              </a:ext>
            </a:extLst>
          </p:cNvPr>
          <p:cNvGrpSpPr/>
          <p:nvPr/>
        </p:nvGrpSpPr>
        <p:grpSpPr>
          <a:xfrm>
            <a:off x="7329653" y="4598963"/>
            <a:ext cx="986421" cy="1526601"/>
            <a:chOff x="9701867" y="4958921"/>
            <a:chExt cx="986421" cy="1526601"/>
          </a:xfrm>
        </p:grpSpPr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E7963574-15BB-4A9A-89CB-7F78ACEB9EA0}"/>
                </a:ext>
              </a:extLst>
            </p:cNvPr>
            <p:cNvSpPr/>
            <p:nvPr/>
          </p:nvSpPr>
          <p:spPr>
            <a:xfrm rot="16200000" flipV="1">
              <a:off x="1062498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AA77EA3C-28FB-4348-A154-39D97B58B5A7}"/>
                </a:ext>
              </a:extLst>
            </p:cNvPr>
            <p:cNvSpPr/>
            <p:nvPr/>
          </p:nvSpPr>
          <p:spPr>
            <a:xfrm rot="16200000" flipV="1">
              <a:off x="10626086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B6C14EDF-B4EF-4686-BB4D-039B992CB4F2}"/>
                </a:ext>
              </a:extLst>
            </p:cNvPr>
            <p:cNvSpPr/>
            <p:nvPr/>
          </p:nvSpPr>
          <p:spPr>
            <a:xfrm rot="16200000" flipV="1">
              <a:off x="1062719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C8951457-0708-4B89-B5F8-34C9441941E9}"/>
                </a:ext>
              </a:extLst>
            </p:cNvPr>
            <p:cNvSpPr/>
            <p:nvPr/>
          </p:nvSpPr>
          <p:spPr>
            <a:xfrm rot="16200000" flipV="1">
              <a:off x="1062829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B49B85D2-8E6C-4973-9A60-8B07F171B2B4}"/>
                </a:ext>
              </a:extLst>
            </p:cNvPr>
            <p:cNvSpPr/>
            <p:nvPr/>
          </p:nvSpPr>
          <p:spPr>
            <a:xfrm rot="16200000" flipV="1">
              <a:off x="1062940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2" name="椭圆 521">
              <a:extLst>
                <a:ext uri="{FF2B5EF4-FFF2-40B4-BE49-F238E27FC236}">
                  <a16:creationId xmlns:a16="http://schemas.microsoft.com/office/drawing/2014/main" id="{7F09489D-416A-4C9E-9940-05F2D4994447}"/>
                </a:ext>
              </a:extLst>
            </p:cNvPr>
            <p:cNvSpPr/>
            <p:nvPr/>
          </p:nvSpPr>
          <p:spPr>
            <a:xfrm rot="16200000" flipV="1">
              <a:off x="1063050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8" name="椭圆 527">
              <a:extLst>
                <a:ext uri="{FF2B5EF4-FFF2-40B4-BE49-F238E27FC236}">
                  <a16:creationId xmlns:a16="http://schemas.microsoft.com/office/drawing/2014/main" id="{3296BA63-0DE4-4B18-BD9C-1582E5B5CA23}"/>
                </a:ext>
              </a:extLst>
            </p:cNvPr>
            <p:cNvSpPr/>
            <p:nvPr/>
          </p:nvSpPr>
          <p:spPr>
            <a:xfrm rot="16200000" flipV="1">
              <a:off x="1063160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0" name="椭圆 529">
              <a:extLst>
                <a:ext uri="{FF2B5EF4-FFF2-40B4-BE49-F238E27FC236}">
                  <a16:creationId xmlns:a16="http://schemas.microsoft.com/office/drawing/2014/main" id="{C01EA285-0A98-44BC-B2CF-805C5F86767A}"/>
                </a:ext>
              </a:extLst>
            </p:cNvPr>
            <p:cNvSpPr/>
            <p:nvPr/>
          </p:nvSpPr>
          <p:spPr>
            <a:xfrm rot="16200000" flipV="1">
              <a:off x="1063271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1" name="椭圆 530">
              <a:extLst>
                <a:ext uri="{FF2B5EF4-FFF2-40B4-BE49-F238E27FC236}">
                  <a16:creationId xmlns:a16="http://schemas.microsoft.com/office/drawing/2014/main" id="{C19E857D-ABF9-479E-B79B-34887D5C464E}"/>
                </a:ext>
              </a:extLst>
            </p:cNvPr>
            <p:cNvSpPr/>
            <p:nvPr/>
          </p:nvSpPr>
          <p:spPr>
            <a:xfrm rot="16200000" flipV="1">
              <a:off x="1063381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2" name="椭圆 531">
              <a:extLst>
                <a:ext uri="{FF2B5EF4-FFF2-40B4-BE49-F238E27FC236}">
                  <a16:creationId xmlns:a16="http://schemas.microsoft.com/office/drawing/2014/main" id="{58A027A9-4837-40AD-858F-4C847554CB98}"/>
                </a:ext>
              </a:extLst>
            </p:cNvPr>
            <p:cNvSpPr/>
            <p:nvPr/>
          </p:nvSpPr>
          <p:spPr>
            <a:xfrm rot="16200000" flipV="1">
              <a:off x="1063492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3" name="椭圆 532">
              <a:extLst>
                <a:ext uri="{FF2B5EF4-FFF2-40B4-BE49-F238E27FC236}">
                  <a16:creationId xmlns:a16="http://schemas.microsoft.com/office/drawing/2014/main" id="{1434F4FA-FD6A-46B3-8E12-6897B593D951}"/>
                </a:ext>
              </a:extLst>
            </p:cNvPr>
            <p:cNvSpPr/>
            <p:nvPr/>
          </p:nvSpPr>
          <p:spPr>
            <a:xfrm rot="16200000" flipV="1">
              <a:off x="10636027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4" name="椭圆 533">
              <a:extLst>
                <a:ext uri="{FF2B5EF4-FFF2-40B4-BE49-F238E27FC236}">
                  <a16:creationId xmlns:a16="http://schemas.microsoft.com/office/drawing/2014/main" id="{FFE06F8C-D768-4D36-AA10-9B730E2E2B83}"/>
                </a:ext>
              </a:extLst>
            </p:cNvPr>
            <p:cNvSpPr/>
            <p:nvPr/>
          </p:nvSpPr>
          <p:spPr>
            <a:xfrm rot="16200000" flipV="1">
              <a:off x="10637131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5" name="椭圆 534">
              <a:extLst>
                <a:ext uri="{FF2B5EF4-FFF2-40B4-BE49-F238E27FC236}">
                  <a16:creationId xmlns:a16="http://schemas.microsoft.com/office/drawing/2014/main" id="{EFF60F9F-B295-461A-A268-39C634FA67C4}"/>
                </a:ext>
              </a:extLst>
            </p:cNvPr>
            <p:cNvSpPr/>
            <p:nvPr/>
          </p:nvSpPr>
          <p:spPr>
            <a:xfrm rot="16200000" flipV="1">
              <a:off x="10471130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6" name="椭圆 535">
              <a:extLst>
                <a:ext uri="{FF2B5EF4-FFF2-40B4-BE49-F238E27FC236}">
                  <a16:creationId xmlns:a16="http://schemas.microsoft.com/office/drawing/2014/main" id="{508937C4-DF96-4B17-8AE9-73D73484F4AD}"/>
                </a:ext>
              </a:extLst>
            </p:cNvPr>
            <p:cNvSpPr/>
            <p:nvPr/>
          </p:nvSpPr>
          <p:spPr>
            <a:xfrm rot="16200000" flipV="1">
              <a:off x="1047223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7" name="椭圆 536">
              <a:extLst>
                <a:ext uri="{FF2B5EF4-FFF2-40B4-BE49-F238E27FC236}">
                  <a16:creationId xmlns:a16="http://schemas.microsoft.com/office/drawing/2014/main" id="{014177D7-4D11-49B8-87BA-C66A15A971CC}"/>
                </a:ext>
              </a:extLst>
            </p:cNvPr>
            <p:cNvSpPr/>
            <p:nvPr/>
          </p:nvSpPr>
          <p:spPr>
            <a:xfrm rot="16200000" flipV="1">
              <a:off x="1047333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6" name="椭圆 615">
              <a:extLst>
                <a:ext uri="{FF2B5EF4-FFF2-40B4-BE49-F238E27FC236}">
                  <a16:creationId xmlns:a16="http://schemas.microsoft.com/office/drawing/2014/main" id="{F7CB072E-2E1A-460E-B473-6675D001DF89}"/>
                </a:ext>
              </a:extLst>
            </p:cNvPr>
            <p:cNvSpPr/>
            <p:nvPr/>
          </p:nvSpPr>
          <p:spPr>
            <a:xfrm rot="16200000" flipV="1">
              <a:off x="1047444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2" name="椭圆 731">
              <a:extLst>
                <a:ext uri="{FF2B5EF4-FFF2-40B4-BE49-F238E27FC236}">
                  <a16:creationId xmlns:a16="http://schemas.microsoft.com/office/drawing/2014/main" id="{000B2DC5-2C72-4BC6-B815-DB9E27BF003A}"/>
                </a:ext>
              </a:extLst>
            </p:cNvPr>
            <p:cNvSpPr/>
            <p:nvPr/>
          </p:nvSpPr>
          <p:spPr>
            <a:xfrm rot="16200000" flipV="1">
              <a:off x="1047554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5" name="椭圆 734">
              <a:extLst>
                <a:ext uri="{FF2B5EF4-FFF2-40B4-BE49-F238E27FC236}">
                  <a16:creationId xmlns:a16="http://schemas.microsoft.com/office/drawing/2014/main" id="{433C7CDD-16E6-431B-B4E2-5FB49357F11D}"/>
                </a:ext>
              </a:extLst>
            </p:cNvPr>
            <p:cNvSpPr/>
            <p:nvPr/>
          </p:nvSpPr>
          <p:spPr>
            <a:xfrm rot="16200000" flipV="1">
              <a:off x="1047665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7" name="椭圆 736">
              <a:extLst>
                <a:ext uri="{FF2B5EF4-FFF2-40B4-BE49-F238E27FC236}">
                  <a16:creationId xmlns:a16="http://schemas.microsoft.com/office/drawing/2014/main" id="{7120573A-7C6F-4ADC-BB6A-021E84E3E9FE}"/>
                </a:ext>
              </a:extLst>
            </p:cNvPr>
            <p:cNvSpPr/>
            <p:nvPr/>
          </p:nvSpPr>
          <p:spPr>
            <a:xfrm rot="16200000" flipV="1">
              <a:off x="1047775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8" name="椭圆 737">
              <a:extLst>
                <a:ext uri="{FF2B5EF4-FFF2-40B4-BE49-F238E27FC236}">
                  <a16:creationId xmlns:a16="http://schemas.microsoft.com/office/drawing/2014/main" id="{9F7232DE-3884-4332-A79A-2E9924113958}"/>
                </a:ext>
              </a:extLst>
            </p:cNvPr>
            <p:cNvSpPr/>
            <p:nvPr/>
          </p:nvSpPr>
          <p:spPr>
            <a:xfrm rot="16200000" flipV="1">
              <a:off x="10478861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9" name="椭圆 738">
              <a:extLst>
                <a:ext uri="{FF2B5EF4-FFF2-40B4-BE49-F238E27FC236}">
                  <a16:creationId xmlns:a16="http://schemas.microsoft.com/office/drawing/2014/main" id="{522D9C9E-8A88-41D7-903E-B2A4C7D87A3D}"/>
                </a:ext>
              </a:extLst>
            </p:cNvPr>
            <p:cNvSpPr/>
            <p:nvPr/>
          </p:nvSpPr>
          <p:spPr>
            <a:xfrm rot="16200000" flipV="1">
              <a:off x="10479966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0" name="椭圆 739">
              <a:extLst>
                <a:ext uri="{FF2B5EF4-FFF2-40B4-BE49-F238E27FC236}">
                  <a16:creationId xmlns:a16="http://schemas.microsoft.com/office/drawing/2014/main" id="{B5C98CE5-86C4-4CBB-92EE-37C1116ECC04}"/>
                </a:ext>
              </a:extLst>
            </p:cNvPr>
            <p:cNvSpPr/>
            <p:nvPr/>
          </p:nvSpPr>
          <p:spPr>
            <a:xfrm rot="16200000" flipV="1">
              <a:off x="10481071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1" name="椭圆 740">
              <a:extLst>
                <a:ext uri="{FF2B5EF4-FFF2-40B4-BE49-F238E27FC236}">
                  <a16:creationId xmlns:a16="http://schemas.microsoft.com/office/drawing/2014/main" id="{DF0D6D16-A81A-487C-B53E-E05ABEEEEAF8}"/>
                </a:ext>
              </a:extLst>
            </p:cNvPr>
            <p:cNvSpPr/>
            <p:nvPr/>
          </p:nvSpPr>
          <p:spPr>
            <a:xfrm rot="16200000" flipV="1">
              <a:off x="1048217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2" name="椭圆 741">
              <a:extLst>
                <a:ext uri="{FF2B5EF4-FFF2-40B4-BE49-F238E27FC236}">
                  <a16:creationId xmlns:a16="http://schemas.microsoft.com/office/drawing/2014/main" id="{E38F5AF5-4E44-427C-B896-2790590E9C3F}"/>
                </a:ext>
              </a:extLst>
            </p:cNvPr>
            <p:cNvSpPr/>
            <p:nvPr/>
          </p:nvSpPr>
          <p:spPr>
            <a:xfrm rot="16200000" flipV="1">
              <a:off x="1048327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3" name="椭圆 742">
              <a:extLst>
                <a:ext uri="{FF2B5EF4-FFF2-40B4-BE49-F238E27FC236}">
                  <a16:creationId xmlns:a16="http://schemas.microsoft.com/office/drawing/2014/main" id="{F673CE1E-1A78-4AE2-9AB0-FEC538D73EA1}"/>
                </a:ext>
              </a:extLst>
            </p:cNvPr>
            <p:cNvSpPr/>
            <p:nvPr/>
          </p:nvSpPr>
          <p:spPr>
            <a:xfrm rot="16200000" flipV="1">
              <a:off x="1031727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4" name="椭圆 743">
              <a:extLst>
                <a:ext uri="{FF2B5EF4-FFF2-40B4-BE49-F238E27FC236}">
                  <a16:creationId xmlns:a16="http://schemas.microsoft.com/office/drawing/2014/main" id="{F1193D9E-B2B5-43AE-8D00-57FFB0E19CF4}"/>
                </a:ext>
              </a:extLst>
            </p:cNvPr>
            <p:cNvSpPr/>
            <p:nvPr/>
          </p:nvSpPr>
          <p:spPr>
            <a:xfrm rot="16200000" flipV="1">
              <a:off x="1031838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5" name="椭圆 744">
              <a:extLst>
                <a:ext uri="{FF2B5EF4-FFF2-40B4-BE49-F238E27FC236}">
                  <a16:creationId xmlns:a16="http://schemas.microsoft.com/office/drawing/2014/main" id="{1B6ECEE2-D5FC-4621-8430-CCCD996AB494}"/>
                </a:ext>
              </a:extLst>
            </p:cNvPr>
            <p:cNvSpPr/>
            <p:nvPr/>
          </p:nvSpPr>
          <p:spPr>
            <a:xfrm rot="16200000" flipV="1">
              <a:off x="10319487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6" name="椭圆 745">
              <a:extLst>
                <a:ext uri="{FF2B5EF4-FFF2-40B4-BE49-F238E27FC236}">
                  <a16:creationId xmlns:a16="http://schemas.microsoft.com/office/drawing/2014/main" id="{47081F68-9803-4EE8-B6B4-DAAEE6471CD4}"/>
                </a:ext>
              </a:extLst>
            </p:cNvPr>
            <p:cNvSpPr/>
            <p:nvPr/>
          </p:nvSpPr>
          <p:spPr>
            <a:xfrm rot="16200000" flipV="1">
              <a:off x="1032059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7" name="椭圆 746">
              <a:extLst>
                <a:ext uri="{FF2B5EF4-FFF2-40B4-BE49-F238E27FC236}">
                  <a16:creationId xmlns:a16="http://schemas.microsoft.com/office/drawing/2014/main" id="{049B2154-0427-471C-8FD1-5EEBCE9B4B58}"/>
                </a:ext>
              </a:extLst>
            </p:cNvPr>
            <p:cNvSpPr/>
            <p:nvPr/>
          </p:nvSpPr>
          <p:spPr>
            <a:xfrm rot="16200000" flipV="1">
              <a:off x="1032169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8" name="椭圆 747">
              <a:extLst>
                <a:ext uri="{FF2B5EF4-FFF2-40B4-BE49-F238E27FC236}">
                  <a16:creationId xmlns:a16="http://schemas.microsoft.com/office/drawing/2014/main" id="{EEAEA2BA-E5A5-4545-B327-EC6469863533}"/>
                </a:ext>
              </a:extLst>
            </p:cNvPr>
            <p:cNvSpPr/>
            <p:nvPr/>
          </p:nvSpPr>
          <p:spPr>
            <a:xfrm rot="16200000" flipV="1">
              <a:off x="10322800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9" name="椭圆 748">
              <a:extLst>
                <a:ext uri="{FF2B5EF4-FFF2-40B4-BE49-F238E27FC236}">
                  <a16:creationId xmlns:a16="http://schemas.microsoft.com/office/drawing/2014/main" id="{9BB807DB-78D5-4303-80FD-78ABC5E64EAD}"/>
                </a:ext>
              </a:extLst>
            </p:cNvPr>
            <p:cNvSpPr/>
            <p:nvPr/>
          </p:nvSpPr>
          <p:spPr>
            <a:xfrm rot="16200000" flipV="1">
              <a:off x="10323904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0" name="椭圆 749">
              <a:extLst>
                <a:ext uri="{FF2B5EF4-FFF2-40B4-BE49-F238E27FC236}">
                  <a16:creationId xmlns:a16="http://schemas.microsoft.com/office/drawing/2014/main" id="{7ECC4C13-B44E-40DC-A576-B97E3CFE96CD}"/>
                </a:ext>
              </a:extLst>
            </p:cNvPr>
            <p:cNvSpPr/>
            <p:nvPr/>
          </p:nvSpPr>
          <p:spPr>
            <a:xfrm rot="16200000" flipV="1">
              <a:off x="1032500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1" name="椭圆 750">
              <a:extLst>
                <a:ext uri="{FF2B5EF4-FFF2-40B4-BE49-F238E27FC236}">
                  <a16:creationId xmlns:a16="http://schemas.microsoft.com/office/drawing/2014/main" id="{8F6A3015-FF46-4B3E-A2CA-511492A9A030}"/>
                </a:ext>
              </a:extLst>
            </p:cNvPr>
            <p:cNvSpPr/>
            <p:nvPr/>
          </p:nvSpPr>
          <p:spPr>
            <a:xfrm rot="16200000" flipV="1">
              <a:off x="1032611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2" name="椭圆 751">
              <a:extLst>
                <a:ext uri="{FF2B5EF4-FFF2-40B4-BE49-F238E27FC236}">
                  <a16:creationId xmlns:a16="http://schemas.microsoft.com/office/drawing/2014/main" id="{1FB30EB4-A5F5-4977-9916-DB9745031417}"/>
                </a:ext>
              </a:extLst>
            </p:cNvPr>
            <p:cNvSpPr/>
            <p:nvPr/>
          </p:nvSpPr>
          <p:spPr>
            <a:xfrm rot="16200000" flipV="1">
              <a:off x="1032721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3" name="椭圆 752">
              <a:extLst>
                <a:ext uri="{FF2B5EF4-FFF2-40B4-BE49-F238E27FC236}">
                  <a16:creationId xmlns:a16="http://schemas.microsoft.com/office/drawing/2014/main" id="{2BA9B24F-4C81-4B19-B641-D6889723C323}"/>
                </a:ext>
              </a:extLst>
            </p:cNvPr>
            <p:cNvSpPr/>
            <p:nvPr/>
          </p:nvSpPr>
          <p:spPr>
            <a:xfrm rot="16200000" flipV="1">
              <a:off x="1032832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4" name="椭圆 753">
              <a:extLst>
                <a:ext uri="{FF2B5EF4-FFF2-40B4-BE49-F238E27FC236}">
                  <a16:creationId xmlns:a16="http://schemas.microsoft.com/office/drawing/2014/main" id="{6EFAB39C-E913-4A13-8CC9-3CD70174EE30}"/>
                </a:ext>
              </a:extLst>
            </p:cNvPr>
            <p:cNvSpPr/>
            <p:nvPr/>
          </p:nvSpPr>
          <p:spPr>
            <a:xfrm rot="16200000" flipV="1">
              <a:off x="1032942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5" name="椭圆 754">
              <a:extLst>
                <a:ext uri="{FF2B5EF4-FFF2-40B4-BE49-F238E27FC236}">
                  <a16:creationId xmlns:a16="http://schemas.microsoft.com/office/drawing/2014/main" id="{32953EA9-A189-4148-89BD-EF85298BEEA3}"/>
                </a:ext>
              </a:extLst>
            </p:cNvPr>
            <p:cNvSpPr/>
            <p:nvPr/>
          </p:nvSpPr>
          <p:spPr>
            <a:xfrm rot="16200000" flipV="1">
              <a:off x="10163424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6" name="椭圆 755">
              <a:extLst>
                <a:ext uri="{FF2B5EF4-FFF2-40B4-BE49-F238E27FC236}">
                  <a16:creationId xmlns:a16="http://schemas.microsoft.com/office/drawing/2014/main" id="{A9786379-D67E-4353-9B96-FD334AED7A93}"/>
                </a:ext>
              </a:extLst>
            </p:cNvPr>
            <p:cNvSpPr/>
            <p:nvPr/>
          </p:nvSpPr>
          <p:spPr>
            <a:xfrm rot="16200000" flipV="1">
              <a:off x="10164528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7" name="椭圆 756">
              <a:extLst>
                <a:ext uri="{FF2B5EF4-FFF2-40B4-BE49-F238E27FC236}">
                  <a16:creationId xmlns:a16="http://schemas.microsoft.com/office/drawing/2014/main" id="{A44329EF-169A-487F-B9D1-4DEE1A2215B4}"/>
                </a:ext>
              </a:extLst>
            </p:cNvPr>
            <p:cNvSpPr/>
            <p:nvPr/>
          </p:nvSpPr>
          <p:spPr>
            <a:xfrm rot="16200000" flipV="1">
              <a:off x="10165633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8" name="椭圆 757">
              <a:extLst>
                <a:ext uri="{FF2B5EF4-FFF2-40B4-BE49-F238E27FC236}">
                  <a16:creationId xmlns:a16="http://schemas.microsoft.com/office/drawing/2014/main" id="{7639D681-C50A-4BF1-81A0-CD99E882BB1E}"/>
                </a:ext>
              </a:extLst>
            </p:cNvPr>
            <p:cNvSpPr/>
            <p:nvPr/>
          </p:nvSpPr>
          <p:spPr>
            <a:xfrm rot="16200000" flipV="1">
              <a:off x="10166738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9" name="椭圆 758">
              <a:extLst>
                <a:ext uri="{FF2B5EF4-FFF2-40B4-BE49-F238E27FC236}">
                  <a16:creationId xmlns:a16="http://schemas.microsoft.com/office/drawing/2014/main" id="{0620F323-BFEB-411E-AD3C-867E94996008}"/>
                </a:ext>
              </a:extLst>
            </p:cNvPr>
            <p:cNvSpPr/>
            <p:nvPr/>
          </p:nvSpPr>
          <p:spPr>
            <a:xfrm rot="16200000" flipV="1">
              <a:off x="10167842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0" name="椭圆 759">
              <a:extLst>
                <a:ext uri="{FF2B5EF4-FFF2-40B4-BE49-F238E27FC236}">
                  <a16:creationId xmlns:a16="http://schemas.microsoft.com/office/drawing/2014/main" id="{76E36D3A-CE89-4F39-BF23-800646C95BF2}"/>
                </a:ext>
              </a:extLst>
            </p:cNvPr>
            <p:cNvSpPr/>
            <p:nvPr/>
          </p:nvSpPr>
          <p:spPr>
            <a:xfrm rot="16200000" flipV="1">
              <a:off x="10168946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4" name="椭圆 763">
              <a:extLst>
                <a:ext uri="{FF2B5EF4-FFF2-40B4-BE49-F238E27FC236}">
                  <a16:creationId xmlns:a16="http://schemas.microsoft.com/office/drawing/2014/main" id="{36F120F2-5ED9-4CF7-9B95-85EF7D40FA36}"/>
                </a:ext>
              </a:extLst>
            </p:cNvPr>
            <p:cNvSpPr/>
            <p:nvPr/>
          </p:nvSpPr>
          <p:spPr>
            <a:xfrm rot="16200000" flipV="1">
              <a:off x="10170050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8" name="椭圆 767">
              <a:extLst>
                <a:ext uri="{FF2B5EF4-FFF2-40B4-BE49-F238E27FC236}">
                  <a16:creationId xmlns:a16="http://schemas.microsoft.com/office/drawing/2014/main" id="{4A31C959-40A8-4DE1-A86C-7FEA26D59BDB}"/>
                </a:ext>
              </a:extLst>
            </p:cNvPr>
            <p:cNvSpPr/>
            <p:nvPr/>
          </p:nvSpPr>
          <p:spPr>
            <a:xfrm rot="16200000" flipV="1">
              <a:off x="10171155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2" name="椭圆 771">
              <a:extLst>
                <a:ext uri="{FF2B5EF4-FFF2-40B4-BE49-F238E27FC236}">
                  <a16:creationId xmlns:a16="http://schemas.microsoft.com/office/drawing/2014/main" id="{C815A7B8-B4CB-4AEE-9C83-9B442F476C04}"/>
                </a:ext>
              </a:extLst>
            </p:cNvPr>
            <p:cNvSpPr/>
            <p:nvPr/>
          </p:nvSpPr>
          <p:spPr>
            <a:xfrm rot="16200000" flipV="1">
              <a:off x="10172260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7" name="椭圆 776">
              <a:extLst>
                <a:ext uri="{FF2B5EF4-FFF2-40B4-BE49-F238E27FC236}">
                  <a16:creationId xmlns:a16="http://schemas.microsoft.com/office/drawing/2014/main" id="{BB33C6F0-0D1D-4AC9-94F7-CB28B63648A2}"/>
                </a:ext>
              </a:extLst>
            </p:cNvPr>
            <p:cNvSpPr/>
            <p:nvPr/>
          </p:nvSpPr>
          <p:spPr>
            <a:xfrm rot="16200000" flipV="1">
              <a:off x="10173365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8" name="椭圆 777">
              <a:extLst>
                <a:ext uri="{FF2B5EF4-FFF2-40B4-BE49-F238E27FC236}">
                  <a16:creationId xmlns:a16="http://schemas.microsoft.com/office/drawing/2014/main" id="{153C9F24-6854-448A-9800-259628037F13}"/>
                </a:ext>
              </a:extLst>
            </p:cNvPr>
            <p:cNvSpPr/>
            <p:nvPr/>
          </p:nvSpPr>
          <p:spPr>
            <a:xfrm rot="16200000" flipV="1">
              <a:off x="10174469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9" name="椭圆 778">
              <a:extLst>
                <a:ext uri="{FF2B5EF4-FFF2-40B4-BE49-F238E27FC236}">
                  <a16:creationId xmlns:a16="http://schemas.microsoft.com/office/drawing/2014/main" id="{D0CF3F82-8076-4E25-A060-69BAC87F3F12}"/>
                </a:ext>
              </a:extLst>
            </p:cNvPr>
            <p:cNvSpPr/>
            <p:nvPr/>
          </p:nvSpPr>
          <p:spPr>
            <a:xfrm rot="16200000" flipV="1">
              <a:off x="10175573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0" name="椭圆 779">
              <a:extLst>
                <a:ext uri="{FF2B5EF4-FFF2-40B4-BE49-F238E27FC236}">
                  <a16:creationId xmlns:a16="http://schemas.microsoft.com/office/drawing/2014/main" id="{56CA0C8E-0BBA-4155-AE05-C10C8CA4E84A}"/>
                </a:ext>
              </a:extLst>
            </p:cNvPr>
            <p:cNvSpPr/>
            <p:nvPr/>
          </p:nvSpPr>
          <p:spPr>
            <a:xfrm rot="16200000" flipV="1">
              <a:off x="1000957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1" name="椭圆 780">
              <a:extLst>
                <a:ext uri="{FF2B5EF4-FFF2-40B4-BE49-F238E27FC236}">
                  <a16:creationId xmlns:a16="http://schemas.microsoft.com/office/drawing/2014/main" id="{F39DEEB9-CFA4-4712-91BB-A537B388B277}"/>
                </a:ext>
              </a:extLst>
            </p:cNvPr>
            <p:cNvSpPr/>
            <p:nvPr/>
          </p:nvSpPr>
          <p:spPr>
            <a:xfrm rot="16200000" flipV="1">
              <a:off x="10010675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3" name="椭圆 782">
              <a:extLst>
                <a:ext uri="{FF2B5EF4-FFF2-40B4-BE49-F238E27FC236}">
                  <a16:creationId xmlns:a16="http://schemas.microsoft.com/office/drawing/2014/main" id="{63059AFC-5663-499D-9E92-45D26CD59A2A}"/>
                </a:ext>
              </a:extLst>
            </p:cNvPr>
            <p:cNvSpPr/>
            <p:nvPr/>
          </p:nvSpPr>
          <p:spPr>
            <a:xfrm rot="16200000" flipV="1">
              <a:off x="1001178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4" name="椭圆 783">
              <a:extLst>
                <a:ext uri="{FF2B5EF4-FFF2-40B4-BE49-F238E27FC236}">
                  <a16:creationId xmlns:a16="http://schemas.microsoft.com/office/drawing/2014/main" id="{FF6A3C00-A655-412E-B566-3F822D4D4D95}"/>
                </a:ext>
              </a:extLst>
            </p:cNvPr>
            <p:cNvSpPr/>
            <p:nvPr/>
          </p:nvSpPr>
          <p:spPr>
            <a:xfrm rot="16200000" flipV="1">
              <a:off x="1001288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5" name="椭圆 784">
              <a:extLst>
                <a:ext uri="{FF2B5EF4-FFF2-40B4-BE49-F238E27FC236}">
                  <a16:creationId xmlns:a16="http://schemas.microsoft.com/office/drawing/2014/main" id="{FA41F611-34B9-4DB9-8867-00E955BB2445}"/>
                </a:ext>
              </a:extLst>
            </p:cNvPr>
            <p:cNvSpPr/>
            <p:nvPr/>
          </p:nvSpPr>
          <p:spPr>
            <a:xfrm rot="16200000" flipV="1">
              <a:off x="1001399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6" name="椭圆 785">
              <a:extLst>
                <a:ext uri="{FF2B5EF4-FFF2-40B4-BE49-F238E27FC236}">
                  <a16:creationId xmlns:a16="http://schemas.microsoft.com/office/drawing/2014/main" id="{12E3DF33-4A1D-4FF6-8BAF-689100EA4F6B}"/>
                </a:ext>
              </a:extLst>
            </p:cNvPr>
            <p:cNvSpPr/>
            <p:nvPr/>
          </p:nvSpPr>
          <p:spPr>
            <a:xfrm rot="16200000" flipV="1">
              <a:off x="1001509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7" name="椭圆 786">
              <a:extLst>
                <a:ext uri="{FF2B5EF4-FFF2-40B4-BE49-F238E27FC236}">
                  <a16:creationId xmlns:a16="http://schemas.microsoft.com/office/drawing/2014/main" id="{123E00A0-705E-4C30-AD63-8969EB3076B7}"/>
                </a:ext>
              </a:extLst>
            </p:cNvPr>
            <p:cNvSpPr/>
            <p:nvPr/>
          </p:nvSpPr>
          <p:spPr>
            <a:xfrm rot="16200000" flipV="1">
              <a:off x="1001619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8" name="椭圆 787">
              <a:extLst>
                <a:ext uri="{FF2B5EF4-FFF2-40B4-BE49-F238E27FC236}">
                  <a16:creationId xmlns:a16="http://schemas.microsoft.com/office/drawing/2014/main" id="{DC6B106C-FA1A-46CA-A8D1-BB9086FAC1D9}"/>
                </a:ext>
              </a:extLst>
            </p:cNvPr>
            <p:cNvSpPr/>
            <p:nvPr/>
          </p:nvSpPr>
          <p:spPr>
            <a:xfrm rot="16200000" flipV="1">
              <a:off x="1001730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9" name="椭圆 788">
              <a:extLst>
                <a:ext uri="{FF2B5EF4-FFF2-40B4-BE49-F238E27FC236}">
                  <a16:creationId xmlns:a16="http://schemas.microsoft.com/office/drawing/2014/main" id="{CF948427-93E5-4A03-A358-99EE7EAA2EAD}"/>
                </a:ext>
              </a:extLst>
            </p:cNvPr>
            <p:cNvSpPr/>
            <p:nvPr/>
          </p:nvSpPr>
          <p:spPr>
            <a:xfrm rot="16200000" flipV="1">
              <a:off x="1001840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0" name="椭圆 789">
              <a:extLst>
                <a:ext uri="{FF2B5EF4-FFF2-40B4-BE49-F238E27FC236}">
                  <a16:creationId xmlns:a16="http://schemas.microsoft.com/office/drawing/2014/main" id="{73641263-3A5A-4963-BD29-9EB8D625619E}"/>
                </a:ext>
              </a:extLst>
            </p:cNvPr>
            <p:cNvSpPr/>
            <p:nvPr/>
          </p:nvSpPr>
          <p:spPr>
            <a:xfrm rot="16200000" flipV="1">
              <a:off x="1001951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1" name="椭圆 790">
              <a:extLst>
                <a:ext uri="{FF2B5EF4-FFF2-40B4-BE49-F238E27FC236}">
                  <a16:creationId xmlns:a16="http://schemas.microsoft.com/office/drawing/2014/main" id="{D2F0FE45-1C3C-46FD-B999-4641B05DF7D9}"/>
                </a:ext>
              </a:extLst>
            </p:cNvPr>
            <p:cNvSpPr/>
            <p:nvPr/>
          </p:nvSpPr>
          <p:spPr>
            <a:xfrm rot="16200000" flipV="1">
              <a:off x="10020616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2" name="椭圆 791">
              <a:extLst>
                <a:ext uri="{FF2B5EF4-FFF2-40B4-BE49-F238E27FC236}">
                  <a16:creationId xmlns:a16="http://schemas.microsoft.com/office/drawing/2014/main" id="{F95B51A6-1A81-4315-A174-B46BF707DA66}"/>
                </a:ext>
              </a:extLst>
            </p:cNvPr>
            <p:cNvSpPr/>
            <p:nvPr/>
          </p:nvSpPr>
          <p:spPr>
            <a:xfrm rot="16200000" flipV="1">
              <a:off x="10021720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3" name="椭圆 792">
              <a:extLst>
                <a:ext uri="{FF2B5EF4-FFF2-40B4-BE49-F238E27FC236}">
                  <a16:creationId xmlns:a16="http://schemas.microsoft.com/office/drawing/2014/main" id="{4C0F67D7-6F8D-4931-848F-339A8B0D0B9A}"/>
                </a:ext>
              </a:extLst>
            </p:cNvPr>
            <p:cNvSpPr/>
            <p:nvPr/>
          </p:nvSpPr>
          <p:spPr>
            <a:xfrm rot="16200000" flipV="1">
              <a:off x="9855719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4" name="椭圆 793">
              <a:extLst>
                <a:ext uri="{FF2B5EF4-FFF2-40B4-BE49-F238E27FC236}">
                  <a16:creationId xmlns:a16="http://schemas.microsoft.com/office/drawing/2014/main" id="{2D4C1996-6491-46F2-8D23-82F62C97F0BA}"/>
                </a:ext>
              </a:extLst>
            </p:cNvPr>
            <p:cNvSpPr/>
            <p:nvPr/>
          </p:nvSpPr>
          <p:spPr>
            <a:xfrm rot="16200000" flipV="1">
              <a:off x="985682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5" name="椭圆 794">
              <a:extLst>
                <a:ext uri="{FF2B5EF4-FFF2-40B4-BE49-F238E27FC236}">
                  <a16:creationId xmlns:a16="http://schemas.microsoft.com/office/drawing/2014/main" id="{591E11A1-868A-4AC0-89B2-9434EA36F81E}"/>
                </a:ext>
              </a:extLst>
            </p:cNvPr>
            <p:cNvSpPr/>
            <p:nvPr/>
          </p:nvSpPr>
          <p:spPr>
            <a:xfrm rot="16200000" flipV="1">
              <a:off x="985792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6" name="椭圆 795">
              <a:extLst>
                <a:ext uri="{FF2B5EF4-FFF2-40B4-BE49-F238E27FC236}">
                  <a16:creationId xmlns:a16="http://schemas.microsoft.com/office/drawing/2014/main" id="{F3AEF6EF-C822-4F82-B2BE-FB368FB0062B}"/>
                </a:ext>
              </a:extLst>
            </p:cNvPr>
            <p:cNvSpPr/>
            <p:nvPr/>
          </p:nvSpPr>
          <p:spPr>
            <a:xfrm rot="16200000" flipV="1">
              <a:off x="985903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7" name="椭圆 796">
              <a:extLst>
                <a:ext uri="{FF2B5EF4-FFF2-40B4-BE49-F238E27FC236}">
                  <a16:creationId xmlns:a16="http://schemas.microsoft.com/office/drawing/2014/main" id="{73B07DC3-F861-4963-A454-638284FD9DBF}"/>
                </a:ext>
              </a:extLst>
            </p:cNvPr>
            <p:cNvSpPr/>
            <p:nvPr/>
          </p:nvSpPr>
          <p:spPr>
            <a:xfrm rot="16200000" flipV="1">
              <a:off x="986013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8BC7EDE8-31F4-47A0-9F7E-5A869CCD04CD}"/>
                </a:ext>
              </a:extLst>
            </p:cNvPr>
            <p:cNvSpPr/>
            <p:nvPr/>
          </p:nvSpPr>
          <p:spPr>
            <a:xfrm rot="16200000" flipV="1">
              <a:off x="986124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D9A37908-8BD4-4F56-833D-6DAAF61D7A1A}"/>
                </a:ext>
              </a:extLst>
            </p:cNvPr>
            <p:cNvSpPr/>
            <p:nvPr/>
          </p:nvSpPr>
          <p:spPr>
            <a:xfrm rot="16200000" flipV="1">
              <a:off x="986234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2F649C7C-3600-4CB3-9BAD-9943AB2E4592}"/>
                </a:ext>
              </a:extLst>
            </p:cNvPr>
            <p:cNvSpPr/>
            <p:nvPr/>
          </p:nvSpPr>
          <p:spPr>
            <a:xfrm rot="16200000" flipV="1">
              <a:off x="9863450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1" name="椭圆 800">
              <a:extLst>
                <a:ext uri="{FF2B5EF4-FFF2-40B4-BE49-F238E27FC236}">
                  <a16:creationId xmlns:a16="http://schemas.microsoft.com/office/drawing/2014/main" id="{864F9CE1-883A-4E54-8F3F-6447F1845D2E}"/>
                </a:ext>
              </a:extLst>
            </p:cNvPr>
            <p:cNvSpPr/>
            <p:nvPr/>
          </p:nvSpPr>
          <p:spPr>
            <a:xfrm rot="16200000" flipV="1">
              <a:off x="9864555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2" name="椭圆 801">
              <a:extLst>
                <a:ext uri="{FF2B5EF4-FFF2-40B4-BE49-F238E27FC236}">
                  <a16:creationId xmlns:a16="http://schemas.microsoft.com/office/drawing/2014/main" id="{EBB753C7-2392-41EE-8B73-46546D14202A}"/>
                </a:ext>
              </a:extLst>
            </p:cNvPr>
            <p:cNvSpPr/>
            <p:nvPr/>
          </p:nvSpPr>
          <p:spPr>
            <a:xfrm rot="16200000" flipV="1">
              <a:off x="9865660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3" name="椭圆 802">
              <a:extLst>
                <a:ext uri="{FF2B5EF4-FFF2-40B4-BE49-F238E27FC236}">
                  <a16:creationId xmlns:a16="http://schemas.microsoft.com/office/drawing/2014/main" id="{4E4939E2-EC13-43A2-A361-AD33B18D1A9F}"/>
                </a:ext>
              </a:extLst>
            </p:cNvPr>
            <p:cNvSpPr/>
            <p:nvPr/>
          </p:nvSpPr>
          <p:spPr>
            <a:xfrm rot="16200000" flipV="1">
              <a:off x="986676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4" name="椭圆 803">
              <a:extLst>
                <a:ext uri="{FF2B5EF4-FFF2-40B4-BE49-F238E27FC236}">
                  <a16:creationId xmlns:a16="http://schemas.microsoft.com/office/drawing/2014/main" id="{590E34D8-4A63-4F0A-9B4A-7830E2CFB287}"/>
                </a:ext>
              </a:extLst>
            </p:cNvPr>
            <p:cNvSpPr/>
            <p:nvPr/>
          </p:nvSpPr>
          <p:spPr>
            <a:xfrm rot="16200000" flipV="1">
              <a:off x="986786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5" name="椭圆 804">
              <a:extLst>
                <a:ext uri="{FF2B5EF4-FFF2-40B4-BE49-F238E27FC236}">
                  <a16:creationId xmlns:a16="http://schemas.microsoft.com/office/drawing/2014/main" id="{7E6C5743-4196-4BC9-B373-4451643681C0}"/>
                </a:ext>
              </a:extLst>
            </p:cNvPr>
            <p:cNvSpPr/>
            <p:nvPr/>
          </p:nvSpPr>
          <p:spPr>
            <a:xfrm rot="16200000" flipV="1">
              <a:off x="970186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6" name="椭圆 805">
              <a:extLst>
                <a:ext uri="{FF2B5EF4-FFF2-40B4-BE49-F238E27FC236}">
                  <a16:creationId xmlns:a16="http://schemas.microsoft.com/office/drawing/2014/main" id="{233353B2-B8C2-460C-839C-0E3610DB42B7}"/>
                </a:ext>
              </a:extLst>
            </p:cNvPr>
            <p:cNvSpPr/>
            <p:nvPr/>
          </p:nvSpPr>
          <p:spPr>
            <a:xfrm rot="16200000" flipV="1">
              <a:off x="970297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7" name="椭圆 806">
              <a:extLst>
                <a:ext uri="{FF2B5EF4-FFF2-40B4-BE49-F238E27FC236}">
                  <a16:creationId xmlns:a16="http://schemas.microsoft.com/office/drawing/2014/main" id="{5428158D-4FFA-465F-BCEC-36F30EFF5951}"/>
                </a:ext>
              </a:extLst>
            </p:cNvPr>
            <p:cNvSpPr/>
            <p:nvPr/>
          </p:nvSpPr>
          <p:spPr>
            <a:xfrm rot="16200000" flipV="1">
              <a:off x="9704076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8" name="椭圆 807">
              <a:extLst>
                <a:ext uri="{FF2B5EF4-FFF2-40B4-BE49-F238E27FC236}">
                  <a16:creationId xmlns:a16="http://schemas.microsoft.com/office/drawing/2014/main" id="{46F0CED1-1F8E-4433-B6CE-4FEBAA07E2E0}"/>
                </a:ext>
              </a:extLst>
            </p:cNvPr>
            <p:cNvSpPr/>
            <p:nvPr/>
          </p:nvSpPr>
          <p:spPr>
            <a:xfrm rot="16200000" flipV="1">
              <a:off x="970518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9" name="椭圆 808">
              <a:extLst>
                <a:ext uri="{FF2B5EF4-FFF2-40B4-BE49-F238E27FC236}">
                  <a16:creationId xmlns:a16="http://schemas.microsoft.com/office/drawing/2014/main" id="{7D05654C-9F70-4673-9AB9-484394CF3A9F}"/>
                </a:ext>
              </a:extLst>
            </p:cNvPr>
            <p:cNvSpPr/>
            <p:nvPr/>
          </p:nvSpPr>
          <p:spPr>
            <a:xfrm rot="16200000" flipV="1">
              <a:off x="970628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0" name="椭圆 809">
              <a:extLst>
                <a:ext uri="{FF2B5EF4-FFF2-40B4-BE49-F238E27FC236}">
                  <a16:creationId xmlns:a16="http://schemas.microsoft.com/office/drawing/2014/main" id="{FC616BB5-7796-48A7-A7E0-E6AA2AEB785C}"/>
                </a:ext>
              </a:extLst>
            </p:cNvPr>
            <p:cNvSpPr/>
            <p:nvPr/>
          </p:nvSpPr>
          <p:spPr>
            <a:xfrm rot="16200000" flipV="1">
              <a:off x="9707389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1" name="椭圆 810">
              <a:extLst>
                <a:ext uri="{FF2B5EF4-FFF2-40B4-BE49-F238E27FC236}">
                  <a16:creationId xmlns:a16="http://schemas.microsoft.com/office/drawing/2014/main" id="{85598362-FCBB-45E3-BC53-2E62C4FC939A}"/>
                </a:ext>
              </a:extLst>
            </p:cNvPr>
            <p:cNvSpPr/>
            <p:nvPr/>
          </p:nvSpPr>
          <p:spPr>
            <a:xfrm rot="16200000" flipV="1">
              <a:off x="9708493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2" name="椭圆 811">
              <a:extLst>
                <a:ext uri="{FF2B5EF4-FFF2-40B4-BE49-F238E27FC236}">
                  <a16:creationId xmlns:a16="http://schemas.microsoft.com/office/drawing/2014/main" id="{A87700D3-8DCC-44AA-A6F9-B32756CD5AC3}"/>
                </a:ext>
              </a:extLst>
            </p:cNvPr>
            <p:cNvSpPr/>
            <p:nvPr/>
          </p:nvSpPr>
          <p:spPr>
            <a:xfrm rot="16200000" flipV="1">
              <a:off x="970959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3" name="椭圆 812">
              <a:extLst>
                <a:ext uri="{FF2B5EF4-FFF2-40B4-BE49-F238E27FC236}">
                  <a16:creationId xmlns:a16="http://schemas.microsoft.com/office/drawing/2014/main" id="{386474CD-D734-4AAC-9C41-1A5907C07C44}"/>
                </a:ext>
              </a:extLst>
            </p:cNvPr>
            <p:cNvSpPr/>
            <p:nvPr/>
          </p:nvSpPr>
          <p:spPr>
            <a:xfrm rot="16200000" flipV="1">
              <a:off x="971070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4" name="椭圆 813">
              <a:extLst>
                <a:ext uri="{FF2B5EF4-FFF2-40B4-BE49-F238E27FC236}">
                  <a16:creationId xmlns:a16="http://schemas.microsoft.com/office/drawing/2014/main" id="{A2EDB1CF-0D5A-4912-8F45-485E7E39AD24}"/>
                </a:ext>
              </a:extLst>
            </p:cNvPr>
            <p:cNvSpPr/>
            <p:nvPr/>
          </p:nvSpPr>
          <p:spPr>
            <a:xfrm rot="16200000" flipV="1">
              <a:off x="971180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5" name="椭圆 814">
              <a:extLst>
                <a:ext uri="{FF2B5EF4-FFF2-40B4-BE49-F238E27FC236}">
                  <a16:creationId xmlns:a16="http://schemas.microsoft.com/office/drawing/2014/main" id="{60798043-A3A0-40F7-B9C8-66DE9512CFE0}"/>
                </a:ext>
              </a:extLst>
            </p:cNvPr>
            <p:cNvSpPr/>
            <p:nvPr/>
          </p:nvSpPr>
          <p:spPr>
            <a:xfrm rot="16200000" flipV="1">
              <a:off x="971291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6" name="椭圆 815">
              <a:extLst>
                <a:ext uri="{FF2B5EF4-FFF2-40B4-BE49-F238E27FC236}">
                  <a16:creationId xmlns:a16="http://schemas.microsoft.com/office/drawing/2014/main" id="{4DF38878-C153-488F-AB43-BC5177643B50}"/>
                </a:ext>
              </a:extLst>
            </p:cNvPr>
            <p:cNvSpPr/>
            <p:nvPr/>
          </p:nvSpPr>
          <p:spPr>
            <a:xfrm rot="16200000" flipV="1">
              <a:off x="971401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17" name="组合 816">
            <a:extLst>
              <a:ext uri="{FF2B5EF4-FFF2-40B4-BE49-F238E27FC236}">
                <a16:creationId xmlns:a16="http://schemas.microsoft.com/office/drawing/2014/main" id="{121B0D2A-EF80-4541-AD3C-D64F0C0DC47A}"/>
              </a:ext>
            </a:extLst>
          </p:cNvPr>
          <p:cNvGrpSpPr/>
          <p:nvPr/>
        </p:nvGrpSpPr>
        <p:grpSpPr>
          <a:xfrm>
            <a:off x="8204202" y="130628"/>
            <a:ext cx="3377310" cy="759581"/>
            <a:chOff x="8204202" y="130628"/>
            <a:chExt cx="3377310" cy="759581"/>
          </a:xfrm>
        </p:grpSpPr>
        <p:sp>
          <p:nvSpPr>
            <p:cNvPr id="818" name="椭圆 817">
              <a:extLst>
                <a:ext uri="{FF2B5EF4-FFF2-40B4-BE49-F238E27FC236}">
                  <a16:creationId xmlns:a16="http://schemas.microsoft.com/office/drawing/2014/main" id="{013FCB59-B15E-4F9F-8F85-759F80E3F2DA}"/>
                </a:ext>
              </a:extLst>
            </p:cNvPr>
            <p:cNvSpPr/>
            <p:nvPr/>
          </p:nvSpPr>
          <p:spPr>
            <a:xfrm>
              <a:off x="8204202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9" name="椭圆 818">
              <a:extLst>
                <a:ext uri="{FF2B5EF4-FFF2-40B4-BE49-F238E27FC236}">
                  <a16:creationId xmlns:a16="http://schemas.microsoft.com/office/drawing/2014/main" id="{22600F7B-AC38-4032-A5B2-B62CE7E93AB7}"/>
                </a:ext>
              </a:extLst>
            </p:cNvPr>
            <p:cNvSpPr/>
            <p:nvPr/>
          </p:nvSpPr>
          <p:spPr>
            <a:xfrm>
              <a:off x="8355551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0" name="椭圆 819">
              <a:extLst>
                <a:ext uri="{FF2B5EF4-FFF2-40B4-BE49-F238E27FC236}">
                  <a16:creationId xmlns:a16="http://schemas.microsoft.com/office/drawing/2014/main" id="{00DEDF53-187A-4EA0-BD79-EF361BFA483A}"/>
                </a:ext>
              </a:extLst>
            </p:cNvPr>
            <p:cNvSpPr/>
            <p:nvPr/>
          </p:nvSpPr>
          <p:spPr>
            <a:xfrm>
              <a:off x="8506898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1" name="椭圆 820">
              <a:extLst>
                <a:ext uri="{FF2B5EF4-FFF2-40B4-BE49-F238E27FC236}">
                  <a16:creationId xmlns:a16="http://schemas.microsoft.com/office/drawing/2014/main" id="{224B956A-F6E2-4B69-A58E-5076C622AF13}"/>
                </a:ext>
              </a:extLst>
            </p:cNvPr>
            <p:cNvSpPr/>
            <p:nvPr/>
          </p:nvSpPr>
          <p:spPr>
            <a:xfrm>
              <a:off x="8658247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2" name="椭圆 821">
              <a:extLst>
                <a:ext uri="{FF2B5EF4-FFF2-40B4-BE49-F238E27FC236}">
                  <a16:creationId xmlns:a16="http://schemas.microsoft.com/office/drawing/2014/main" id="{116F97CC-2E3E-4FE0-8986-64F28C3B5822}"/>
                </a:ext>
              </a:extLst>
            </p:cNvPr>
            <p:cNvSpPr/>
            <p:nvPr/>
          </p:nvSpPr>
          <p:spPr>
            <a:xfrm>
              <a:off x="8809595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3" name="椭圆 822">
              <a:extLst>
                <a:ext uri="{FF2B5EF4-FFF2-40B4-BE49-F238E27FC236}">
                  <a16:creationId xmlns:a16="http://schemas.microsoft.com/office/drawing/2014/main" id="{8444F46C-E738-48CA-B651-4EE00FA2405A}"/>
                </a:ext>
              </a:extLst>
            </p:cNvPr>
            <p:cNvSpPr/>
            <p:nvPr/>
          </p:nvSpPr>
          <p:spPr>
            <a:xfrm>
              <a:off x="896094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4" name="椭圆 823">
              <a:extLst>
                <a:ext uri="{FF2B5EF4-FFF2-40B4-BE49-F238E27FC236}">
                  <a16:creationId xmlns:a16="http://schemas.microsoft.com/office/drawing/2014/main" id="{3A75D3A6-A246-4A8A-B2D8-59FC896C489E}"/>
                </a:ext>
              </a:extLst>
            </p:cNvPr>
            <p:cNvSpPr/>
            <p:nvPr/>
          </p:nvSpPr>
          <p:spPr>
            <a:xfrm>
              <a:off x="9112291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5" name="椭圆 824">
              <a:extLst>
                <a:ext uri="{FF2B5EF4-FFF2-40B4-BE49-F238E27FC236}">
                  <a16:creationId xmlns:a16="http://schemas.microsoft.com/office/drawing/2014/main" id="{95A4A94E-F829-46B4-B2C4-DFC2666BA296}"/>
                </a:ext>
              </a:extLst>
            </p:cNvPr>
            <p:cNvSpPr/>
            <p:nvPr/>
          </p:nvSpPr>
          <p:spPr>
            <a:xfrm>
              <a:off x="926364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6" name="椭圆 825">
              <a:extLst>
                <a:ext uri="{FF2B5EF4-FFF2-40B4-BE49-F238E27FC236}">
                  <a16:creationId xmlns:a16="http://schemas.microsoft.com/office/drawing/2014/main" id="{414620FD-62E4-4651-A921-12F7EC5AFE16}"/>
                </a:ext>
              </a:extLst>
            </p:cNvPr>
            <p:cNvSpPr/>
            <p:nvPr/>
          </p:nvSpPr>
          <p:spPr>
            <a:xfrm>
              <a:off x="9414987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7" name="椭圆 826">
              <a:extLst>
                <a:ext uri="{FF2B5EF4-FFF2-40B4-BE49-F238E27FC236}">
                  <a16:creationId xmlns:a16="http://schemas.microsoft.com/office/drawing/2014/main" id="{A392EB83-CE46-46A2-998B-00B2E6F9D031}"/>
                </a:ext>
              </a:extLst>
            </p:cNvPr>
            <p:cNvSpPr/>
            <p:nvPr/>
          </p:nvSpPr>
          <p:spPr>
            <a:xfrm>
              <a:off x="9566336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8" name="椭圆 827">
              <a:extLst>
                <a:ext uri="{FF2B5EF4-FFF2-40B4-BE49-F238E27FC236}">
                  <a16:creationId xmlns:a16="http://schemas.microsoft.com/office/drawing/2014/main" id="{AEF72B51-2AAA-48CA-901C-C6109B830A53}"/>
                </a:ext>
              </a:extLst>
            </p:cNvPr>
            <p:cNvSpPr/>
            <p:nvPr/>
          </p:nvSpPr>
          <p:spPr>
            <a:xfrm>
              <a:off x="9717684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9" name="椭圆 828">
              <a:extLst>
                <a:ext uri="{FF2B5EF4-FFF2-40B4-BE49-F238E27FC236}">
                  <a16:creationId xmlns:a16="http://schemas.microsoft.com/office/drawing/2014/main" id="{88788200-F946-4542-92A9-97CF1DB08FBE}"/>
                </a:ext>
              </a:extLst>
            </p:cNvPr>
            <p:cNvSpPr/>
            <p:nvPr/>
          </p:nvSpPr>
          <p:spPr>
            <a:xfrm>
              <a:off x="8204202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0" name="椭圆 829">
              <a:extLst>
                <a:ext uri="{FF2B5EF4-FFF2-40B4-BE49-F238E27FC236}">
                  <a16:creationId xmlns:a16="http://schemas.microsoft.com/office/drawing/2014/main" id="{B7D342E8-DDEB-40BE-A65D-1441406A4C1D}"/>
                </a:ext>
              </a:extLst>
            </p:cNvPr>
            <p:cNvSpPr/>
            <p:nvPr/>
          </p:nvSpPr>
          <p:spPr>
            <a:xfrm>
              <a:off x="8355551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1" name="椭圆 830">
              <a:extLst>
                <a:ext uri="{FF2B5EF4-FFF2-40B4-BE49-F238E27FC236}">
                  <a16:creationId xmlns:a16="http://schemas.microsoft.com/office/drawing/2014/main" id="{91C0F11B-1CCD-4C1C-A895-2F1190BBB8A5}"/>
                </a:ext>
              </a:extLst>
            </p:cNvPr>
            <p:cNvSpPr/>
            <p:nvPr/>
          </p:nvSpPr>
          <p:spPr>
            <a:xfrm>
              <a:off x="8506898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2" name="椭圆 831">
              <a:extLst>
                <a:ext uri="{FF2B5EF4-FFF2-40B4-BE49-F238E27FC236}">
                  <a16:creationId xmlns:a16="http://schemas.microsoft.com/office/drawing/2014/main" id="{E1DC6B46-C91C-41F8-A2A7-F7DF665A7AC6}"/>
                </a:ext>
              </a:extLst>
            </p:cNvPr>
            <p:cNvSpPr/>
            <p:nvPr/>
          </p:nvSpPr>
          <p:spPr>
            <a:xfrm>
              <a:off x="8658247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3" name="椭圆 832">
              <a:extLst>
                <a:ext uri="{FF2B5EF4-FFF2-40B4-BE49-F238E27FC236}">
                  <a16:creationId xmlns:a16="http://schemas.microsoft.com/office/drawing/2014/main" id="{C2B5C01D-4049-4576-8B12-E54927E41989}"/>
                </a:ext>
              </a:extLst>
            </p:cNvPr>
            <p:cNvSpPr/>
            <p:nvPr/>
          </p:nvSpPr>
          <p:spPr>
            <a:xfrm>
              <a:off x="8809595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4" name="椭圆 833">
              <a:extLst>
                <a:ext uri="{FF2B5EF4-FFF2-40B4-BE49-F238E27FC236}">
                  <a16:creationId xmlns:a16="http://schemas.microsoft.com/office/drawing/2014/main" id="{35F2ADF3-786E-4508-B4C6-591A28F1FC0C}"/>
                </a:ext>
              </a:extLst>
            </p:cNvPr>
            <p:cNvSpPr/>
            <p:nvPr/>
          </p:nvSpPr>
          <p:spPr>
            <a:xfrm>
              <a:off x="896094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5" name="椭圆 834">
              <a:extLst>
                <a:ext uri="{FF2B5EF4-FFF2-40B4-BE49-F238E27FC236}">
                  <a16:creationId xmlns:a16="http://schemas.microsoft.com/office/drawing/2014/main" id="{80DD87A5-0363-4B76-9159-5F2E7776631E}"/>
                </a:ext>
              </a:extLst>
            </p:cNvPr>
            <p:cNvSpPr/>
            <p:nvPr/>
          </p:nvSpPr>
          <p:spPr>
            <a:xfrm>
              <a:off x="9112291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6" name="椭圆 835">
              <a:extLst>
                <a:ext uri="{FF2B5EF4-FFF2-40B4-BE49-F238E27FC236}">
                  <a16:creationId xmlns:a16="http://schemas.microsoft.com/office/drawing/2014/main" id="{6C43A81F-171A-4F13-A0C2-21CED186AFAC}"/>
                </a:ext>
              </a:extLst>
            </p:cNvPr>
            <p:cNvSpPr/>
            <p:nvPr/>
          </p:nvSpPr>
          <p:spPr>
            <a:xfrm>
              <a:off x="926364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7" name="椭圆 836">
              <a:extLst>
                <a:ext uri="{FF2B5EF4-FFF2-40B4-BE49-F238E27FC236}">
                  <a16:creationId xmlns:a16="http://schemas.microsoft.com/office/drawing/2014/main" id="{BD2DE48B-2F79-4803-B92E-CA42AA6B21B1}"/>
                </a:ext>
              </a:extLst>
            </p:cNvPr>
            <p:cNvSpPr/>
            <p:nvPr/>
          </p:nvSpPr>
          <p:spPr>
            <a:xfrm>
              <a:off x="9414987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8" name="椭圆 837">
              <a:extLst>
                <a:ext uri="{FF2B5EF4-FFF2-40B4-BE49-F238E27FC236}">
                  <a16:creationId xmlns:a16="http://schemas.microsoft.com/office/drawing/2014/main" id="{65D50274-6816-4E64-B109-0487397D3825}"/>
                </a:ext>
              </a:extLst>
            </p:cNvPr>
            <p:cNvSpPr/>
            <p:nvPr/>
          </p:nvSpPr>
          <p:spPr>
            <a:xfrm>
              <a:off x="9566336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9" name="椭圆 838">
              <a:extLst>
                <a:ext uri="{FF2B5EF4-FFF2-40B4-BE49-F238E27FC236}">
                  <a16:creationId xmlns:a16="http://schemas.microsoft.com/office/drawing/2014/main" id="{60252380-6ED7-4EB6-9BA1-C1506C0477B5}"/>
                </a:ext>
              </a:extLst>
            </p:cNvPr>
            <p:cNvSpPr/>
            <p:nvPr/>
          </p:nvSpPr>
          <p:spPr>
            <a:xfrm>
              <a:off x="9717684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0" name="椭圆 839">
              <a:extLst>
                <a:ext uri="{FF2B5EF4-FFF2-40B4-BE49-F238E27FC236}">
                  <a16:creationId xmlns:a16="http://schemas.microsoft.com/office/drawing/2014/main" id="{26C5B7B4-EEA3-41D1-BD18-196ECE465D96}"/>
                </a:ext>
              </a:extLst>
            </p:cNvPr>
            <p:cNvSpPr/>
            <p:nvPr/>
          </p:nvSpPr>
          <p:spPr>
            <a:xfrm>
              <a:off x="9869032" y="31640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1" name="椭圆 840">
              <a:extLst>
                <a:ext uri="{FF2B5EF4-FFF2-40B4-BE49-F238E27FC236}">
                  <a16:creationId xmlns:a16="http://schemas.microsoft.com/office/drawing/2014/main" id="{E65D1CFA-DC95-4488-9306-9D43F7AF9E37}"/>
                </a:ext>
              </a:extLst>
            </p:cNvPr>
            <p:cNvSpPr/>
            <p:nvPr/>
          </p:nvSpPr>
          <p:spPr>
            <a:xfrm>
              <a:off x="8204202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15E85C3-66B7-4005-977E-6F622B0811B5}"/>
                </a:ext>
              </a:extLst>
            </p:cNvPr>
            <p:cNvSpPr/>
            <p:nvPr/>
          </p:nvSpPr>
          <p:spPr>
            <a:xfrm>
              <a:off x="8355551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F19FDDC5-09D9-407C-83F2-5A21882C31ED}"/>
                </a:ext>
              </a:extLst>
            </p:cNvPr>
            <p:cNvSpPr/>
            <p:nvPr/>
          </p:nvSpPr>
          <p:spPr>
            <a:xfrm>
              <a:off x="8506898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4" name="椭圆 843">
              <a:extLst>
                <a:ext uri="{FF2B5EF4-FFF2-40B4-BE49-F238E27FC236}">
                  <a16:creationId xmlns:a16="http://schemas.microsoft.com/office/drawing/2014/main" id="{48469B76-08C6-48D1-B2CF-92EE3570C325}"/>
                </a:ext>
              </a:extLst>
            </p:cNvPr>
            <p:cNvSpPr/>
            <p:nvPr/>
          </p:nvSpPr>
          <p:spPr>
            <a:xfrm>
              <a:off x="8658247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5" name="椭圆 844">
              <a:extLst>
                <a:ext uri="{FF2B5EF4-FFF2-40B4-BE49-F238E27FC236}">
                  <a16:creationId xmlns:a16="http://schemas.microsoft.com/office/drawing/2014/main" id="{F3D6F2A3-257F-4384-8D0E-041A416A8D8A}"/>
                </a:ext>
              </a:extLst>
            </p:cNvPr>
            <p:cNvSpPr/>
            <p:nvPr/>
          </p:nvSpPr>
          <p:spPr>
            <a:xfrm>
              <a:off x="8809595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6" name="椭圆 845">
              <a:extLst>
                <a:ext uri="{FF2B5EF4-FFF2-40B4-BE49-F238E27FC236}">
                  <a16:creationId xmlns:a16="http://schemas.microsoft.com/office/drawing/2014/main" id="{BC1A6A62-ECD6-4CF2-8145-F739C9577FAC}"/>
                </a:ext>
              </a:extLst>
            </p:cNvPr>
            <p:cNvSpPr/>
            <p:nvPr/>
          </p:nvSpPr>
          <p:spPr>
            <a:xfrm>
              <a:off x="896094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7" name="椭圆 846">
              <a:extLst>
                <a:ext uri="{FF2B5EF4-FFF2-40B4-BE49-F238E27FC236}">
                  <a16:creationId xmlns:a16="http://schemas.microsoft.com/office/drawing/2014/main" id="{1E439B92-C7BA-4674-930D-E6096CA79AD6}"/>
                </a:ext>
              </a:extLst>
            </p:cNvPr>
            <p:cNvSpPr/>
            <p:nvPr/>
          </p:nvSpPr>
          <p:spPr>
            <a:xfrm>
              <a:off x="9112291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8" name="椭圆 847">
              <a:extLst>
                <a:ext uri="{FF2B5EF4-FFF2-40B4-BE49-F238E27FC236}">
                  <a16:creationId xmlns:a16="http://schemas.microsoft.com/office/drawing/2014/main" id="{04341ED4-1477-4C1C-A699-CBAFACB5D3E7}"/>
                </a:ext>
              </a:extLst>
            </p:cNvPr>
            <p:cNvSpPr/>
            <p:nvPr/>
          </p:nvSpPr>
          <p:spPr>
            <a:xfrm>
              <a:off x="926364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9" name="椭圆 848">
              <a:extLst>
                <a:ext uri="{FF2B5EF4-FFF2-40B4-BE49-F238E27FC236}">
                  <a16:creationId xmlns:a16="http://schemas.microsoft.com/office/drawing/2014/main" id="{27724B7B-7FCF-40EB-A9EA-F0B2E010E69A}"/>
                </a:ext>
              </a:extLst>
            </p:cNvPr>
            <p:cNvSpPr/>
            <p:nvPr/>
          </p:nvSpPr>
          <p:spPr>
            <a:xfrm>
              <a:off x="9414987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0" name="椭圆 849">
              <a:extLst>
                <a:ext uri="{FF2B5EF4-FFF2-40B4-BE49-F238E27FC236}">
                  <a16:creationId xmlns:a16="http://schemas.microsoft.com/office/drawing/2014/main" id="{C689A67F-4196-4246-AAE9-A46D3D538C99}"/>
                </a:ext>
              </a:extLst>
            </p:cNvPr>
            <p:cNvSpPr/>
            <p:nvPr/>
          </p:nvSpPr>
          <p:spPr>
            <a:xfrm>
              <a:off x="9566336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1" name="椭圆 850">
              <a:extLst>
                <a:ext uri="{FF2B5EF4-FFF2-40B4-BE49-F238E27FC236}">
                  <a16:creationId xmlns:a16="http://schemas.microsoft.com/office/drawing/2014/main" id="{F667AFE2-E42E-49B6-8758-F7C8CF3A08B7}"/>
                </a:ext>
              </a:extLst>
            </p:cNvPr>
            <p:cNvSpPr/>
            <p:nvPr/>
          </p:nvSpPr>
          <p:spPr>
            <a:xfrm>
              <a:off x="9717684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2" name="椭圆 851">
              <a:extLst>
                <a:ext uri="{FF2B5EF4-FFF2-40B4-BE49-F238E27FC236}">
                  <a16:creationId xmlns:a16="http://schemas.microsoft.com/office/drawing/2014/main" id="{5AB9BF7D-CD05-4C16-AEC4-A2CE796D4822}"/>
                </a:ext>
              </a:extLst>
            </p:cNvPr>
            <p:cNvSpPr/>
            <p:nvPr/>
          </p:nvSpPr>
          <p:spPr>
            <a:xfrm>
              <a:off x="9869032" y="488592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3" name="椭圆 852">
              <a:extLst>
                <a:ext uri="{FF2B5EF4-FFF2-40B4-BE49-F238E27FC236}">
                  <a16:creationId xmlns:a16="http://schemas.microsoft.com/office/drawing/2014/main" id="{70517393-BCC7-449D-9C00-17F296DA2EE2}"/>
                </a:ext>
              </a:extLst>
            </p:cNvPr>
            <p:cNvSpPr/>
            <p:nvPr/>
          </p:nvSpPr>
          <p:spPr>
            <a:xfrm>
              <a:off x="8204202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id="{E886902E-A493-41F6-ACA7-73AACB0401E6}"/>
                </a:ext>
              </a:extLst>
            </p:cNvPr>
            <p:cNvSpPr/>
            <p:nvPr/>
          </p:nvSpPr>
          <p:spPr>
            <a:xfrm>
              <a:off x="8355551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id="{E9AF88C4-EEA3-49EA-B952-AE2ADF5DD6D3}"/>
                </a:ext>
              </a:extLst>
            </p:cNvPr>
            <p:cNvSpPr/>
            <p:nvPr/>
          </p:nvSpPr>
          <p:spPr>
            <a:xfrm>
              <a:off x="8506898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6" name="椭圆 855">
              <a:extLst>
                <a:ext uri="{FF2B5EF4-FFF2-40B4-BE49-F238E27FC236}">
                  <a16:creationId xmlns:a16="http://schemas.microsoft.com/office/drawing/2014/main" id="{90D2E0B4-227C-4359-9221-3C60F4C28F08}"/>
                </a:ext>
              </a:extLst>
            </p:cNvPr>
            <p:cNvSpPr/>
            <p:nvPr/>
          </p:nvSpPr>
          <p:spPr>
            <a:xfrm>
              <a:off x="8658247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7" name="椭圆 856">
              <a:extLst>
                <a:ext uri="{FF2B5EF4-FFF2-40B4-BE49-F238E27FC236}">
                  <a16:creationId xmlns:a16="http://schemas.microsoft.com/office/drawing/2014/main" id="{2FEFE38C-8F7A-490C-BA53-58088DEBF4C6}"/>
                </a:ext>
              </a:extLst>
            </p:cNvPr>
            <p:cNvSpPr/>
            <p:nvPr/>
          </p:nvSpPr>
          <p:spPr>
            <a:xfrm>
              <a:off x="8809595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8" name="椭圆 857">
              <a:extLst>
                <a:ext uri="{FF2B5EF4-FFF2-40B4-BE49-F238E27FC236}">
                  <a16:creationId xmlns:a16="http://schemas.microsoft.com/office/drawing/2014/main" id="{80B63D83-55FD-4725-92EF-29F5BD106E44}"/>
                </a:ext>
              </a:extLst>
            </p:cNvPr>
            <p:cNvSpPr/>
            <p:nvPr/>
          </p:nvSpPr>
          <p:spPr>
            <a:xfrm>
              <a:off x="896094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9" name="椭圆 858">
              <a:extLst>
                <a:ext uri="{FF2B5EF4-FFF2-40B4-BE49-F238E27FC236}">
                  <a16:creationId xmlns:a16="http://schemas.microsoft.com/office/drawing/2014/main" id="{218B240B-B660-423E-AA35-583A145BA21F}"/>
                </a:ext>
              </a:extLst>
            </p:cNvPr>
            <p:cNvSpPr/>
            <p:nvPr/>
          </p:nvSpPr>
          <p:spPr>
            <a:xfrm>
              <a:off x="9112291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0" name="椭圆 859">
              <a:extLst>
                <a:ext uri="{FF2B5EF4-FFF2-40B4-BE49-F238E27FC236}">
                  <a16:creationId xmlns:a16="http://schemas.microsoft.com/office/drawing/2014/main" id="{F38DF1D7-41C6-4344-9D7E-5395725EEF7C}"/>
                </a:ext>
              </a:extLst>
            </p:cNvPr>
            <p:cNvSpPr/>
            <p:nvPr/>
          </p:nvSpPr>
          <p:spPr>
            <a:xfrm>
              <a:off x="926364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1" name="椭圆 860">
              <a:extLst>
                <a:ext uri="{FF2B5EF4-FFF2-40B4-BE49-F238E27FC236}">
                  <a16:creationId xmlns:a16="http://schemas.microsoft.com/office/drawing/2014/main" id="{902EEDA4-DA17-4021-A4A7-EA4B9B033D6F}"/>
                </a:ext>
              </a:extLst>
            </p:cNvPr>
            <p:cNvSpPr/>
            <p:nvPr/>
          </p:nvSpPr>
          <p:spPr>
            <a:xfrm>
              <a:off x="9414987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2" name="椭圆 861">
              <a:extLst>
                <a:ext uri="{FF2B5EF4-FFF2-40B4-BE49-F238E27FC236}">
                  <a16:creationId xmlns:a16="http://schemas.microsoft.com/office/drawing/2014/main" id="{75816931-F8F9-4FA2-9883-0D734BE153AE}"/>
                </a:ext>
              </a:extLst>
            </p:cNvPr>
            <p:cNvSpPr/>
            <p:nvPr/>
          </p:nvSpPr>
          <p:spPr>
            <a:xfrm>
              <a:off x="9566336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3" name="椭圆 862">
              <a:extLst>
                <a:ext uri="{FF2B5EF4-FFF2-40B4-BE49-F238E27FC236}">
                  <a16:creationId xmlns:a16="http://schemas.microsoft.com/office/drawing/2014/main" id="{C4D4041D-BEFF-4FAB-9BA6-C654FC30D588}"/>
                </a:ext>
              </a:extLst>
            </p:cNvPr>
            <p:cNvSpPr/>
            <p:nvPr/>
          </p:nvSpPr>
          <p:spPr>
            <a:xfrm>
              <a:off x="9717684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4" name="椭圆 863">
              <a:extLst>
                <a:ext uri="{FF2B5EF4-FFF2-40B4-BE49-F238E27FC236}">
                  <a16:creationId xmlns:a16="http://schemas.microsoft.com/office/drawing/2014/main" id="{AE2ADBC5-BBF2-4FDC-8079-CE046F9D14E1}"/>
                </a:ext>
              </a:extLst>
            </p:cNvPr>
            <p:cNvSpPr/>
            <p:nvPr/>
          </p:nvSpPr>
          <p:spPr>
            <a:xfrm>
              <a:off x="9869032" y="660775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id="{729894CD-75A1-431E-849C-29809613AFF6}"/>
                </a:ext>
              </a:extLst>
            </p:cNvPr>
            <p:cNvSpPr/>
            <p:nvPr/>
          </p:nvSpPr>
          <p:spPr>
            <a:xfrm>
              <a:off x="8204202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id="{C6673092-2CFF-421B-AD27-E54B928C768F}"/>
                </a:ext>
              </a:extLst>
            </p:cNvPr>
            <p:cNvSpPr/>
            <p:nvPr/>
          </p:nvSpPr>
          <p:spPr>
            <a:xfrm>
              <a:off x="8355551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7" name="椭圆 866">
              <a:extLst>
                <a:ext uri="{FF2B5EF4-FFF2-40B4-BE49-F238E27FC236}">
                  <a16:creationId xmlns:a16="http://schemas.microsoft.com/office/drawing/2014/main" id="{D476DDBC-261C-4930-8D4C-9079FB39015B}"/>
                </a:ext>
              </a:extLst>
            </p:cNvPr>
            <p:cNvSpPr/>
            <p:nvPr/>
          </p:nvSpPr>
          <p:spPr>
            <a:xfrm>
              <a:off x="8506898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8" name="椭圆 867">
              <a:extLst>
                <a:ext uri="{FF2B5EF4-FFF2-40B4-BE49-F238E27FC236}">
                  <a16:creationId xmlns:a16="http://schemas.microsoft.com/office/drawing/2014/main" id="{5930333B-E5A0-4EE2-B4D7-7822BC28BDE8}"/>
                </a:ext>
              </a:extLst>
            </p:cNvPr>
            <p:cNvSpPr/>
            <p:nvPr/>
          </p:nvSpPr>
          <p:spPr>
            <a:xfrm>
              <a:off x="8658247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9" name="椭圆 868">
              <a:extLst>
                <a:ext uri="{FF2B5EF4-FFF2-40B4-BE49-F238E27FC236}">
                  <a16:creationId xmlns:a16="http://schemas.microsoft.com/office/drawing/2014/main" id="{B8895253-0D28-4667-9186-566AFF824892}"/>
                </a:ext>
              </a:extLst>
            </p:cNvPr>
            <p:cNvSpPr/>
            <p:nvPr/>
          </p:nvSpPr>
          <p:spPr>
            <a:xfrm>
              <a:off x="8809595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0" name="椭圆 869">
              <a:extLst>
                <a:ext uri="{FF2B5EF4-FFF2-40B4-BE49-F238E27FC236}">
                  <a16:creationId xmlns:a16="http://schemas.microsoft.com/office/drawing/2014/main" id="{B4D0FCB8-34C4-49E0-9808-D3FCAADA0E65}"/>
                </a:ext>
              </a:extLst>
            </p:cNvPr>
            <p:cNvSpPr/>
            <p:nvPr/>
          </p:nvSpPr>
          <p:spPr>
            <a:xfrm>
              <a:off x="896094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1" name="椭圆 870">
              <a:extLst>
                <a:ext uri="{FF2B5EF4-FFF2-40B4-BE49-F238E27FC236}">
                  <a16:creationId xmlns:a16="http://schemas.microsoft.com/office/drawing/2014/main" id="{875F8271-9CF6-4AF5-8C5F-2128CADCBF1F}"/>
                </a:ext>
              </a:extLst>
            </p:cNvPr>
            <p:cNvSpPr/>
            <p:nvPr/>
          </p:nvSpPr>
          <p:spPr>
            <a:xfrm>
              <a:off x="9112291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2" name="椭圆 871">
              <a:extLst>
                <a:ext uri="{FF2B5EF4-FFF2-40B4-BE49-F238E27FC236}">
                  <a16:creationId xmlns:a16="http://schemas.microsoft.com/office/drawing/2014/main" id="{884CE329-4460-4CAA-B92A-6A05E52EE1F4}"/>
                </a:ext>
              </a:extLst>
            </p:cNvPr>
            <p:cNvSpPr/>
            <p:nvPr/>
          </p:nvSpPr>
          <p:spPr>
            <a:xfrm>
              <a:off x="926364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3" name="椭圆 872">
              <a:extLst>
                <a:ext uri="{FF2B5EF4-FFF2-40B4-BE49-F238E27FC236}">
                  <a16:creationId xmlns:a16="http://schemas.microsoft.com/office/drawing/2014/main" id="{E5591803-5BAF-4C23-BDA0-6DD5227D50AA}"/>
                </a:ext>
              </a:extLst>
            </p:cNvPr>
            <p:cNvSpPr/>
            <p:nvPr/>
          </p:nvSpPr>
          <p:spPr>
            <a:xfrm>
              <a:off x="9414987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4" name="椭圆 873">
              <a:extLst>
                <a:ext uri="{FF2B5EF4-FFF2-40B4-BE49-F238E27FC236}">
                  <a16:creationId xmlns:a16="http://schemas.microsoft.com/office/drawing/2014/main" id="{F5B94D65-981C-4815-A5F7-03D2AEB653D2}"/>
                </a:ext>
              </a:extLst>
            </p:cNvPr>
            <p:cNvSpPr/>
            <p:nvPr/>
          </p:nvSpPr>
          <p:spPr>
            <a:xfrm>
              <a:off x="9566336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5" name="椭圆 874">
              <a:extLst>
                <a:ext uri="{FF2B5EF4-FFF2-40B4-BE49-F238E27FC236}">
                  <a16:creationId xmlns:a16="http://schemas.microsoft.com/office/drawing/2014/main" id="{E2D5FCB4-2980-4935-A4F4-E62C4DA9327C}"/>
                </a:ext>
              </a:extLst>
            </p:cNvPr>
            <p:cNvSpPr/>
            <p:nvPr/>
          </p:nvSpPr>
          <p:spPr>
            <a:xfrm>
              <a:off x="9717684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6" name="椭圆 875">
              <a:extLst>
                <a:ext uri="{FF2B5EF4-FFF2-40B4-BE49-F238E27FC236}">
                  <a16:creationId xmlns:a16="http://schemas.microsoft.com/office/drawing/2014/main" id="{C4680B89-A0B7-4B5A-83F8-1A0A83BB651F}"/>
                </a:ext>
              </a:extLst>
            </p:cNvPr>
            <p:cNvSpPr/>
            <p:nvPr/>
          </p:nvSpPr>
          <p:spPr>
            <a:xfrm>
              <a:off x="9869032" y="832958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7" name="椭圆 876">
              <a:extLst>
                <a:ext uri="{FF2B5EF4-FFF2-40B4-BE49-F238E27FC236}">
                  <a16:creationId xmlns:a16="http://schemas.microsoft.com/office/drawing/2014/main" id="{A92AE740-237E-4229-A562-16A4413B2126}"/>
                </a:ext>
              </a:extLst>
            </p:cNvPr>
            <p:cNvSpPr/>
            <p:nvPr/>
          </p:nvSpPr>
          <p:spPr>
            <a:xfrm flipH="1">
              <a:off x="11510663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8" name="椭圆 877">
              <a:extLst>
                <a:ext uri="{FF2B5EF4-FFF2-40B4-BE49-F238E27FC236}">
                  <a16:creationId xmlns:a16="http://schemas.microsoft.com/office/drawing/2014/main" id="{D23791D1-5A21-4749-B467-8A316F36C274}"/>
                </a:ext>
              </a:extLst>
            </p:cNvPr>
            <p:cNvSpPr/>
            <p:nvPr/>
          </p:nvSpPr>
          <p:spPr>
            <a:xfrm flipH="1">
              <a:off x="11361787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9" name="椭圆 878">
              <a:extLst>
                <a:ext uri="{FF2B5EF4-FFF2-40B4-BE49-F238E27FC236}">
                  <a16:creationId xmlns:a16="http://schemas.microsoft.com/office/drawing/2014/main" id="{2FCE5157-ED6D-4A1F-8CEC-FABC2EE4B1D6}"/>
                </a:ext>
              </a:extLst>
            </p:cNvPr>
            <p:cNvSpPr/>
            <p:nvPr/>
          </p:nvSpPr>
          <p:spPr>
            <a:xfrm flipH="1">
              <a:off x="11212911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0" name="椭圆 879">
              <a:extLst>
                <a:ext uri="{FF2B5EF4-FFF2-40B4-BE49-F238E27FC236}">
                  <a16:creationId xmlns:a16="http://schemas.microsoft.com/office/drawing/2014/main" id="{F4E69B7B-3CD4-43E7-9E94-B61D606EC5C1}"/>
                </a:ext>
              </a:extLst>
            </p:cNvPr>
            <p:cNvSpPr/>
            <p:nvPr/>
          </p:nvSpPr>
          <p:spPr>
            <a:xfrm flipH="1">
              <a:off x="11064036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1" name="椭圆 880">
              <a:extLst>
                <a:ext uri="{FF2B5EF4-FFF2-40B4-BE49-F238E27FC236}">
                  <a16:creationId xmlns:a16="http://schemas.microsoft.com/office/drawing/2014/main" id="{E85F5C57-9E73-4F2D-A8B6-4914A42C2CC3}"/>
                </a:ext>
              </a:extLst>
            </p:cNvPr>
            <p:cNvSpPr/>
            <p:nvPr/>
          </p:nvSpPr>
          <p:spPr>
            <a:xfrm flipH="1">
              <a:off x="10915159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2" name="椭圆 881">
              <a:extLst>
                <a:ext uri="{FF2B5EF4-FFF2-40B4-BE49-F238E27FC236}">
                  <a16:creationId xmlns:a16="http://schemas.microsoft.com/office/drawing/2014/main" id="{671E96A9-9170-44E8-B7BD-5FB82475214C}"/>
                </a:ext>
              </a:extLst>
            </p:cNvPr>
            <p:cNvSpPr/>
            <p:nvPr/>
          </p:nvSpPr>
          <p:spPr>
            <a:xfrm flipH="1">
              <a:off x="1076628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3" name="椭圆 882">
              <a:extLst>
                <a:ext uri="{FF2B5EF4-FFF2-40B4-BE49-F238E27FC236}">
                  <a16:creationId xmlns:a16="http://schemas.microsoft.com/office/drawing/2014/main" id="{31C6A909-175C-467F-8341-7C2ACEF916BE}"/>
                </a:ext>
              </a:extLst>
            </p:cNvPr>
            <p:cNvSpPr/>
            <p:nvPr/>
          </p:nvSpPr>
          <p:spPr>
            <a:xfrm flipH="1">
              <a:off x="10617407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4" name="椭圆 883">
              <a:extLst>
                <a:ext uri="{FF2B5EF4-FFF2-40B4-BE49-F238E27FC236}">
                  <a16:creationId xmlns:a16="http://schemas.microsoft.com/office/drawing/2014/main" id="{D80958D4-3EAA-49EA-BFEB-032134681196}"/>
                </a:ext>
              </a:extLst>
            </p:cNvPr>
            <p:cNvSpPr/>
            <p:nvPr/>
          </p:nvSpPr>
          <p:spPr>
            <a:xfrm flipH="1">
              <a:off x="1046853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5" name="椭圆 884">
              <a:extLst>
                <a:ext uri="{FF2B5EF4-FFF2-40B4-BE49-F238E27FC236}">
                  <a16:creationId xmlns:a16="http://schemas.microsoft.com/office/drawing/2014/main" id="{04CB65FB-1AD9-412F-B89A-375A54972AA3}"/>
                </a:ext>
              </a:extLst>
            </p:cNvPr>
            <p:cNvSpPr/>
            <p:nvPr/>
          </p:nvSpPr>
          <p:spPr>
            <a:xfrm flipH="1">
              <a:off x="10319656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6" name="椭圆 885">
              <a:extLst>
                <a:ext uri="{FF2B5EF4-FFF2-40B4-BE49-F238E27FC236}">
                  <a16:creationId xmlns:a16="http://schemas.microsoft.com/office/drawing/2014/main" id="{E0D4A0DD-7330-4288-B502-558DD7043C22}"/>
                </a:ext>
              </a:extLst>
            </p:cNvPr>
            <p:cNvSpPr/>
            <p:nvPr/>
          </p:nvSpPr>
          <p:spPr>
            <a:xfrm flipH="1">
              <a:off x="10170779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7" name="椭圆 886">
              <a:extLst>
                <a:ext uri="{FF2B5EF4-FFF2-40B4-BE49-F238E27FC236}">
                  <a16:creationId xmlns:a16="http://schemas.microsoft.com/office/drawing/2014/main" id="{69DB7984-867A-44BA-9495-72468DC2DDBF}"/>
                </a:ext>
              </a:extLst>
            </p:cNvPr>
            <p:cNvSpPr/>
            <p:nvPr/>
          </p:nvSpPr>
          <p:spPr>
            <a:xfrm flipH="1">
              <a:off x="10021902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8" name="椭圆 887">
              <a:extLst>
                <a:ext uri="{FF2B5EF4-FFF2-40B4-BE49-F238E27FC236}">
                  <a16:creationId xmlns:a16="http://schemas.microsoft.com/office/drawing/2014/main" id="{4B5B0533-E9F0-4A59-A7FD-8883672CADF8}"/>
                </a:ext>
              </a:extLst>
            </p:cNvPr>
            <p:cNvSpPr/>
            <p:nvPr/>
          </p:nvSpPr>
          <p:spPr>
            <a:xfrm flipH="1">
              <a:off x="11510663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9" name="椭圆 888">
              <a:extLst>
                <a:ext uri="{FF2B5EF4-FFF2-40B4-BE49-F238E27FC236}">
                  <a16:creationId xmlns:a16="http://schemas.microsoft.com/office/drawing/2014/main" id="{6BE8D682-0183-40BF-92E8-EF2FDB70B377}"/>
                </a:ext>
              </a:extLst>
            </p:cNvPr>
            <p:cNvSpPr/>
            <p:nvPr/>
          </p:nvSpPr>
          <p:spPr>
            <a:xfrm flipH="1">
              <a:off x="11361787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0" name="椭圆 889">
              <a:extLst>
                <a:ext uri="{FF2B5EF4-FFF2-40B4-BE49-F238E27FC236}">
                  <a16:creationId xmlns:a16="http://schemas.microsoft.com/office/drawing/2014/main" id="{36A6600D-EEF0-4E13-B8F6-B7E5A302213C}"/>
                </a:ext>
              </a:extLst>
            </p:cNvPr>
            <p:cNvSpPr/>
            <p:nvPr/>
          </p:nvSpPr>
          <p:spPr>
            <a:xfrm flipH="1">
              <a:off x="11212911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1" name="椭圆 890">
              <a:extLst>
                <a:ext uri="{FF2B5EF4-FFF2-40B4-BE49-F238E27FC236}">
                  <a16:creationId xmlns:a16="http://schemas.microsoft.com/office/drawing/2014/main" id="{2BA2B831-8ABF-4C44-A339-8D919751EAAE}"/>
                </a:ext>
              </a:extLst>
            </p:cNvPr>
            <p:cNvSpPr/>
            <p:nvPr/>
          </p:nvSpPr>
          <p:spPr>
            <a:xfrm flipH="1">
              <a:off x="11064036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2" name="椭圆 891">
              <a:extLst>
                <a:ext uri="{FF2B5EF4-FFF2-40B4-BE49-F238E27FC236}">
                  <a16:creationId xmlns:a16="http://schemas.microsoft.com/office/drawing/2014/main" id="{97B1D03D-9225-4996-A3D3-B18CF472E3DD}"/>
                </a:ext>
              </a:extLst>
            </p:cNvPr>
            <p:cNvSpPr/>
            <p:nvPr/>
          </p:nvSpPr>
          <p:spPr>
            <a:xfrm flipH="1">
              <a:off x="10915159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3" name="椭圆 892">
              <a:extLst>
                <a:ext uri="{FF2B5EF4-FFF2-40B4-BE49-F238E27FC236}">
                  <a16:creationId xmlns:a16="http://schemas.microsoft.com/office/drawing/2014/main" id="{2C0D5B36-1FC7-439E-B4C8-59052A48A276}"/>
                </a:ext>
              </a:extLst>
            </p:cNvPr>
            <p:cNvSpPr/>
            <p:nvPr/>
          </p:nvSpPr>
          <p:spPr>
            <a:xfrm flipH="1">
              <a:off x="1076628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4" name="椭圆 893">
              <a:extLst>
                <a:ext uri="{FF2B5EF4-FFF2-40B4-BE49-F238E27FC236}">
                  <a16:creationId xmlns:a16="http://schemas.microsoft.com/office/drawing/2014/main" id="{64F0A14E-A8FF-48D4-91E2-AF3A8D3FFB99}"/>
                </a:ext>
              </a:extLst>
            </p:cNvPr>
            <p:cNvSpPr/>
            <p:nvPr/>
          </p:nvSpPr>
          <p:spPr>
            <a:xfrm flipH="1">
              <a:off x="10617407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5" name="椭圆 894">
              <a:extLst>
                <a:ext uri="{FF2B5EF4-FFF2-40B4-BE49-F238E27FC236}">
                  <a16:creationId xmlns:a16="http://schemas.microsoft.com/office/drawing/2014/main" id="{6483C67B-5D06-4169-A075-8B39F58FC3A0}"/>
                </a:ext>
              </a:extLst>
            </p:cNvPr>
            <p:cNvSpPr/>
            <p:nvPr/>
          </p:nvSpPr>
          <p:spPr>
            <a:xfrm flipH="1">
              <a:off x="1046853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6" name="椭圆 895">
              <a:extLst>
                <a:ext uri="{FF2B5EF4-FFF2-40B4-BE49-F238E27FC236}">
                  <a16:creationId xmlns:a16="http://schemas.microsoft.com/office/drawing/2014/main" id="{268AD2E8-8085-47D7-8E23-9158A11626C1}"/>
                </a:ext>
              </a:extLst>
            </p:cNvPr>
            <p:cNvSpPr/>
            <p:nvPr/>
          </p:nvSpPr>
          <p:spPr>
            <a:xfrm flipH="1">
              <a:off x="10319656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7" name="椭圆 896">
              <a:extLst>
                <a:ext uri="{FF2B5EF4-FFF2-40B4-BE49-F238E27FC236}">
                  <a16:creationId xmlns:a16="http://schemas.microsoft.com/office/drawing/2014/main" id="{FCB512DC-15E2-4424-B5CC-44ABFA634DDE}"/>
                </a:ext>
              </a:extLst>
            </p:cNvPr>
            <p:cNvSpPr/>
            <p:nvPr/>
          </p:nvSpPr>
          <p:spPr>
            <a:xfrm flipH="1">
              <a:off x="10170779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8" name="椭圆 897">
              <a:extLst>
                <a:ext uri="{FF2B5EF4-FFF2-40B4-BE49-F238E27FC236}">
                  <a16:creationId xmlns:a16="http://schemas.microsoft.com/office/drawing/2014/main" id="{27A324C4-B47B-47A3-9BBF-92DFB6A95648}"/>
                </a:ext>
              </a:extLst>
            </p:cNvPr>
            <p:cNvSpPr/>
            <p:nvPr/>
          </p:nvSpPr>
          <p:spPr>
            <a:xfrm flipH="1">
              <a:off x="10021902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9" name="椭圆 898">
              <a:extLst>
                <a:ext uri="{FF2B5EF4-FFF2-40B4-BE49-F238E27FC236}">
                  <a16:creationId xmlns:a16="http://schemas.microsoft.com/office/drawing/2014/main" id="{FD514C1C-B107-453F-8E63-EF815393AEC4}"/>
                </a:ext>
              </a:extLst>
            </p:cNvPr>
            <p:cNvSpPr/>
            <p:nvPr/>
          </p:nvSpPr>
          <p:spPr>
            <a:xfrm flipH="1">
              <a:off x="11510663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0" name="椭圆 899">
              <a:extLst>
                <a:ext uri="{FF2B5EF4-FFF2-40B4-BE49-F238E27FC236}">
                  <a16:creationId xmlns:a16="http://schemas.microsoft.com/office/drawing/2014/main" id="{464C87E1-0D38-4B8F-8256-9E1DBFE05358}"/>
                </a:ext>
              </a:extLst>
            </p:cNvPr>
            <p:cNvSpPr/>
            <p:nvPr/>
          </p:nvSpPr>
          <p:spPr>
            <a:xfrm flipH="1">
              <a:off x="11361787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1" name="椭圆 900">
              <a:extLst>
                <a:ext uri="{FF2B5EF4-FFF2-40B4-BE49-F238E27FC236}">
                  <a16:creationId xmlns:a16="http://schemas.microsoft.com/office/drawing/2014/main" id="{56F036A1-9AD8-462E-95AD-1B7DBC8525BB}"/>
                </a:ext>
              </a:extLst>
            </p:cNvPr>
            <p:cNvSpPr/>
            <p:nvPr/>
          </p:nvSpPr>
          <p:spPr>
            <a:xfrm flipH="1">
              <a:off x="11212911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2" name="椭圆 901">
              <a:extLst>
                <a:ext uri="{FF2B5EF4-FFF2-40B4-BE49-F238E27FC236}">
                  <a16:creationId xmlns:a16="http://schemas.microsoft.com/office/drawing/2014/main" id="{7C086989-BCFB-4915-A6E0-B34962277843}"/>
                </a:ext>
              </a:extLst>
            </p:cNvPr>
            <p:cNvSpPr/>
            <p:nvPr/>
          </p:nvSpPr>
          <p:spPr>
            <a:xfrm flipH="1">
              <a:off x="11064036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3" name="椭圆 902">
              <a:extLst>
                <a:ext uri="{FF2B5EF4-FFF2-40B4-BE49-F238E27FC236}">
                  <a16:creationId xmlns:a16="http://schemas.microsoft.com/office/drawing/2014/main" id="{C1B60D9C-811F-4708-93D1-6D5E8D43118B}"/>
                </a:ext>
              </a:extLst>
            </p:cNvPr>
            <p:cNvSpPr/>
            <p:nvPr/>
          </p:nvSpPr>
          <p:spPr>
            <a:xfrm flipH="1">
              <a:off x="10915159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4" name="椭圆 903">
              <a:extLst>
                <a:ext uri="{FF2B5EF4-FFF2-40B4-BE49-F238E27FC236}">
                  <a16:creationId xmlns:a16="http://schemas.microsoft.com/office/drawing/2014/main" id="{406ECDE6-606B-451D-BFF8-D68ECB9B1057}"/>
                </a:ext>
              </a:extLst>
            </p:cNvPr>
            <p:cNvSpPr/>
            <p:nvPr/>
          </p:nvSpPr>
          <p:spPr>
            <a:xfrm flipH="1">
              <a:off x="1076628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5" name="椭圆 904">
              <a:extLst>
                <a:ext uri="{FF2B5EF4-FFF2-40B4-BE49-F238E27FC236}">
                  <a16:creationId xmlns:a16="http://schemas.microsoft.com/office/drawing/2014/main" id="{FCC8FBFD-D90D-4950-B7A1-009E36C86B23}"/>
                </a:ext>
              </a:extLst>
            </p:cNvPr>
            <p:cNvSpPr/>
            <p:nvPr/>
          </p:nvSpPr>
          <p:spPr>
            <a:xfrm flipH="1">
              <a:off x="10617407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6" name="椭圆 905">
              <a:extLst>
                <a:ext uri="{FF2B5EF4-FFF2-40B4-BE49-F238E27FC236}">
                  <a16:creationId xmlns:a16="http://schemas.microsoft.com/office/drawing/2014/main" id="{8B3E3AF7-E491-42FA-B971-145C06EFC087}"/>
                </a:ext>
              </a:extLst>
            </p:cNvPr>
            <p:cNvSpPr/>
            <p:nvPr/>
          </p:nvSpPr>
          <p:spPr>
            <a:xfrm flipH="1">
              <a:off x="1046853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7" name="椭圆 906">
              <a:extLst>
                <a:ext uri="{FF2B5EF4-FFF2-40B4-BE49-F238E27FC236}">
                  <a16:creationId xmlns:a16="http://schemas.microsoft.com/office/drawing/2014/main" id="{7228349E-ADDE-4E68-A1F6-3614369E5FC2}"/>
                </a:ext>
              </a:extLst>
            </p:cNvPr>
            <p:cNvSpPr/>
            <p:nvPr/>
          </p:nvSpPr>
          <p:spPr>
            <a:xfrm flipH="1">
              <a:off x="10319656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8" name="椭圆 907">
              <a:extLst>
                <a:ext uri="{FF2B5EF4-FFF2-40B4-BE49-F238E27FC236}">
                  <a16:creationId xmlns:a16="http://schemas.microsoft.com/office/drawing/2014/main" id="{CAE86EFF-0137-4342-B920-D0F31586497E}"/>
                </a:ext>
              </a:extLst>
            </p:cNvPr>
            <p:cNvSpPr/>
            <p:nvPr/>
          </p:nvSpPr>
          <p:spPr>
            <a:xfrm flipH="1">
              <a:off x="10170779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9" name="椭圆 908">
              <a:extLst>
                <a:ext uri="{FF2B5EF4-FFF2-40B4-BE49-F238E27FC236}">
                  <a16:creationId xmlns:a16="http://schemas.microsoft.com/office/drawing/2014/main" id="{8C54816D-94C0-4B00-B76A-8FD7330279D4}"/>
                </a:ext>
              </a:extLst>
            </p:cNvPr>
            <p:cNvSpPr/>
            <p:nvPr/>
          </p:nvSpPr>
          <p:spPr>
            <a:xfrm flipH="1">
              <a:off x="10021902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0" name="椭圆 909">
              <a:extLst>
                <a:ext uri="{FF2B5EF4-FFF2-40B4-BE49-F238E27FC236}">
                  <a16:creationId xmlns:a16="http://schemas.microsoft.com/office/drawing/2014/main" id="{AEE42AF7-2E07-4C57-801A-9F1BB6E4AE67}"/>
                </a:ext>
              </a:extLst>
            </p:cNvPr>
            <p:cNvSpPr/>
            <p:nvPr/>
          </p:nvSpPr>
          <p:spPr>
            <a:xfrm flipH="1">
              <a:off x="11510663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1" name="椭圆 910">
              <a:extLst>
                <a:ext uri="{FF2B5EF4-FFF2-40B4-BE49-F238E27FC236}">
                  <a16:creationId xmlns:a16="http://schemas.microsoft.com/office/drawing/2014/main" id="{D5A2BCD5-0CA3-4D38-9E1E-EBAFD52CF422}"/>
                </a:ext>
              </a:extLst>
            </p:cNvPr>
            <p:cNvSpPr/>
            <p:nvPr/>
          </p:nvSpPr>
          <p:spPr>
            <a:xfrm flipH="1">
              <a:off x="11361787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2" name="椭圆 911">
              <a:extLst>
                <a:ext uri="{FF2B5EF4-FFF2-40B4-BE49-F238E27FC236}">
                  <a16:creationId xmlns:a16="http://schemas.microsoft.com/office/drawing/2014/main" id="{337495EE-1EB2-4E9A-A567-1980D24CD92C}"/>
                </a:ext>
              </a:extLst>
            </p:cNvPr>
            <p:cNvSpPr/>
            <p:nvPr/>
          </p:nvSpPr>
          <p:spPr>
            <a:xfrm flipH="1">
              <a:off x="11212911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3" name="椭圆 912">
              <a:extLst>
                <a:ext uri="{FF2B5EF4-FFF2-40B4-BE49-F238E27FC236}">
                  <a16:creationId xmlns:a16="http://schemas.microsoft.com/office/drawing/2014/main" id="{A34D5146-49B0-48AC-AB9C-59A731180CE4}"/>
                </a:ext>
              </a:extLst>
            </p:cNvPr>
            <p:cNvSpPr/>
            <p:nvPr/>
          </p:nvSpPr>
          <p:spPr>
            <a:xfrm flipH="1">
              <a:off x="11064036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4" name="椭圆 913">
              <a:extLst>
                <a:ext uri="{FF2B5EF4-FFF2-40B4-BE49-F238E27FC236}">
                  <a16:creationId xmlns:a16="http://schemas.microsoft.com/office/drawing/2014/main" id="{0154C364-40A3-4082-84E1-C4D409642DBC}"/>
                </a:ext>
              </a:extLst>
            </p:cNvPr>
            <p:cNvSpPr/>
            <p:nvPr/>
          </p:nvSpPr>
          <p:spPr>
            <a:xfrm flipH="1">
              <a:off x="10915159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5" name="椭圆 914">
              <a:extLst>
                <a:ext uri="{FF2B5EF4-FFF2-40B4-BE49-F238E27FC236}">
                  <a16:creationId xmlns:a16="http://schemas.microsoft.com/office/drawing/2014/main" id="{505DAD6E-E864-4F7A-9437-42BC6DE3FF68}"/>
                </a:ext>
              </a:extLst>
            </p:cNvPr>
            <p:cNvSpPr/>
            <p:nvPr/>
          </p:nvSpPr>
          <p:spPr>
            <a:xfrm flipH="1">
              <a:off x="1076628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6" name="椭圆 915">
              <a:extLst>
                <a:ext uri="{FF2B5EF4-FFF2-40B4-BE49-F238E27FC236}">
                  <a16:creationId xmlns:a16="http://schemas.microsoft.com/office/drawing/2014/main" id="{214A3BB2-D3BD-4F64-BCBE-304307CDB9E7}"/>
                </a:ext>
              </a:extLst>
            </p:cNvPr>
            <p:cNvSpPr/>
            <p:nvPr/>
          </p:nvSpPr>
          <p:spPr>
            <a:xfrm flipH="1">
              <a:off x="10617407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7" name="椭圆 916">
              <a:extLst>
                <a:ext uri="{FF2B5EF4-FFF2-40B4-BE49-F238E27FC236}">
                  <a16:creationId xmlns:a16="http://schemas.microsoft.com/office/drawing/2014/main" id="{AB49C9D7-D86F-4CB1-9CAD-6C52C162216D}"/>
                </a:ext>
              </a:extLst>
            </p:cNvPr>
            <p:cNvSpPr/>
            <p:nvPr/>
          </p:nvSpPr>
          <p:spPr>
            <a:xfrm flipH="1">
              <a:off x="1046853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8" name="椭圆 917">
              <a:extLst>
                <a:ext uri="{FF2B5EF4-FFF2-40B4-BE49-F238E27FC236}">
                  <a16:creationId xmlns:a16="http://schemas.microsoft.com/office/drawing/2014/main" id="{798793DF-A746-4107-9B5B-D0E96A4C3AEB}"/>
                </a:ext>
              </a:extLst>
            </p:cNvPr>
            <p:cNvSpPr/>
            <p:nvPr/>
          </p:nvSpPr>
          <p:spPr>
            <a:xfrm flipH="1">
              <a:off x="10319656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9" name="椭圆 918">
              <a:extLst>
                <a:ext uri="{FF2B5EF4-FFF2-40B4-BE49-F238E27FC236}">
                  <a16:creationId xmlns:a16="http://schemas.microsoft.com/office/drawing/2014/main" id="{48F9EC64-268D-4F76-B8E7-F6DDF3225F77}"/>
                </a:ext>
              </a:extLst>
            </p:cNvPr>
            <p:cNvSpPr/>
            <p:nvPr/>
          </p:nvSpPr>
          <p:spPr>
            <a:xfrm flipH="1">
              <a:off x="10170779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0" name="椭圆 919">
              <a:extLst>
                <a:ext uri="{FF2B5EF4-FFF2-40B4-BE49-F238E27FC236}">
                  <a16:creationId xmlns:a16="http://schemas.microsoft.com/office/drawing/2014/main" id="{13BAA462-CBAC-45EA-8403-F9B1BF8DBD9C}"/>
                </a:ext>
              </a:extLst>
            </p:cNvPr>
            <p:cNvSpPr/>
            <p:nvPr/>
          </p:nvSpPr>
          <p:spPr>
            <a:xfrm flipH="1">
              <a:off x="10021902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1" name="椭圆 920">
              <a:extLst>
                <a:ext uri="{FF2B5EF4-FFF2-40B4-BE49-F238E27FC236}">
                  <a16:creationId xmlns:a16="http://schemas.microsoft.com/office/drawing/2014/main" id="{84E1DC69-9207-422A-AA3A-544BF63B041C}"/>
                </a:ext>
              </a:extLst>
            </p:cNvPr>
            <p:cNvSpPr/>
            <p:nvPr/>
          </p:nvSpPr>
          <p:spPr>
            <a:xfrm flipH="1">
              <a:off x="11510663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2" name="椭圆 921">
              <a:extLst>
                <a:ext uri="{FF2B5EF4-FFF2-40B4-BE49-F238E27FC236}">
                  <a16:creationId xmlns:a16="http://schemas.microsoft.com/office/drawing/2014/main" id="{F9ABBDFD-5CEC-4352-B783-FD1C987F1CEF}"/>
                </a:ext>
              </a:extLst>
            </p:cNvPr>
            <p:cNvSpPr/>
            <p:nvPr/>
          </p:nvSpPr>
          <p:spPr>
            <a:xfrm flipH="1">
              <a:off x="11361787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3" name="椭圆 922">
              <a:extLst>
                <a:ext uri="{FF2B5EF4-FFF2-40B4-BE49-F238E27FC236}">
                  <a16:creationId xmlns:a16="http://schemas.microsoft.com/office/drawing/2014/main" id="{AB9645F0-CE40-42C4-A00D-B2FFD53D14E2}"/>
                </a:ext>
              </a:extLst>
            </p:cNvPr>
            <p:cNvSpPr/>
            <p:nvPr/>
          </p:nvSpPr>
          <p:spPr>
            <a:xfrm flipH="1">
              <a:off x="11212911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4" name="椭圆 923">
              <a:extLst>
                <a:ext uri="{FF2B5EF4-FFF2-40B4-BE49-F238E27FC236}">
                  <a16:creationId xmlns:a16="http://schemas.microsoft.com/office/drawing/2014/main" id="{2F1C861D-E07E-499D-9ECA-3788F14B14C0}"/>
                </a:ext>
              </a:extLst>
            </p:cNvPr>
            <p:cNvSpPr/>
            <p:nvPr/>
          </p:nvSpPr>
          <p:spPr>
            <a:xfrm flipH="1">
              <a:off x="11064036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5" name="椭圆 924">
              <a:extLst>
                <a:ext uri="{FF2B5EF4-FFF2-40B4-BE49-F238E27FC236}">
                  <a16:creationId xmlns:a16="http://schemas.microsoft.com/office/drawing/2014/main" id="{3AAAD7BC-3FD5-4C93-91D9-C122E28DF056}"/>
                </a:ext>
              </a:extLst>
            </p:cNvPr>
            <p:cNvSpPr/>
            <p:nvPr/>
          </p:nvSpPr>
          <p:spPr>
            <a:xfrm flipH="1">
              <a:off x="10915159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6" name="椭圆 925">
              <a:extLst>
                <a:ext uri="{FF2B5EF4-FFF2-40B4-BE49-F238E27FC236}">
                  <a16:creationId xmlns:a16="http://schemas.microsoft.com/office/drawing/2014/main" id="{6C413810-1BFD-4DEF-BA43-7153C23E591B}"/>
                </a:ext>
              </a:extLst>
            </p:cNvPr>
            <p:cNvSpPr/>
            <p:nvPr/>
          </p:nvSpPr>
          <p:spPr>
            <a:xfrm flipH="1">
              <a:off x="1076628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7" name="椭圆 926">
              <a:extLst>
                <a:ext uri="{FF2B5EF4-FFF2-40B4-BE49-F238E27FC236}">
                  <a16:creationId xmlns:a16="http://schemas.microsoft.com/office/drawing/2014/main" id="{8F9AC406-DE4E-456C-8814-E00830E6B1AC}"/>
                </a:ext>
              </a:extLst>
            </p:cNvPr>
            <p:cNvSpPr/>
            <p:nvPr/>
          </p:nvSpPr>
          <p:spPr>
            <a:xfrm flipH="1">
              <a:off x="10617407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8" name="椭圆 927">
              <a:extLst>
                <a:ext uri="{FF2B5EF4-FFF2-40B4-BE49-F238E27FC236}">
                  <a16:creationId xmlns:a16="http://schemas.microsoft.com/office/drawing/2014/main" id="{F9BD7A47-29FE-4328-91BC-8C4CAF7B7A9F}"/>
                </a:ext>
              </a:extLst>
            </p:cNvPr>
            <p:cNvSpPr/>
            <p:nvPr/>
          </p:nvSpPr>
          <p:spPr>
            <a:xfrm flipH="1">
              <a:off x="1046853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9" name="椭圆 928">
              <a:extLst>
                <a:ext uri="{FF2B5EF4-FFF2-40B4-BE49-F238E27FC236}">
                  <a16:creationId xmlns:a16="http://schemas.microsoft.com/office/drawing/2014/main" id="{3960DA51-2A49-4814-BADA-AF77E4B69785}"/>
                </a:ext>
              </a:extLst>
            </p:cNvPr>
            <p:cNvSpPr/>
            <p:nvPr/>
          </p:nvSpPr>
          <p:spPr>
            <a:xfrm flipH="1">
              <a:off x="10319656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0" name="椭圆 929">
              <a:extLst>
                <a:ext uri="{FF2B5EF4-FFF2-40B4-BE49-F238E27FC236}">
                  <a16:creationId xmlns:a16="http://schemas.microsoft.com/office/drawing/2014/main" id="{8BC51620-AFAC-41F3-A610-3632A0D9252C}"/>
                </a:ext>
              </a:extLst>
            </p:cNvPr>
            <p:cNvSpPr/>
            <p:nvPr/>
          </p:nvSpPr>
          <p:spPr>
            <a:xfrm flipH="1">
              <a:off x="10170779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1" name="椭圆 930">
              <a:extLst>
                <a:ext uri="{FF2B5EF4-FFF2-40B4-BE49-F238E27FC236}">
                  <a16:creationId xmlns:a16="http://schemas.microsoft.com/office/drawing/2014/main" id="{F6E48078-2298-43C9-AD8D-625EA742950B}"/>
                </a:ext>
              </a:extLst>
            </p:cNvPr>
            <p:cNvSpPr/>
            <p:nvPr/>
          </p:nvSpPr>
          <p:spPr>
            <a:xfrm flipH="1">
              <a:off x="10021902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2" name="椭圆 931">
              <a:extLst>
                <a:ext uri="{FF2B5EF4-FFF2-40B4-BE49-F238E27FC236}">
                  <a16:creationId xmlns:a16="http://schemas.microsoft.com/office/drawing/2014/main" id="{3EB05F93-2A13-42A3-9F9D-B78CFC2E1FEC}"/>
                </a:ext>
              </a:extLst>
            </p:cNvPr>
            <p:cNvSpPr/>
            <p:nvPr/>
          </p:nvSpPr>
          <p:spPr>
            <a:xfrm>
              <a:off x="9869032" y="14298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475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赛事进程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01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PROCESS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C4DB7CFA-9CD7-4AF2-B6AE-1300F4F2DC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088641"/>
              </p:ext>
            </p:extLst>
          </p:nvPr>
        </p:nvGraphicFramePr>
        <p:xfrm>
          <a:off x="6191491" y="1231182"/>
          <a:ext cx="5475530" cy="227245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5106">
                  <a:extLst>
                    <a:ext uri="{9D8B030D-6E8A-4147-A177-3AD203B41FA5}">
                      <a16:colId xmlns:a16="http://schemas.microsoft.com/office/drawing/2014/main" val="3238602144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4148655400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246649775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44633863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336355643"/>
                    </a:ext>
                  </a:extLst>
                </a:gridCol>
              </a:tblGrid>
              <a:tr h="56811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i="1" kern="1200" dirty="0">
                          <a:gradFill flip="none" rotWithShape="1"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  <a:tileRect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  <a:cs typeface="+mn-cs"/>
                        </a:rPr>
                        <a:t>20XX</a:t>
                      </a:r>
                      <a:r>
                        <a:rPr lang="zh-CN" altLang="en-US" sz="1600" i="1" kern="1200" dirty="0">
                          <a:gradFill flip="none" rotWithShape="1"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  <a:tileRect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  <a:cs typeface="+mn-cs"/>
                        </a:rPr>
                        <a:t>年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 flip="none" rotWithShape="1"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  <a:tileRect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第一季度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 flip="none" rotWithShape="1"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  <a:tileRect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第二季度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 flip="none" rotWithShape="1"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  <a:tileRect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第三季度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 flip="none" rotWithShape="1"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  <a:tileRect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第四季度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039226"/>
                  </a:ext>
                </a:extLst>
              </a:tr>
              <a:tr h="568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某某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64802716"/>
                  </a:ext>
                </a:extLst>
              </a:tr>
              <a:tr h="568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某某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374904"/>
                  </a:ext>
                </a:extLst>
              </a:tr>
              <a:tr h="568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某某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780914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E6C243DD-2313-43A6-AC38-0203A3EDB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245091"/>
              </p:ext>
            </p:extLst>
          </p:nvPr>
        </p:nvGraphicFramePr>
        <p:xfrm>
          <a:off x="6191491" y="4009944"/>
          <a:ext cx="5475530" cy="232833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5106">
                  <a:extLst>
                    <a:ext uri="{9D8B030D-6E8A-4147-A177-3AD203B41FA5}">
                      <a16:colId xmlns:a16="http://schemas.microsoft.com/office/drawing/2014/main" val="3238602144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4148655400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246649775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44633863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336355643"/>
                    </a:ext>
                  </a:extLst>
                </a:gridCol>
              </a:tblGrid>
              <a:tr h="5820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i="1" kern="1200" dirty="0">
                          <a:gradFill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  <a:cs typeface="+mn-cs"/>
                        </a:rPr>
                        <a:t>20XX</a:t>
                      </a:r>
                      <a:r>
                        <a:rPr lang="zh-CN" altLang="en-US" sz="1600" i="1" kern="1200" dirty="0">
                          <a:gradFill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  <a:cs typeface="+mn-cs"/>
                        </a:rPr>
                        <a:t>年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第一季度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第二季度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第三季度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1" dirty="0">
                          <a:gradFill>
                            <a:gsLst>
                              <a:gs pos="25000">
                                <a:schemeClr val="accent5"/>
                              </a:gs>
                              <a:gs pos="100000">
                                <a:schemeClr val="accent3"/>
                              </a:gs>
                            </a:gsLst>
                            <a:lin ang="2700000" scaled="1"/>
                          </a:gra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第四季度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039226"/>
                  </a:ext>
                </a:extLst>
              </a:tr>
              <a:tr h="582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某某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64802716"/>
                  </a:ext>
                </a:extLst>
              </a:tr>
              <a:tr h="582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某某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374904"/>
                  </a:ext>
                </a:extLst>
              </a:tr>
              <a:tr h="582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某某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宋体 CN Heavy" panose="02020900000000000000" pitchFamily="18" charset="-122"/>
                          <a:ea typeface="思源宋体 CN Heavy" panose="02020900000000000000" pitchFamily="18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780914"/>
                  </a:ext>
                </a:extLst>
              </a:tr>
            </a:tbl>
          </a:graphicData>
        </a:graphic>
      </p:graphicFrame>
      <p:sp>
        <p:nvSpPr>
          <p:cNvPr id="13" name="矩形 12">
            <a:extLst>
              <a:ext uri="{FF2B5EF4-FFF2-40B4-BE49-F238E27FC236}">
                <a16:creationId xmlns:a16="http://schemas.microsoft.com/office/drawing/2014/main" id="{F5C11C27-C3A4-4229-A329-CA11C5680D2F}"/>
              </a:ext>
            </a:extLst>
          </p:cNvPr>
          <p:cNvSpPr/>
          <p:nvPr/>
        </p:nvSpPr>
        <p:spPr>
          <a:xfrm>
            <a:off x="915584" y="2472062"/>
            <a:ext cx="4560103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5389DAA-0D11-4C1D-935B-4D80B9F2080E}"/>
              </a:ext>
            </a:extLst>
          </p:cNvPr>
          <p:cNvSpPr/>
          <p:nvPr/>
        </p:nvSpPr>
        <p:spPr>
          <a:xfrm>
            <a:off x="686987" y="1890168"/>
            <a:ext cx="2456345" cy="4837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FD5321F-A67E-468F-B997-2DD983FEB325}"/>
              </a:ext>
            </a:extLst>
          </p:cNvPr>
          <p:cNvSpPr/>
          <p:nvPr/>
        </p:nvSpPr>
        <p:spPr>
          <a:xfrm>
            <a:off x="915586" y="1925656"/>
            <a:ext cx="1964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FC712AC-C828-4230-BB73-E4600B11A6C0}"/>
              </a:ext>
            </a:extLst>
          </p:cNvPr>
          <p:cNvSpPr/>
          <p:nvPr/>
        </p:nvSpPr>
        <p:spPr>
          <a:xfrm>
            <a:off x="915584" y="4879982"/>
            <a:ext cx="4560104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4CCE5A0-83A0-4611-A2D8-02BADECA6530}"/>
              </a:ext>
            </a:extLst>
          </p:cNvPr>
          <p:cNvSpPr/>
          <p:nvPr/>
        </p:nvSpPr>
        <p:spPr>
          <a:xfrm>
            <a:off x="686987" y="4298088"/>
            <a:ext cx="2456345" cy="4837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9E0E213-D79A-47B1-8699-101F7214E140}"/>
              </a:ext>
            </a:extLst>
          </p:cNvPr>
          <p:cNvSpPr/>
          <p:nvPr/>
        </p:nvSpPr>
        <p:spPr>
          <a:xfrm>
            <a:off x="915586" y="4333576"/>
            <a:ext cx="1964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BF77A1F-ECBC-4F9C-9095-0D23DA6DEBA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6191491" y="1183348"/>
            <a:ext cx="5714358" cy="95667"/>
          </a:xfrm>
          <a:prstGeom prst="rect">
            <a:avLst/>
          </a:prstGeom>
          <a:effectLst>
            <a:glow>
              <a:srgbClr val="FFC000">
                <a:alpha val="14000"/>
              </a:srgbClr>
            </a:glow>
            <a:outerShdw blurRad="127000" sx="102000" sy="102000" algn="ctr" rotWithShape="0">
              <a:srgbClr val="FFC000"/>
            </a:outerShdw>
            <a:softEdge rad="25400"/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366CAAF-FACE-49F3-990A-227DBE41D27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 flipH="1" flipV="1">
            <a:off x="7471564" y="1190680"/>
            <a:ext cx="3057640" cy="70096"/>
          </a:xfrm>
          <a:prstGeom prst="rect">
            <a:avLst/>
          </a:prstGeom>
          <a:effectLst>
            <a:glow>
              <a:srgbClr val="FFC000">
                <a:alpha val="14000"/>
              </a:srgbClr>
            </a:glow>
            <a:outerShdw blurRad="139700" sx="114000" sy="114000" algn="ctr" rotWithShape="0">
              <a:schemeClr val="bg1"/>
            </a:outerShdw>
            <a:softEdge rad="25400"/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4544382-3446-449B-AE41-4F1C52602BF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6191491" y="3962110"/>
            <a:ext cx="5714358" cy="95667"/>
          </a:xfrm>
          <a:prstGeom prst="rect">
            <a:avLst/>
          </a:prstGeom>
          <a:effectLst>
            <a:glow>
              <a:srgbClr val="FFC000">
                <a:alpha val="14000"/>
              </a:srgbClr>
            </a:glow>
            <a:outerShdw blurRad="127000" sx="102000" sy="102000" algn="ctr" rotWithShape="0">
              <a:srgbClr val="FFC000"/>
            </a:outerShdw>
            <a:softEdge rad="25400"/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F2E7350-C752-4993-A917-12597E97351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 flipH="1" flipV="1">
            <a:off x="7471564" y="3969442"/>
            <a:ext cx="3057640" cy="70096"/>
          </a:xfrm>
          <a:prstGeom prst="rect">
            <a:avLst/>
          </a:prstGeom>
          <a:effectLst>
            <a:glow>
              <a:srgbClr val="FFC000">
                <a:alpha val="14000"/>
              </a:srgbClr>
            </a:glow>
            <a:outerShdw blurRad="139700" sx="114000" sy="114000" algn="ctr" rotWithShape="0">
              <a:schemeClr val="bg1"/>
            </a:outerShdw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98497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赛事进程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01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PROCESS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586068A-30C5-4BB7-AFA2-238236B0DB15}"/>
              </a:ext>
            </a:extLst>
          </p:cNvPr>
          <p:cNvSpPr/>
          <p:nvPr/>
        </p:nvSpPr>
        <p:spPr>
          <a:xfrm>
            <a:off x="4651698" y="2807338"/>
            <a:ext cx="2876862" cy="2876860"/>
          </a:xfrm>
          <a:custGeom>
            <a:avLst/>
            <a:gdLst>
              <a:gd name="connsiteX0" fmla="*/ 0 w 2577997"/>
              <a:gd name="connsiteY0" fmla="*/ 1288999 h 2577997"/>
              <a:gd name="connsiteX1" fmla="*/ 1288999 w 2577997"/>
              <a:gd name="connsiteY1" fmla="*/ 0 h 2577997"/>
              <a:gd name="connsiteX2" fmla="*/ 2577998 w 2577997"/>
              <a:gd name="connsiteY2" fmla="*/ 1288999 h 2577997"/>
              <a:gd name="connsiteX3" fmla="*/ 1288999 w 2577997"/>
              <a:gd name="connsiteY3" fmla="*/ 2577998 h 2577997"/>
              <a:gd name="connsiteX4" fmla="*/ 0 w 2577997"/>
              <a:gd name="connsiteY4" fmla="*/ 1288999 h 25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7997" h="2577997">
                <a:moveTo>
                  <a:pt x="0" y="1288999"/>
                </a:moveTo>
                <a:cubicBezTo>
                  <a:pt x="0" y="577105"/>
                  <a:pt x="577105" y="0"/>
                  <a:pt x="1288999" y="0"/>
                </a:cubicBezTo>
                <a:cubicBezTo>
                  <a:pt x="2000893" y="0"/>
                  <a:pt x="2577998" y="577105"/>
                  <a:pt x="2577998" y="1288999"/>
                </a:cubicBezTo>
                <a:cubicBezTo>
                  <a:pt x="2577998" y="2000893"/>
                  <a:pt x="2000893" y="2577998"/>
                  <a:pt x="1288999" y="2577998"/>
                </a:cubicBezTo>
                <a:cubicBezTo>
                  <a:pt x="577105" y="2577998"/>
                  <a:pt x="0" y="2000893"/>
                  <a:pt x="0" y="1288999"/>
                </a:cubicBezTo>
                <a:close/>
              </a:path>
            </a:pathLst>
          </a:custGeom>
          <a:gradFill flip="none" rotWithShape="0">
            <a:gsLst>
              <a:gs pos="100000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1270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10FA0B8-B2F3-4FCA-8899-75C32F923680}"/>
              </a:ext>
            </a:extLst>
          </p:cNvPr>
          <p:cNvSpPr/>
          <p:nvPr/>
        </p:nvSpPr>
        <p:spPr>
          <a:xfrm>
            <a:off x="5032698" y="3188338"/>
            <a:ext cx="2114862" cy="2114860"/>
          </a:xfrm>
          <a:custGeom>
            <a:avLst/>
            <a:gdLst>
              <a:gd name="connsiteX0" fmla="*/ 0 w 2577997"/>
              <a:gd name="connsiteY0" fmla="*/ 1288999 h 2577997"/>
              <a:gd name="connsiteX1" fmla="*/ 1288999 w 2577997"/>
              <a:gd name="connsiteY1" fmla="*/ 0 h 2577997"/>
              <a:gd name="connsiteX2" fmla="*/ 2577998 w 2577997"/>
              <a:gd name="connsiteY2" fmla="*/ 1288999 h 2577997"/>
              <a:gd name="connsiteX3" fmla="*/ 1288999 w 2577997"/>
              <a:gd name="connsiteY3" fmla="*/ 2577998 h 2577997"/>
              <a:gd name="connsiteX4" fmla="*/ 0 w 2577997"/>
              <a:gd name="connsiteY4" fmla="*/ 1288999 h 25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7997" h="2577997">
                <a:moveTo>
                  <a:pt x="0" y="1288999"/>
                </a:moveTo>
                <a:cubicBezTo>
                  <a:pt x="0" y="577105"/>
                  <a:pt x="577105" y="0"/>
                  <a:pt x="1288999" y="0"/>
                </a:cubicBezTo>
                <a:cubicBezTo>
                  <a:pt x="2000893" y="0"/>
                  <a:pt x="2577998" y="577105"/>
                  <a:pt x="2577998" y="1288999"/>
                </a:cubicBezTo>
                <a:cubicBezTo>
                  <a:pt x="2577998" y="2000893"/>
                  <a:pt x="2000893" y="2577998"/>
                  <a:pt x="1288999" y="2577998"/>
                </a:cubicBezTo>
                <a:cubicBezTo>
                  <a:pt x="577105" y="2577998"/>
                  <a:pt x="0" y="2000893"/>
                  <a:pt x="0" y="128899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AFF972-41A8-4AAF-9D7C-C6C41CD52B8E}"/>
              </a:ext>
            </a:extLst>
          </p:cNvPr>
          <p:cNvSpPr txBox="1"/>
          <p:nvPr/>
        </p:nvSpPr>
        <p:spPr>
          <a:xfrm>
            <a:off x="5182931" y="3707159"/>
            <a:ext cx="1826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3200" b="1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3200" b="1" dirty="0">
              <a:gradFill flip="none" rotWithShape="1">
                <a:gsLst>
                  <a:gs pos="100000">
                    <a:schemeClr val="accent3"/>
                  </a:gs>
                  <a:gs pos="25000">
                    <a:schemeClr val="accent5"/>
                  </a:gs>
                </a:gsLst>
                <a:lin ang="27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 algn="ctr">
              <a:defRPr/>
            </a:pPr>
            <a:r>
              <a:rPr lang="zh-CN" altLang="en-US" sz="3200" b="1" dirty="0">
                <a:gradFill flip="none" rotWithShape="1">
                  <a:gsLst>
                    <a:gs pos="100000">
                      <a:schemeClr val="accent3"/>
                    </a:gs>
                    <a:gs pos="25000">
                      <a:schemeClr val="accent5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5EFAF97-50FC-43C0-985E-6752063FD75F}"/>
              </a:ext>
            </a:extLst>
          </p:cNvPr>
          <p:cNvCxnSpPr>
            <a:cxnSpLocks/>
          </p:cNvCxnSpPr>
          <p:nvPr/>
        </p:nvCxnSpPr>
        <p:spPr>
          <a:xfrm>
            <a:off x="708967" y="1956990"/>
            <a:ext cx="1077406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BBD8223-360A-451C-B1F3-6013F22361D2}"/>
              </a:ext>
            </a:extLst>
          </p:cNvPr>
          <p:cNvSpPr/>
          <p:nvPr/>
        </p:nvSpPr>
        <p:spPr>
          <a:xfrm>
            <a:off x="4480704" y="2636344"/>
            <a:ext cx="844568" cy="844568"/>
          </a:xfrm>
          <a:custGeom>
            <a:avLst/>
            <a:gdLst>
              <a:gd name="connsiteX0" fmla="*/ 0 w 1288998"/>
              <a:gd name="connsiteY0" fmla="*/ 644499 h 1288998"/>
              <a:gd name="connsiteX1" fmla="*/ 644499 w 1288998"/>
              <a:gd name="connsiteY1" fmla="*/ 0 h 1288998"/>
              <a:gd name="connsiteX2" fmla="*/ 1288998 w 1288998"/>
              <a:gd name="connsiteY2" fmla="*/ 644499 h 1288998"/>
              <a:gd name="connsiteX3" fmla="*/ 644499 w 1288998"/>
              <a:gd name="connsiteY3" fmla="*/ 1288998 h 1288998"/>
              <a:gd name="connsiteX4" fmla="*/ 0 w 1288998"/>
              <a:gd name="connsiteY4" fmla="*/ 644499 h 128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998" h="1288998">
                <a:moveTo>
                  <a:pt x="0" y="644499"/>
                </a:moveTo>
                <a:cubicBezTo>
                  <a:pt x="0" y="288552"/>
                  <a:pt x="288552" y="0"/>
                  <a:pt x="644499" y="0"/>
                </a:cubicBezTo>
                <a:cubicBezTo>
                  <a:pt x="1000446" y="0"/>
                  <a:pt x="1288998" y="288552"/>
                  <a:pt x="1288998" y="644499"/>
                </a:cubicBezTo>
                <a:cubicBezTo>
                  <a:pt x="1288998" y="1000446"/>
                  <a:pt x="1000446" y="1288998"/>
                  <a:pt x="644499" y="1288998"/>
                </a:cubicBezTo>
                <a:cubicBezTo>
                  <a:pt x="288552" y="1288998"/>
                  <a:pt x="0" y="1000446"/>
                  <a:pt x="0" y="644499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C601572-0B7A-4ECE-8267-44A4679BDE79}"/>
              </a:ext>
            </a:extLst>
          </p:cNvPr>
          <p:cNvSpPr/>
          <p:nvPr/>
        </p:nvSpPr>
        <p:spPr>
          <a:xfrm>
            <a:off x="6854984" y="2636344"/>
            <a:ext cx="844568" cy="844568"/>
          </a:xfrm>
          <a:custGeom>
            <a:avLst/>
            <a:gdLst>
              <a:gd name="connsiteX0" fmla="*/ 0 w 1288998"/>
              <a:gd name="connsiteY0" fmla="*/ 644499 h 1288998"/>
              <a:gd name="connsiteX1" fmla="*/ 644499 w 1288998"/>
              <a:gd name="connsiteY1" fmla="*/ 0 h 1288998"/>
              <a:gd name="connsiteX2" fmla="*/ 1288998 w 1288998"/>
              <a:gd name="connsiteY2" fmla="*/ 644499 h 1288998"/>
              <a:gd name="connsiteX3" fmla="*/ 644499 w 1288998"/>
              <a:gd name="connsiteY3" fmla="*/ 1288998 h 1288998"/>
              <a:gd name="connsiteX4" fmla="*/ 0 w 1288998"/>
              <a:gd name="connsiteY4" fmla="*/ 644499 h 128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998" h="1288998">
                <a:moveTo>
                  <a:pt x="0" y="644499"/>
                </a:moveTo>
                <a:cubicBezTo>
                  <a:pt x="0" y="288552"/>
                  <a:pt x="288552" y="0"/>
                  <a:pt x="644499" y="0"/>
                </a:cubicBezTo>
                <a:cubicBezTo>
                  <a:pt x="1000446" y="0"/>
                  <a:pt x="1288998" y="288552"/>
                  <a:pt x="1288998" y="644499"/>
                </a:cubicBezTo>
                <a:cubicBezTo>
                  <a:pt x="1288998" y="1000446"/>
                  <a:pt x="1000446" y="1288998"/>
                  <a:pt x="644499" y="1288998"/>
                </a:cubicBezTo>
                <a:cubicBezTo>
                  <a:pt x="288552" y="1288998"/>
                  <a:pt x="0" y="1000446"/>
                  <a:pt x="0" y="644499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97E2B23-D590-4719-84EC-5B5B1C6F4EC4}"/>
              </a:ext>
            </a:extLst>
          </p:cNvPr>
          <p:cNvSpPr/>
          <p:nvPr/>
        </p:nvSpPr>
        <p:spPr>
          <a:xfrm>
            <a:off x="4480704" y="5010624"/>
            <a:ext cx="844568" cy="844568"/>
          </a:xfrm>
          <a:custGeom>
            <a:avLst/>
            <a:gdLst>
              <a:gd name="connsiteX0" fmla="*/ 0 w 1288998"/>
              <a:gd name="connsiteY0" fmla="*/ 644499 h 1288998"/>
              <a:gd name="connsiteX1" fmla="*/ 644499 w 1288998"/>
              <a:gd name="connsiteY1" fmla="*/ 0 h 1288998"/>
              <a:gd name="connsiteX2" fmla="*/ 1288998 w 1288998"/>
              <a:gd name="connsiteY2" fmla="*/ 644499 h 1288998"/>
              <a:gd name="connsiteX3" fmla="*/ 644499 w 1288998"/>
              <a:gd name="connsiteY3" fmla="*/ 1288998 h 1288998"/>
              <a:gd name="connsiteX4" fmla="*/ 0 w 1288998"/>
              <a:gd name="connsiteY4" fmla="*/ 644499 h 128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998" h="1288998">
                <a:moveTo>
                  <a:pt x="0" y="644499"/>
                </a:moveTo>
                <a:cubicBezTo>
                  <a:pt x="0" y="288552"/>
                  <a:pt x="288552" y="0"/>
                  <a:pt x="644499" y="0"/>
                </a:cubicBezTo>
                <a:cubicBezTo>
                  <a:pt x="1000446" y="0"/>
                  <a:pt x="1288998" y="288552"/>
                  <a:pt x="1288998" y="644499"/>
                </a:cubicBezTo>
                <a:cubicBezTo>
                  <a:pt x="1288998" y="1000446"/>
                  <a:pt x="1000446" y="1288998"/>
                  <a:pt x="644499" y="1288998"/>
                </a:cubicBezTo>
                <a:cubicBezTo>
                  <a:pt x="288552" y="1288998"/>
                  <a:pt x="0" y="1000446"/>
                  <a:pt x="0" y="644499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7BD1F6A-6CA5-4ACB-BBC5-8E76DCCDB516}"/>
              </a:ext>
            </a:extLst>
          </p:cNvPr>
          <p:cNvSpPr/>
          <p:nvPr/>
        </p:nvSpPr>
        <p:spPr>
          <a:xfrm>
            <a:off x="6854984" y="5010624"/>
            <a:ext cx="844568" cy="844568"/>
          </a:xfrm>
          <a:custGeom>
            <a:avLst/>
            <a:gdLst>
              <a:gd name="connsiteX0" fmla="*/ 0 w 1288998"/>
              <a:gd name="connsiteY0" fmla="*/ 644499 h 1288998"/>
              <a:gd name="connsiteX1" fmla="*/ 644499 w 1288998"/>
              <a:gd name="connsiteY1" fmla="*/ 0 h 1288998"/>
              <a:gd name="connsiteX2" fmla="*/ 1288998 w 1288998"/>
              <a:gd name="connsiteY2" fmla="*/ 644499 h 1288998"/>
              <a:gd name="connsiteX3" fmla="*/ 644499 w 1288998"/>
              <a:gd name="connsiteY3" fmla="*/ 1288998 h 1288998"/>
              <a:gd name="connsiteX4" fmla="*/ 0 w 1288998"/>
              <a:gd name="connsiteY4" fmla="*/ 644499 h 128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998" h="1288998">
                <a:moveTo>
                  <a:pt x="0" y="644499"/>
                </a:moveTo>
                <a:cubicBezTo>
                  <a:pt x="0" y="288552"/>
                  <a:pt x="288552" y="0"/>
                  <a:pt x="644499" y="0"/>
                </a:cubicBezTo>
                <a:cubicBezTo>
                  <a:pt x="1000446" y="0"/>
                  <a:pt x="1288998" y="288552"/>
                  <a:pt x="1288998" y="644499"/>
                </a:cubicBezTo>
                <a:cubicBezTo>
                  <a:pt x="1288998" y="1000446"/>
                  <a:pt x="1000446" y="1288998"/>
                  <a:pt x="644499" y="1288998"/>
                </a:cubicBezTo>
                <a:cubicBezTo>
                  <a:pt x="288552" y="1288998"/>
                  <a:pt x="0" y="1000446"/>
                  <a:pt x="0" y="644499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Rectangle 30">
            <a:extLst>
              <a:ext uri="{FF2B5EF4-FFF2-40B4-BE49-F238E27FC236}">
                <a16:creationId xmlns:a16="http://schemas.microsoft.com/office/drawing/2014/main" id="{C1ADEF6E-F63D-42F5-B48B-36EBD4CA8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0787" y="2486661"/>
            <a:ext cx="24976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defRPr/>
            </a:pPr>
            <a:r>
              <a:rPr lang="en-US" altLang="zh-CN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</a:t>
            </a:r>
            <a:r>
              <a:rPr lang="zh-CN" altLang="en-US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9B7B05E-95A8-475C-AB8A-7FD236417DA8}"/>
              </a:ext>
            </a:extLst>
          </p:cNvPr>
          <p:cNvSpPr>
            <a:spLocks/>
          </p:cNvSpPr>
          <p:nvPr/>
        </p:nvSpPr>
        <p:spPr>
          <a:xfrm>
            <a:off x="8134588" y="2854719"/>
            <a:ext cx="3105914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400" dirty="0" err="1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28C473D-493D-4775-9B9A-4C7FD3154DA4}"/>
              </a:ext>
            </a:extLst>
          </p:cNvPr>
          <p:cNvSpPr/>
          <p:nvPr/>
        </p:nvSpPr>
        <p:spPr>
          <a:xfrm>
            <a:off x="11373138" y="2477613"/>
            <a:ext cx="36000" cy="1385710"/>
          </a:xfrm>
          <a:prstGeom prst="roundRect">
            <a:avLst/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2" name="Rectangle 32">
            <a:extLst>
              <a:ext uri="{FF2B5EF4-FFF2-40B4-BE49-F238E27FC236}">
                <a16:creationId xmlns:a16="http://schemas.microsoft.com/office/drawing/2014/main" id="{FC071838-D617-4E9C-A0B7-801123C30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0787" y="4692703"/>
            <a:ext cx="24976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defRPr/>
            </a:pPr>
            <a:r>
              <a:rPr lang="en-US" altLang="zh-CN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</a:t>
            </a:r>
            <a:r>
              <a:rPr lang="zh-CN" altLang="en-US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7333C32-1DCC-4CCE-8F79-48A3E8378C88}"/>
              </a:ext>
            </a:extLst>
          </p:cNvPr>
          <p:cNvSpPr>
            <a:spLocks/>
          </p:cNvSpPr>
          <p:nvPr/>
        </p:nvSpPr>
        <p:spPr>
          <a:xfrm>
            <a:off x="8134588" y="5069417"/>
            <a:ext cx="3105914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400" dirty="0" err="1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9AE000F-214F-471D-8F58-598EEADC89CE}"/>
              </a:ext>
            </a:extLst>
          </p:cNvPr>
          <p:cNvSpPr/>
          <p:nvPr/>
        </p:nvSpPr>
        <p:spPr>
          <a:xfrm>
            <a:off x="11373138" y="4611213"/>
            <a:ext cx="36000" cy="1385710"/>
          </a:xfrm>
          <a:prstGeom prst="roundRect">
            <a:avLst/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A1EA85D3-FE7A-4A0B-AD13-53BFCBAE9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172" y="2486661"/>
            <a:ext cx="24976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defRPr/>
            </a:pPr>
            <a:r>
              <a:rPr kumimoji="0" lang="en-US" altLang="zh-CN" sz="2000" i="1" u="none" strike="noStrike" kern="1200" cap="none" normalizeH="0" baseline="0" noProof="0" dirty="0">
                <a:ln>
                  <a:noFill/>
                </a:ln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1.</a:t>
            </a:r>
            <a:r>
              <a:rPr lang="zh-CN" altLang="en-US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24FE9B60-DEDD-4B51-B4B4-C508C16129F2}"/>
              </a:ext>
            </a:extLst>
          </p:cNvPr>
          <p:cNvSpPr/>
          <p:nvPr/>
        </p:nvSpPr>
        <p:spPr>
          <a:xfrm>
            <a:off x="833475" y="2854720"/>
            <a:ext cx="3097048" cy="10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535F859-FE35-4DEB-9C29-83AAC80402F0}"/>
              </a:ext>
            </a:extLst>
          </p:cNvPr>
          <p:cNvSpPr/>
          <p:nvPr/>
        </p:nvSpPr>
        <p:spPr>
          <a:xfrm>
            <a:off x="652196" y="2477613"/>
            <a:ext cx="36000" cy="1385710"/>
          </a:xfrm>
          <a:prstGeom prst="roundRect">
            <a:avLst/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0" name="Rectangle 31">
            <a:extLst>
              <a:ext uri="{FF2B5EF4-FFF2-40B4-BE49-F238E27FC236}">
                <a16:creationId xmlns:a16="http://schemas.microsoft.com/office/drawing/2014/main" id="{B998173E-8CB9-48EB-A48E-2A085D661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172" y="4692703"/>
            <a:ext cx="24976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defRPr/>
            </a:pPr>
            <a:r>
              <a:rPr lang="en-US" altLang="zh-CN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000" i="1" dirty="0">
                <a:gradFill>
                  <a:gsLst>
                    <a:gs pos="24000">
                      <a:srgbClr val="F0C79E">
                        <a:lumMod val="20000"/>
                        <a:lumOff val="80000"/>
                      </a:srgbClr>
                    </a:gs>
                    <a:gs pos="100000">
                      <a:srgbClr val="F0C79E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4E01C1F-78FC-4AF5-8B0A-D148554ADB68}"/>
              </a:ext>
            </a:extLst>
          </p:cNvPr>
          <p:cNvSpPr>
            <a:spLocks/>
          </p:cNvSpPr>
          <p:nvPr/>
        </p:nvSpPr>
        <p:spPr>
          <a:xfrm>
            <a:off x="833476" y="5069417"/>
            <a:ext cx="3056330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70DA1F6-94B4-416E-B619-07754F0E9B5B}"/>
              </a:ext>
            </a:extLst>
          </p:cNvPr>
          <p:cNvSpPr/>
          <p:nvPr/>
        </p:nvSpPr>
        <p:spPr>
          <a:xfrm>
            <a:off x="652196" y="4611213"/>
            <a:ext cx="36000" cy="1385710"/>
          </a:xfrm>
          <a:prstGeom prst="roundRect">
            <a:avLst/>
          </a:prstGeom>
          <a:gradFill flip="none" rotWithShape="0"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EDDDD8D-0CEB-4E29-A335-4453564BF569}"/>
              </a:ext>
            </a:extLst>
          </p:cNvPr>
          <p:cNvSpPr txBox="1"/>
          <p:nvPr/>
        </p:nvSpPr>
        <p:spPr>
          <a:xfrm>
            <a:off x="1274167" y="1510664"/>
            <a:ext cx="9643666" cy="325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dirty="0">
                <a:solidFill>
                  <a:srgbClr val="FFFFFF">
                    <a:lumMod val="9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rgbClr val="FFFFFF">
                    <a:lumMod val="9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世界拥有海量优质</a:t>
            </a:r>
            <a:r>
              <a:rPr lang="en-US" altLang="zh-CN" dirty="0">
                <a:solidFill>
                  <a:srgbClr val="FFFFFF">
                    <a:lumMod val="9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rgbClr val="FFFFFF">
                    <a:lumMod val="9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模板、素材资源，包含了</a:t>
            </a:r>
            <a:r>
              <a:rPr lang="en-US" altLang="zh-CN" dirty="0">
                <a:solidFill>
                  <a:srgbClr val="FFFFFF">
                    <a:lumMod val="9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rgbClr val="FFFFFF">
                    <a:lumMod val="9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设计教程、模板素材下载等。</a:t>
            </a:r>
          </a:p>
        </p:txBody>
      </p:sp>
      <p:grpSp>
        <p:nvGrpSpPr>
          <p:cNvPr id="44" name="图形 8">
            <a:extLst>
              <a:ext uri="{FF2B5EF4-FFF2-40B4-BE49-F238E27FC236}">
                <a16:creationId xmlns:a16="http://schemas.microsoft.com/office/drawing/2014/main" id="{37527E4C-E2C0-47E5-AFE5-8EF7ECA13FCD}"/>
              </a:ext>
            </a:extLst>
          </p:cNvPr>
          <p:cNvGrpSpPr/>
          <p:nvPr/>
        </p:nvGrpSpPr>
        <p:grpSpPr>
          <a:xfrm>
            <a:off x="4724195" y="2879835"/>
            <a:ext cx="357586" cy="357586"/>
            <a:chOff x="9985828" y="2476500"/>
            <a:chExt cx="1905000" cy="190500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F1DBDB2-067B-40CC-8207-68FC542EDB06}"/>
                </a:ext>
              </a:extLst>
            </p:cNvPr>
            <p:cNvSpPr/>
            <p:nvPr/>
          </p:nvSpPr>
          <p:spPr>
            <a:xfrm>
              <a:off x="10479665" y="2597076"/>
              <a:ext cx="909712" cy="390674"/>
            </a:xfrm>
            <a:custGeom>
              <a:avLst/>
              <a:gdLst>
                <a:gd name="connsiteX0" fmla="*/ 821208 w 909711"/>
                <a:gd name="connsiteY0" fmla="*/ 391393 h 390673"/>
                <a:gd name="connsiteX1" fmla="*/ 89569 w 909711"/>
                <a:gd name="connsiteY1" fmla="*/ 391393 h 390673"/>
                <a:gd name="connsiteX2" fmla="*/ 273 w 909711"/>
                <a:gd name="connsiteY2" fmla="*/ 302096 h 390673"/>
                <a:gd name="connsiteX3" fmla="*/ 273 w 909711"/>
                <a:gd name="connsiteY3" fmla="*/ 89569 h 390673"/>
                <a:gd name="connsiteX4" fmla="*/ 89569 w 909711"/>
                <a:gd name="connsiteY4" fmla="*/ 273 h 390673"/>
                <a:gd name="connsiteX5" fmla="*/ 821208 w 909711"/>
                <a:gd name="connsiteY5" fmla="*/ 273 h 390673"/>
                <a:gd name="connsiteX6" fmla="*/ 910505 w 909711"/>
                <a:gd name="connsiteY6" fmla="*/ 89569 h 390673"/>
                <a:gd name="connsiteX7" fmla="*/ 910505 w 909711"/>
                <a:gd name="connsiteY7" fmla="*/ 302394 h 390673"/>
                <a:gd name="connsiteX8" fmla="*/ 821208 w 909711"/>
                <a:gd name="connsiteY8" fmla="*/ 391690 h 390673"/>
                <a:gd name="connsiteX9" fmla="*/ 131241 w 909711"/>
                <a:gd name="connsiteY9" fmla="*/ 261912 h 390673"/>
                <a:gd name="connsiteX10" fmla="*/ 780727 w 909711"/>
                <a:gd name="connsiteY10" fmla="*/ 261912 h 390673"/>
                <a:gd name="connsiteX11" fmla="*/ 780727 w 909711"/>
                <a:gd name="connsiteY11" fmla="*/ 130051 h 390673"/>
                <a:gd name="connsiteX12" fmla="*/ 131241 w 909711"/>
                <a:gd name="connsiteY12" fmla="*/ 130051 h 39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711" h="390673">
                  <a:moveTo>
                    <a:pt x="821208" y="391393"/>
                  </a:moveTo>
                  <a:lnTo>
                    <a:pt x="89569" y="391393"/>
                  </a:lnTo>
                  <a:cubicBezTo>
                    <a:pt x="40252" y="391393"/>
                    <a:pt x="273" y="351413"/>
                    <a:pt x="273" y="302096"/>
                  </a:cubicBezTo>
                  <a:lnTo>
                    <a:pt x="273" y="89569"/>
                  </a:lnTo>
                  <a:cubicBezTo>
                    <a:pt x="273" y="40252"/>
                    <a:pt x="40252" y="273"/>
                    <a:pt x="89569" y="273"/>
                  </a:cubicBezTo>
                  <a:lnTo>
                    <a:pt x="821208" y="273"/>
                  </a:lnTo>
                  <a:cubicBezTo>
                    <a:pt x="870526" y="273"/>
                    <a:pt x="910505" y="40252"/>
                    <a:pt x="910505" y="89569"/>
                  </a:cubicBezTo>
                  <a:lnTo>
                    <a:pt x="910505" y="302394"/>
                  </a:lnTo>
                  <a:cubicBezTo>
                    <a:pt x="910505" y="351711"/>
                    <a:pt x="870526" y="391690"/>
                    <a:pt x="821208" y="391690"/>
                  </a:cubicBezTo>
                  <a:close/>
                  <a:moveTo>
                    <a:pt x="131241" y="261912"/>
                  </a:moveTo>
                  <a:lnTo>
                    <a:pt x="780727" y="261912"/>
                  </a:lnTo>
                  <a:lnTo>
                    <a:pt x="780727" y="130051"/>
                  </a:lnTo>
                  <a:lnTo>
                    <a:pt x="131241" y="13005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C8709FC-A54E-4CB1-908D-6D9245C75571}"/>
                </a:ext>
              </a:extLst>
            </p:cNvPr>
            <p:cNvSpPr/>
            <p:nvPr/>
          </p:nvSpPr>
          <p:spPr>
            <a:xfrm>
              <a:off x="10031986" y="3116689"/>
              <a:ext cx="1811982" cy="1144116"/>
            </a:xfrm>
            <a:custGeom>
              <a:avLst/>
              <a:gdLst>
                <a:gd name="connsiteX0" fmla="*/ 1747518 w 1811982"/>
                <a:gd name="connsiteY0" fmla="*/ 1143962 h 1144116"/>
                <a:gd name="connsiteX1" fmla="*/ 65165 w 1811982"/>
                <a:gd name="connsiteY1" fmla="*/ 1143962 h 1144116"/>
                <a:gd name="connsiteX2" fmla="*/ 276 w 1811982"/>
                <a:gd name="connsiteY2" fmla="*/ 1079073 h 1144116"/>
                <a:gd name="connsiteX3" fmla="*/ 276 w 1811982"/>
                <a:gd name="connsiteY3" fmla="*/ 123597 h 1144116"/>
                <a:gd name="connsiteX4" fmla="*/ 64212 w 1811982"/>
                <a:gd name="connsiteY4" fmla="*/ 58356 h 1144116"/>
                <a:gd name="connsiteX5" fmla="*/ 121422 w 1811982"/>
                <a:gd name="connsiteY5" fmla="*/ 91747 h 1144116"/>
                <a:gd name="connsiteX6" fmla="*/ 892054 w 1811982"/>
                <a:gd name="connsiteY6" fmla="*/ 389404 h 1144116"/>
                <a:gd name="connsiteX7" fmla="*/ 1400153 w 1811982"/>
                <a:gd name="connsiteY7" fmla="*/ 302190 h 1144116"/>
                <a:gd name="connsiteX8" fmla="*/ 1687987 w 1811982"/>
                <a:gd name="connsiteY8" fmla="*/ 39360 h 1144116"/>
                <a:gd name="connsiteX9" fmla="*/ 1773337 w 1811982"/>
                <a:gd name="connsiteY9" fmla="*/ 5646 h 1144116"/>
                <a:gd name="connsiteX10" fmla="*/ 1812407 w 1811982"/>
                <a:gd name="connsiteY10" fmla="*/ 64958 h 1144116"/>
                <a:gd name="connsiteX11" fmla="*/ 1812407 w 1811982"/>
                <a:gd name="connsiteY11" fmla="*/ 1076990 h 1144116"/>
                <a:gd name="connsiteX12" fmla="*/ 1747518 w 1811982"/>
                <a:gd name="connsiteY12" fmla="*/ 1141879 h 1144116"/>
                <a:gd name="connsiteX13" fmla="*/ 130054 w 1811982"/>
                <a:gd name="connsiteY13" fmla="*/ 1014184 h 1144116"/>
                <a:gd name="connsiteX14" fmla="*/ 1682629 w 1811982"/>
                <a:gd name="connsiteY14" fmla="*/ 1014184 h 1144116"/>
                <a:gd name="connsiteX15" fmla="*/ 1682629 w 1811982"/>
                <a:gd name="connsiteY15" fmla="*/ 272425 h 1144116"/>
                <a:gd name="connsiteX16" fmla="*/ 1664174 w 1811982"/>
                <a:gd name="connsiteY16" fmla="*/ 289987 h 1144116"/>
                <a:gd name="connsiteX17" fmla="*/ 1451052 w 1811982"/>
                <a:gd name="connsiteY17" fmla="*/ 422741 h 1144116"/>
                <a:gd name="connsiteX18" fmla="*/ 892054 w 1811982"/>
                <a:gd name="connsiteY18" fmla="*/ 520670 h 1144116"/>
                <a:gd name="connsiteX19" fmla="*/ 368774 w 1811982"/>
                <a:gd name="connsiteY19" fmla="*/ 441791 h 1144116"/>
                <a:gd name="connsiteX20" fmla="*/ 130649 w 1811982"/>
                <a:gd name="connsiteY20" fmla="*/ 304274 h 11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11982" h="1144116">
                  <a:moveTo>
                    <a:pt x="1747518" y="1143962"/>
                  </a:moveTo>
                  <a:lnTo>
                    <a:pt x="65165" y="1143962"/>
                  </a:lnTo>
                  <a:cubicBezTo>
                    <a:pt x="29328" y="1143962"/>
                    <a:pt x="276" y="1114910"/>
                    <a:pt x="276" y="1079073"/>
                  </a:cubicBezTo>
                  <a:lnTo>
                    <a:pt x="276" y="123597"/>
                  </a:lnTo>
                  <a:cubicBezTo>
                    <a:pt x="-84" y="87926"/>
                    <a:pt x="28541" y="58717"/>
                    <a:pt x="64212" y="58356"/>
                  </a:cubicBezTo>
                  <a:cubicBezTo>
                    <a:pt x="87972" y="58116"/>
                    <a:pt x="109945" y="70941"/>
                    <a:pt x="121422" y="91747"/>
                  </a:cubicBezTo>
                  <a:cubicBezTo>
                    <a:pt x="261618" y="338802"/>
                    <a:pt x="617913" y="389404"/>
                    <a:pt x="892054" y="389404"/>
                  </a:cubicBezTo>
                  <a:cubicBezTo>
                    <a:pt x="1089698" y="389404"/>
                    <a:pt x="1265613" y="359638"/>
                    <a:pt x="1400153" y="302190"/>
                  </a:cubicBezTo>
                  <a:cubicBezTo>
                    <a:pt x="1541838" y="242659"/>
                    <a:pt x="1638278" y="153362"/>
                    <a:pt x="1687987" y="39360"/>
                  </a:cubicBezTo>
                  <a:cubicBezTo>
                    <a:pt x="1702246" y="6482"/>
                    <a:pt x="1740458" y="-8613"/>
                    <a:pt x="1773337" y="5646"/>
                  </a:cubicBezTo>
                  <a:cubicBezTo>
                    <a:pt x="1796984" y="15902"/>
                    <a:pt x="1812320" y="39183"/>
                    <a:pt x="1812407" y="64958"/>
                  </a:cubicBezTo>
                  <a:lnTo>
                    <a:pt x="1812407" y="1076990"/>
                  </a:lnTo>
                  <a:cubicBezTo>
                    <a:pt x="1812407" y="1112827"/>
                    <a:pt x="1783355" y="1141879"/>
                    <a:pt x="1747518" y="1141879"/>
                  </a:cubicBezTo>
                  <a:close/>
                  <a:moveTo>
                    <a:pt x="130054" y="1014184"/>
                  </a:moveTo>
                  <a:lnTo>
                    <a:pt x="1682629" y="1014184"/>
                  </a:lnTo>
                  <a:lnTo>
                    <a:pt x="1682629" y="272425"/>
                  </a:lnTo>
                  <a:cubicBezTo>
                    <a:pt x="1676676" y="278676"/>
                    <a:pt x="1670425" y="284331"/>
                    <a:pt x="1664174" y="289987"/>
                  </a:cubicBezTo>
                  <a:cubicBezTo>
                    <a:pt x="1601013" y="345785"/>
                    <a:pt x="1528983" y="390653"/>
                    <a:pt x="1451052" y="422741"/>
                  </a:cubicBezTo>
                  <a:cubicBezTo>
                    <a:pt x="1298355" y="487630"/>
                    <a:pt x="1110236" y="520670"/>
                    <a:pt x="892054" y="520670"/>
                  </a:cubicBezTo>
                  <a:cubicBezTo>
                    <a:pt x="714370" y="524972"/>
                    <a:pt x="537295" y="498280"/>
                    <a:pt x="368774" y="441791"/>
                  </a:cubicBezTo>
                  <a:cubicBezTo>
                    <a:pt x="281586" y="411055"/>
                    <a:pt x="200848" y="364429"/>
                    <a:pt x="130649" y="3042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FF46805-D2A1-45F8-9CC9-6FCB5B93F70B}"/>
                </a:ext>
              </a:extLst>
            </p:cNvPr>
            <p:cNvSpPr/>
            <p:nvPr/>
          </p:nvSpPr>
          <p:spPr>
            <a:xfrm>
              <a:off x="10031990" y="2858120"/>
              <a:ext cx="1811982" cy="381372"/>
            </a:xfrm>
            <a:custGeom>
              <a:avLst/>
              <a:gdLst>
                <a:gd name="connsiteX0" fmla="*/ 130051 w 1811982"/>
                <a:gd name="connsiteY0" fmla="*/ 382166 h 381372"/>
                <a:gd name="connsiteX1" fmla="*/ 273 w 1811982"/>
                <a:gd name="connsiteY1" fmla="*/ 382166 h 381372"/>
                <a:gd name="connsiteX2" fmla="*/ 273 w 1811982"/>
                <a:gd name="connsiteY2" fmla="*/ 64865 h 381372"/>
                <a:gd name="connsiteX3" fmla="*/ 64863 w 1811982"/>
                <a:gd name="connsiteY3" fmla="*/ 273 h 381372"/>
                <a:gd name="connsiteX4" fmla="*/ 65162 w 1811982"/>
                <a:gd name="connsiteY4" fmla="*/ 273 h 381372"/>
                <a:gd name="connsiteX5" fmla="*/ 1747515 w 1811982"/>
                <a:gd name="connsiteY5" fmla="*/ 273 h 381372"/>
                <a:gd name="connsiteX6" fmla="*/ 1812403 w 1811982"/>
                <a:gd name="connsiteY6" fmla="*/ 64566 h 381372"/>
                <a:gd name="connsiteX7" fmla="*/ 1812404 w 1811982"/>
                <a:gd name="connsiteY7" fmla="*/ 64865 h 381372"/>
                <a:gd name="connsiteX8" fmla="*/ 1812404 w 1811982"/>
                <a:gd name="connsiteY8" fmla="*/ 324123 h 381372"/>
                <a:gd name="connsiteX9" fmla="*/ 1682626 w 1811982"/>
                <a:gd name="connsiteY9" fmla="*/ 324123 h 381372"/>
                <a:gd name="connsiteX10" fmla="*/ 1682626 w 1811982"/>
                <a:gd name="connsiteY10" fmla="*/ 130349 h 381372"/>
                <a:gd name="connsiteX11" fmla="*/ 130051 w 1811982"/>
                <a:gd name="connsiteY11" fmla="*/ 130349 h 38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1982" h="381372">
                  <a:moveTo>
                    <a:pt x="130051" y="382166"/>
                  </a:moveTo>
                  <a:lnTo>
                    <a:pt x="273" y="382166"/>
                  </a:lnTo>
                  <a:lnTo>
                    <a:pt x="273" y="64865"/>
                  </a:lnTo>
                  <a:cubicBezTo>
                    <a:pt x="272" y="29192"/>
                    <a:pt x="29190" y="273"/>
                    <a:pt x="64863" y="273"/>
                  </a:cubicBezTo>
                  <a:cubicBezTo>
                    <a:pt x="64963" y="273"/>
                    <a:pt x="65062" y="273"/>
                    <a:pt x="65162" y="273"/>
                  </a:cubicBezTo>
                  <a:lnTo>
                    <a:pt x="1747515" y="273"/>
                  </a:lnTo>
                  <a:cubicBezTo>
                    <a:pt x="1783187" y="109"/>
                    <a:pt x="1812239" y="28894"/>
                    <a:pt x="1812403" y="64566"/>
                  </a:cubicBezTo>
                  <a:cubicBezTo>
                    <a:pt x="1812404" y="64666"/>
                    <a:pt x="1812404" y="64765"/>
                    <a:pt x="1812404" y="64865"/>
                  </a:cubicBezTo>
                  <a:lnTo>
                    <a:pt x="1812404" y="324123"/>
                  </a:lnTo>
                  <a:lnTo>
                    <a:pt x="1682626" y="324123"/>
                  </a:lnTo>
                  <a:lnTo>
                    <a:pt x="1682626" y="130349"/>
                  </a:lnTo>
                  <a:lnTo>
                    <a:pt x="130051" y="1303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6748FA4-EAB5-4B61-9F08-B0DACEDDA16C}"/>
                </a:ext>
              </a:extLst>
            </p:cNvPr>
            <p:cNvSpPr/>
            <p:nvPr/>
          </p:nvSpPr>
          <p:spPr>
            <a:xfrm>
              <a:off x="10863641" y="3362052"/>
              <a:ext cx="130225" cy="399976"/>
            </a:xfrm>
            <a:custGeom>
              <a:avLst/>
              <a:gdLst>
                <a:gd name="connsiteX0" fmla="*/ 65162 w 130224"/>
                <a:gd name="connsiteY0" fmla="*/ 399727 h 399975"/>
                <a:gd name="connsiteX1" fmla="*/ 273 w 130224"/>
                <a:gd name="connsiteY1" fmla="*/ 334838 h 399975"/>
                <a:gd name="connsiteX2" fmla="*/ 273 w 130224"/>
                <a:gd name="connsiteY2" fmla="*/ 65162 h 399975"/>
                <a:gd name="connsiteX3" fmla="*/ 65162 w 130224"/>
                <a:gd name="connsiteY3" fmla="*/ 273 h 399975"/>
                <a:gd name="connsiteX4" fmla="*/ 130051 w 130224"/>
                <a:gd name="connsiteY4" fmla="*/ 65162 h 399975"/>
                <a:gd name="connsiteX5" fmla="*/ 130051 w 130224"/>
                <a:gd name="connsiteY5" fmla="*/ 334838 h 399975"/>
                <a:gd name="connsiteX6" fmla="*/ 65460 w 130224"/>
                <a:gd name="connsiteY6" fmla="*/ 400024 h 399975"/>
                <a:gd name="connsiteX7" fmla="*/ 65162 w 130224"/>
                <a:gd name="connsiteY7" fmla="*/ 400025 h 39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24" h="399975">
                  <a:moveTo>
                    <a:pt x="65162" y="399727"/>
                  </a:moveTo>
                  <a:cubicBezTo>
                    <a:pt x="29392" y="399564"/>
                    <a:pt x="436" y="370608"/>
                    <a:pt x="273" y="334838"/>
                  </a:cubicBezTo>
                  <a:lnTo>
                    <a:pt x="273" y="65162"/>
                  </a:lnTo>
                  <a:cubicBezTo>
                    <a:pt x="273" y="29324"/>
                    <a:pt x="29324" y="273"/>
                    <a:pt x="65162" y="273"/>
                  </a:cubicBezTo>
                  <a:cubicBezTo>
                    <a:pt x="100999" y="273"/>
                    <a:pt x="130051" y="29324"/>
                    <a:pt x="130051" y="65162"/>
                  </a:cubicBezTo>
                  <a:lnTo>
                    <a:pt x="130051" y="334838"/>
                  </a:lnTo>
                  <a:cubicBezTo>
                    <a:pt x="130215" y="370675"/>
                    <a:pt x="101297" y="399860"/>
                    <a:pt x="65460" y="400024"/>
                  </a:cubicBezTo>
                  <a:cubicBezTo>
                    <a:pt x="65360" y="400025"/>
                    <a:pt x="65261" y="400025"/>
                    <a:pt x="65162" y="4000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9" name="图形 10">
            <a:extLst>
              <a:ext uri="{FF2B5EF4-FFF2-40B4-BE49-F238E27FC236}">
                <a16:creationId xmlns:a16="http://schemas.microsoft.com/office/drawing/2014/main" id="{173304C3-A6ED-4A30-B2BC-47EDBD39F676}"/>
              </a:ext>
            </a:extLst>
          </p:cNvPr>
          <p:cNvGrpSpPr/>
          <p:nvPr/>
        </p:nvGrpSpPr>
        <p:grpSpPr>
          <a:xfrm>
            <a:off x="7073359" y="2854719"/>
            <a:ext cx="407818" cy="407818"/>
            <a:chOff x="12406992" y="2476500"/>
            <a:chExt cx="1905000" cy="190500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C655D5D-5085-4E79-9138-DD49F9125692}"/>
                </a:ext>
              </a:extLst>
            </p:cNvPr>
            <p:cNvSpPr/>
            <p:nvPr/>
          </p:nvSpPr>
          <p:spPr>
            <a:xfrm>
              <a:off x="12960062" y="3289064"/>
              <a:ext cx="753442" cy="548804"/>
            </a:xfrm>
            <a:custGeom>
              <a:avLst/>
              <a:gdLst>
                <a:gd name="connsiteX0" fmla="*/ 705123 w 753442"/>
                <a:gd name="connsiteY0" fmla="*/ 548916 h 548803"/>
                <a:gd name="connsiteX1" fmla="*/ 656308 w 753442"/>
                <a:gd name="connsiteY1" fmla="*/ 500697 h 548803"/>
                <a:gd name="connsiteX2" fmla="*/ 656307 w 753442"/>
                <a:gd name="connsiteY2" fmla="*/ 500398 h 548803"/>
                <a:gd name="connsiteX3" fmla="*/ 656307 w 753442"/>
                <a:gd name="connsiteY3" fmla="*/ 45282 h 548803"/>
                <a:gd name="connsiteX4" fmla="*/ 708783 w 753442"/>
                <a:gd name="connsiteY4" fmla="*/ 424 h 548803"/>
                <a:gd name="connsiteX5" fmla="*/ 753641 w 753442"/>
                <a:gd name="connsiteY5" fmla="*/ 45282 h 548803"/>
                <a:gd name="connsiteX6" fmla="*/ 753641 w 753442"/>
                <a:gd name="connsiteY6" fmla="*/ 500398 h 548803"/>
                <a:gd name="connsiteX7" fmla="*/ 705123 w 753442"/>
                <a:gd name="connsiteY7" fmla="*/ 548916 h 548803"/>
                <a:gd name="connsiteX8" fmla="*/ 380677 w 753442"/>
                <a:gd name="connsiteY8" fmla="*/ 548916 h 548803"/>
                <a:gd name="connsiteX9" fmla="*/ 331863 w 753442"/>
                <a:gd name="connsiteY9" fmla="*/ 500697 h 548803"/>
                <a:gd name="connsiteX10" fmla="*/ 331862 w 753442"/>
                <a:gd name="connsiteY10" fmla="*/ 500398 h 548803"/>
                <a:gd name="connsiteX11" fmla="*/ 331862 w 753442"/>
                <a:gd name="connsiteY11" fmla="*/ 197384 h 548803"/>
                <a:gd name="connsiteX12" fmla="*/ 376719 w 753442"/>
                <a:gd name="connsiteY12" fmla="*/ 144908 h 548803"/>
                <a:gd name="connsiteX13" fmla="*/ 429195 w 753442"/>
                <a:gd name="connsiteY13" fmla="*/ 189766 h 548803"/>
                <a:gd name="connsiteX14" fmla="*/ 429195 w 753442"/>
                <a:gd name="connsiteY14" fmla="*/ 197384 h 548803"/>
                <a:gd name="connsiteX15" fmla="*/ 429195 w 753442"/>
                <a:gd name="connsiteY15" fmla="*/ 500398 h 548803"/>
                <a:gd name="connsiteX16" fmla="*/ 380677 w 753442"/>
                <a:gd name="connsiteY16" fmla="*/ 548916 h 548803"/>
                <a:gd name="connsiteX17" fmla="*/ 49088 w 753442"/>
                <a:gd name="connsiteY17" fmla="*/ 548916 h 548803"/>
                <a:gd name="connsiteX18" fmla="*/ 273 w 753442"/>
                <a:gd name="connsiteY18" fmla="*/ 500697 h 548803"/>
                <a:gd name="connsiteX19" fmla="*/ 273 w 753442"/>
                <a:gd name="connsiteY19" fmla="*/ 500398 h 548803"/>
                <a:gd name="connsiteX20" fmla="*/ 273 w 753442"/>
                <a:gd name="connsiteY20" fmla="*/ 237568 h 548803"/>
                <a:gd name="connsiteX21" fmla="*/ 49088 w 753442"/>
                <a:gd name="connsiteY21" fmla="*/ 188752 h 548803"/>
                <a:gd name="connsiteX22" fmla="*/ 97904 w 753442"/>
                <a:gd name="connsiteY22" fmla="*/ 237568 h 548803"/>
                <a:gd name="connsiteX23" fmla="*/ 97904 w 753442"/>
                <a:gd name="connsiteY23" fmla="*/ 500398 h 548803"/>
                <a:gd name="connsiteX24" fmla="*/ 49088 w 753442"/>
                <a:gd name="connsiteY24" fmla="*/ 548916 h 54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3442" h="548803">
                  <a:moveTo>
                    <a:pt x="705123" y="548916"/>
                  </a:moveTo>
                  <a:cubicBezTo>
                    <a:pt x="678327" y="549080"/>
                    <a:pt x="656472" y="527492"/>
                    <a:pt x="656308" y="500697"/>
                  </a:cubicBezTo>
                  <a:cubicBezTo>
                    <a:pt x="656307" y="500597"/>
                    <a:pt x="656307" y="500498"/>
                    <a:pt x="656307" y="500398"/>
                  </a:cubicBezTo>
                  <a:lnTo>
                    <a:pt x="656307" y="45282"/>
                  </a:lnTo>
                  <a:cubicBezTo>
                    <a:pt x="658411" y="18404"/>
                    <a:pt x="681905" y="-1680"/>
                    <a:pt x="708783" y="424"/>
                  </a:cubicBezTo>
                  <a:cubicBezTo>
                    <a:pt x="732737" y="2299"/>
                    <a:pt x="751766" y="21327"/>
                    <a:pt x="753641" y="45282"/>
                  </a:cubicBezTo>
                  <a:lnTo>
                    <a:pt x="753641" y="500398"/>
                  </a:lnTo>
                  <a:cubicBezTo>
                    <a:pt x="753641" y="527194"/>
                    <a:pt x="731918" y="548916"/>
                    <a:pt x="705123" y="548916"/>
                  </a:cubicBezTo>
                  <a:close/>
                  <a:moveTo>
                    <a:pt x="380677" y="548916"/>
                  </a:moveTo>
                  <a:cubicBezTo>
                    <a:pt x="353882" y="549080"/>
                    <a:pt x="332027" y="527492"/>
                    <a:pt x="331863" y="500697"/>
                  </a:cubicBezTo>
                  <a:cubicBezTo>
                    <a:pt x="331862" y="500597"/>
                    <a:pt x="331862" y="500498"/>
                    <a:pt x="331862" y="500398"/>
                  </a:cubicBezTo>
                  <a:lnTo>
                    <a:pt x="331862" y="197384"/>
                  </a:lnTo>
                  <a:cubicBezTo>
                    <a:pt x="329758" y="170506"/>
                    <a:pt x="349841" y="147012"/>
                    <a:pt x="376719" y="144908"/>
                  </a:cubicBezTo>
                  <a:cubicBezTo>
                    <a:pt x="403597" y="142804"/>
                    <a:pt x="427091" y="162888"/>
                    <a:pt x="429195" y="189766"/>
                  </a:cubicBezTo>
                  <a:cubicBezTo>
                    <a:pt x="429394" y="192301"/>
                    <a:pt x="429394" y="194848"/>
                    <a:pt x="429195" y="197384"/>
                  </a:cubicBezTo>
                  <a:lnTo>
                    <a:pt x="429195" y="500398"/>
                  </a:lnTo>
                  <a:cubicBezTo>
                    <a:pt x="429195" y="527194"/>
                    <a:pt x="407473" y="548916"/>
                    <a:pt x="380677" y="548916"/>
                  </a:cubicBezTo>
                  <a:close/>
                  <a:moveTo>
                    <a:pt x="49088" y="548916"/>
                  </a:moveTo>
                  <a:cubicBezTo>
                    <a:pt x="22293" y="549080"/>
                    <a:pt x="438" y="527492"/>
                    <a:pt x="273" y="500697"/>
                  </a:cubicBezTo>
                  <a:cubicBezTo>
                    <a:pt x="273" y="500597"/>
                    <a:pt x="273" y="500498"/>
                    <a:pt x="273" y="500398"/>
                  </a:cubicBezTo>
                  <a:lnTo>
                    <a:pt x="273" y="237568"/>
                  </a:lnTo>
                  <a:cubicBezTo>
                    <a:pt x="273" y="210607"/>
                    <a:pt x="22128" y="188752"/>
                    <a:pt x="49088" y="188752"/>
                  </a:cubicBezTo>
                  <a:cubicBezTo>
                    <a:pt x="76048" y="188752"/>
                    <a:pt x="97904" y="210607"/>
                    <a:pt x="97904" y="237568"/>
                  </a:cubicBezTo>
                  <a:lnTo>
                    <a:pt x="97904" y="500398"/>
                  </a:lnTo>
                  <a:cubicBezTo>
                    <a:pt x="97740" y="527242"/>
                    <a:pt x="75932" y="548917"/>
                    <a:pt x="49088" y="5489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87A0771-7213-4AA9-95B0-211C97F4B5F3}"/>
                </a:ext>
              </a:extLst>
            </p:cNvPr>
            <p:cNvSpPr/>
            <p:nvPr/>
          </p:nvSpPr>
          <p:spPr>
            <a:xfrm>
              <a:off x="13429466" y="2931343"/>
              <a:ext cx="329282" cy="329282"/>
            </a:xfrm>
            <a:custGeom>
              <a:avLst/>
              <a:gdLst>
                <a:gd name="connsiteX0" fmla="*/ 280367 w 329282"/>
                <a:gd name="connsiteY0" fmla="*/ 330374 h 329282"/>
                <a:gd name="connsiteX1" fmla="*/ 231551 w 329282"/>
                <a:gd name="connsiteY1" fmla="*/ 281559 h 329282"/>
                <a:gd name="connsiteX2" fmla="*/ 231551 w 329282"/>
                <a:gd name="connsiteY2" fmla="*/ 97905 h 329282"/>
                <a:gd name="connsiteX3" fmla="*/ 49088 w 329282"/>
                <a:gd name="connsiteY3" fmla="*/ 97905 h 329282"/>
                <a:gd name="connsiteX4" fmla="*/ 273 w 329282"/>
                <a:gd name="connsiteY4" fmla="*/ 49089 h 329282"/>
                <a:gd name="connsiteX5" fmla="*/ 49088 w 329282"/>
                <a:gd name="connsiteY5" fmla="*/ 273 h 329282"/>
                <a:gd name="connsiteX6" fmla="*/ 281558 w 329282"/>
                <a:gd name="connsiteY6" fmla="*/ 273 h 329282"/>
                <a:gd name="connsiteX7" fmla="*/ 330373 w 329282"/>
                <a:gd name="connsiteY7" fmla="*/ 48492 h 329282"/>
                <a:gd name="connsiteX8" fmla="*/ 330373 w 329282"/>
                <a:gd name="connsiteY8" fmla="*/ 49089 h 329282"/>
                <a:gd name="connsiteX9" fmla="*/ 330373 w 329282"/>
                <a:gd name="connsiteY9" fmla="*/ 281559 h 329282"/>
                <a:gd name="connsiteX10" fmla="*/ 282155 w 329282"/>
                <a:gd name="connsiteY10" fmla="*/ 330374 h 329282"/>
                <a:gd name="connsiteX11" fmla="*/ 281558 w 329282"/>
                <a:gd name="connsiteY11" fmla="*/ 330374 h 3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282" h="329282">
                  <a:moveTo>
                    <a:pt x="280367" y="330374"/>
                  </a:moveTo>
                  <a:cubicBezTo>
                    <a:pt x="253407" y="330374"/>
                    <a:pt x="231551" y="308519"/>
                    <a:pt x="231551" y="281559"/>
                  </a:cubicBezTo>
                  <a:lnTo>
                    <a:pt x="231551" y="97905"/>
                  </a:lnTo>
                  <a:lnTo>
                    <a:pt x="49088" y="97905"/>
                  </a:lnTo>
                  <a:cubicBezTo>
                    <a:pt x="22128" y="97905"/>
                    <a:pt x="273" y="76049"/>
                    <a:pt x="273" y="49089"/>
                  </a:cubicBezTo>
                  <a:cubicBezTo>
                    <a:pt x="273" y="22129"/>
                    <a:pt x="22128" y="273"/>
                    <a:pt x="49088" y="273"/>
                  </a:cubicBezTo>
                  <a:lnTo>
                    <a:pt x="281558" y="273"/>
                  </a:lnTo>
                  <a:cubicBezTo>
                    <a:pt x="308353" y="109"/>
                    <a:pt x="330208" y="21697"/>
                    <a:pt x="330373" y="48492"/>
                  </a:cubicBezTo>
                  <a:cubicBezTo>
                    <a:pt x="330375" y="48691"/>
                    <a:pt x="330375" y="48890"/>
                    <a:pt x="330373" y="49089"/>
                  </a:cubicBezTo>
                  <a:lnTo>
                    <a:pt x="330373" y="281559"/>
                  </a:lnTo>
                  <a:cubicBezTo>
                    <a:pt x="330538" y="308354"/>
                    <a:pt x="308950" y="330209"/>
                    <a:pt x="282155" y="330374"/>
                  </a:cubicBezTo>
                  <a:cubicBezTo>
                    <a:pt x="281956" y="330375"/>
                    <a:pt x="281757" y="330375"/>
                    <a:pt x="281558" y="3303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176CA66-1716-4528-ABD6-1CC41B226311}"/>
                </a:ext>
              </a:extLst>
            </p:cNvPr>
            <p:cNvSpPr/>
            <p:nvPr/>
          </p:nvSpPr>
          <p:spPr>
            <a:xfrm>
              <a:off x="12953585" y="2932232"/>
              <a:ext cx="812974" cy="466948"/>
            </a:xfrm>
            <a:custGeom>
              <a:avLst/>
              <a:gdLst>
                <a:gd name="connsiteX0" fmla="*/ 78485 w 812973"/>
                <a:gd name="connsiteY0" fmla="*/ 467002 h 466948"/>
                <a:gd name="connsiteX1" fmla="*/ 41576 w 812973"/>
                <a:gd name="connsiteY1" fmla="*/ 465514 h 466948"/>
                <a:gd name="connsiteX2" fmla="*/ 862 w 812973"/>
                <a:gd name="connsiteY2" fmla="*/ 409761 h 466948"/>
                <a:gd name="connsiteX3" fmla="*/ 50208 w 812973"/>
                <a:gd name="connsiteY3" fmla="*/ 368478 h 466948"/>
                <a:gd name="connsiteX4" fmla="*/ 724697 w 812973"/>
                <a:gd name="connsiteY4" fmla="*/ 20220 h 466948"/>
                <a:gd name="connsiteX5" fmla="*/ 756546 w 812973"/>
                <a:gd name="connsiteY5" fmla="*/ 872 h 466948"/>
                <a:gd name="connsiteX6" fmla="*/ 792860 w 812973"/>
                <a:gd name="connsiteY6" fmla="*/ 9504 h 466948"/>
                <a:gd name="connsiteX7" fmla="*/ 812208 w 812973"/>
                <a:gd name="connsiteY7" fmla="*/ 41354 h 466948"/>
                <a:gd name="connsiteX8" fmla="*/ 803278 w 812973"/>
                <a:gd name="connsiteY8" fmla="*/ 77668 h 466948"/>
                <a:gd name="connsiteX9" fmla="*/ 78485 w 812973"/>
                <a:gd name="connsiteY9" fmla="*/ 467002 h 4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973" h="466948">
                  <a:moveTo>
                    <a:pt x="78485" y="467002"/>
                  </a:moveTo>
                  <a:cubicBezTo>
                    <a:pt x="57351" y="467002"/>
                    <a:pt x="44552" y="467002"/>
                    <a:pt x="41576" y="465514"/>
                  </a:cubicBezTo>
                  <a:cubicBezTo>
                    <a:pt x="14937" y="461361"/>
                    <a:pt x="-3291" y="436400"/>
                    <a:pt x="862" y="409761"/>
                  </a:cubicBezTo>
                  <a:cubicBezTo>
                    <a:pt x="4633" y="385574"/>
                    <a:pt x="25735" y="367920"/>
                    <a:pt x="50208" y="368478"/>
                  </a:cubicBezTo>
                  <a:cubicBezTo>
                    <a:pt x="66579" y="368478"/>
                    <a:pt x="447876" y="398243"/>
                    <a:pt x="724697" y="20220"/>
                  </a:cubicBezTo>
                  <a:cubicBezTo>
                    <a:pt x="732291" y="9763"/>
                    <a:pt x="743766" y="2793"/>
                    <a:pt x="756546" y="872"/>
                  </a:cubicBezTo>
                  <a:cubicBezTo>
                    <a:pt x="769315" y="-1141"/>
                    <a:pt x="782363" y="1960"/>
                    <a:pt x="792860" y="9504"/>
                  </a:cubicBezTo>
                  <a:cubicBezTo>
                    <a:pt x="803172" y="17231"/>
                    <a:pt x="810103" y="28641"/>
                    <a:pt x="812208" y="41354"/>
                  </a:cubicBezTo>
                  <a:cubicBezTo>
                    <a:pt x="814272" y="54168"/>
                    <a:pt x="811049" y="67272"/>
                    <a:pt x="803278" y="77668"/>
                  </a:cubicBezTo>
                  <a:cubicBezTo>
                    <a:pt x="542233" y="435153"/>
                    <a:pt x="193083" y="467002"/>
                    <a:pt x="78485" y="4670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4D4BECD-7E4F-4D44-88EF-E6504C0753D6}"/>
                </a:ext>
              </a:extLst>
            </p:cNvPr>
            <p:cNvSpPr/>
            <p:nvPr/>
          </p:nvSpPr>
          <p:spPr>
            <a:xfrm>
              <a:off x="12550487" y="2499975"/>
              <a:ext cx="1616646" cy="1856631"/>
            </a:xfrm>
            <a:custGeom>
              <a:avLst/>
              <a:gdLst>
                <a:gd name="connsiteX0" fmla="*/ 809005 w 1616645"/>
                <a:gd name="connsiteY0" fmla="*/ 1857712 h 1856630"/>
                <a:gd name="connsiteX1" fmla="*/ 696788 w 1616645"/>
                <a:gd name="connsiteY1" fmla="*/ 1827946 h 1856630"/>
                <a:gd name="connsiteX2" fmla="*/ 106833 w 1616645"/>
                <a:gd name="connsiteY2" fmla="*/ 1474331 h 1856630"/>
                <a:gd name="connsiteX3" fmla="*/ 273 w 1616645"/>
                <a:gd name="connsiteY3" fmla="*/ 1286212 h 1856630"/>
                <a:gd name="connsiteX4" fmla="*/ 273 w 1616645"/>
                <a:gd name="connsiteY4" fmla="*/ 571837 h 1856630"/>
                <a:gd name="connsiteX5" fmla="*/ 106833 w 1616645"/>
                <a:gd name="connsiteY5" fmla="*/ 384314 h 1856630"/>
                <a:gd name="connsiteX6" fmla="*/ 696788 w 1616645"/>
                <a:gd name="connsiteY6" fmla="*/ 31293 h 1856630"/>
                <a:gd name="connsiteX7" fmla="*/ 921221 w 1616645"/>
                <a:gd name="connsiteY7" fmla="*/ 31293 h 1856630"/>
                <a:gd name="connsiteX8" fmla="*/ 1511176 w 1616645"/>
                <a:gd name="connsiteY8" fmla="*/ 384016 h 1856630"/>
                <a:gd name="connsiteX9" fmla="*/ 1617737 w 1616645"/>
                <a:gd name="connsiteY9" fmla="*/ 571837 h 1856630"/>
                <a:gd name="connsiteX10" fmla="*/ 1617737 w 1616645"/>
                <a:gd name="connsiteY10" fmla="*/ 1286212 h 1856630"/>
                <a:gd name="connsiteX11" fmla="*/ 1511176 w 1616645"/>
                <a:gd name="connsiteY11" fmla="*/ 1474033 h 1856630"/>
                <a:gd name="connsiteX12" fmla="*/ 921221 w 1616645"/>
                <a:gd name="connsiteY12" fmla="*/ 1826756 h 1856630"/>
                <a:gd name="connsiteX13" fmla="*/ 809005 w 1616645"/>
                <a:gd name="connsiteY13" fmla="*/ 1857712 h 1856630"/>
                <a:gd name="connsiteX14" fmla="*/ 809005 w 1616645"/>
                <a:gd name="connsiteY14" fmla="*/ 119400 h 1856630"/>
                <a:gd name="connsiteX15" fmla="*/ 757808 w 1616645"/>
                <a:gd name="connsiteY15" fmla="*/ 133389 h 1856630"/>
                <a:gd name="connsiteX16" fmla="*/ 167853 w 1616645"/>
                <a:gd name="connsiteY16" fmla="*/ 486112 h 1856630"/>
                <a:gd name="connsiteX17" fmla="*/ 119335 w 1616645"/>
                <a:gd name="connsiteY17" fmla="*/ 571837 h 1856630"/>
                <a:gd name="connsiteX18" fmla="*/ 119335 w 1616645"/>
                <a:gd name="connsiteY18" fmla="*/ 1286212 h 1856630"/>
                <a:gd name="connsiteX19" fmla="*/ 167853 w 1616645"/>
                <a:gd name="connsiteY19" fmla="*/ 1371639 h 1856630"/>
                <a:gd name="connsiteX20" fmla="*/ 757808 w 1616645"/>
                <a:gd name="connsiteY20" fmla="*/ 1724660 h 1856630"/>
                <a:gd name="connsiteX21" fmla="*/ 860201 w 1616645"/>
                <a:gd name="connsiteY21" fmla="*/ 1724660 h 1856630"/>
                <a:gd name="connsiteX22" fmla="*/ 1450156 w 1616645"/>
                <a:gd name="connsiteY22" fmla="*/ 1371937 h 1856630"/>
                <a:gd name="connsiteX23" fmla="*/ 1498674 w 1616645"/>
                <a:gd name="connsiteY23" fmla="*/ 1286212 h 1856630"/>
                <a:gd name="connsiteX24" fmla="*/ 1498674 w 1616645"/>
                <a:gd name="connsiteY24" fmla="*/ 571837 h 1856630"/>
                <a:gd name="connsiteX25" fmla="*/ 1450156 w 1616645"/>
                <a:gd name="connsiteY25" fmla="*/ 486410 h 1856630"/>
                <a:gd name="connsiteX26" fmla="*/ 860201 w 1616645"/>
                <a:gd name="connsiteY26" fmla="*/ 133389 h 1856630"/>
                <a:gd name="connsiteX27" fmla="*/ 809005 w 1616645"/>
                <a:gd name="connsiteY27" fmla="*/ 119400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6645" h="1856630">
                  <a:moveTo>
                    <a:pt x="809005" y="1857712"/>
                  </a:moveTo>
                  <a:cubicBezTo>
                    <a:pt x="769590" y="1858167"/>
                    <a:pt x="730796" y="1847876"/>
                    <a:pt x="696788" y="1827946"/>
                  </a:cubicBezTo>
                  <a:lnTo>
                    <a:pt x="106833" y="1474331"/>
                  </a:lnTo>
                  <a:cubicBezTo>
                    <a:pt x="40821" y="1434612"/>
                    <a:pt x="399" y="1363252"/>
                    <a:pt x="273" y="1286212"/>
                  </a:cubicBezTo>
                  <a:lnTo>
                    <a:pt x="273" y="571837"/>
                  </a:lnTo>
                  <a:cubicBezTo>
                    <a:pt x="431" y="494962"/>
                    <a:pt x="40872" y="423795"/>
                    <a:pt x="106833" y="384314"/>
                  </a:cubicBezTo>
                  <a:lnTo>
                    <a:pt x="696788" y="31293"/>
                  </a:lnTo>
                  <a:cubicBezTo>
                    <a:pt x="765882" y="-10068"/>
                    <a:pt x="852127" y="-10068"/>
                    <a:pt x="921221" y="31293"/>
                  </a:cubicBezTo>
                  <a:lnTo>
                    <a:pt x="1511176" y="384016"/>
                  </a:lnTo>
                  <a:cubicBezTo>
                    <a:pt x="1577228" y="423552"/>
                    <a:pt x="1617683" y="494856"/>
                    <a:pt x="1617737" y="571837"/>
                  </a:cubicBezTo>
                  <a:lnTo>
                    <a:pt x="1617737" y="1286212"/>
                  </a:lnTo>
                  <a:cubicBezTo>
                    <a:pt x="1617506" y="1363146"/>
                    <a:pt x="1577097" y="1434369"/>
                    <a:pt x="1511176" y="1474033"/>
                  </a:cubicBezTo>
                  <a:lnTo>
                    <a:pt x="921221" y="1826756"/>
                  </a:lnTo>
                  <a:cubicBezTo>
                    <a:pt x="887333" y="1847103"/>
                    <a:pt x="848531" y="1857807"/>
                    <a:pt x="809005" y="1857712"/>
                  </a:cubicBezTo>
                  <a:close/>
                  <a:moveTo>
                    <a:pt x="809005" y="119400"/>
                  </a:moveTo>
                  <a:cubicBezTo>
                    <a:pt x="791002" y="119454"/>
                    <a:pt x="773336" y="124281"/>
                    <a:pt x="757808" y="133389"/>
                  </a:cubicBezTo>
                  <a:lnTo>
                    <a:pt x="167853" y="486112"/>
                  </a:lnTo>
                  <a:cubicBezTo>
                    <a:pt x="137798" y="504232"/>
                    <a:pt x="119398" y="536742"/>
                    <a:pt x="119335" y="571837"/>
                  </a:cubicBezTo>
                  <a:lnTo>
                    <a:pt x="119335" y="1286212"/>
                  </a:lnTo>
                  <a:cubicBezTo>
                    <a:pt x="119502" y="1321201"/>
                    <a:pt x="137888" y="1353574"/>
                    <a:pt x="167853" y="1371639"/>
                  </a:cubicBezTo>
                  <a:lnTo>
                    <a:pt x="757808" y="1724660"/>
                  </a:lnTo>
                  <a:cubicBezTo>
                    <a:pt x="789369" y="1743392"/>
                    <a:pt x="828640" y="1743392"/>
                    <a:pt x="860201" y="1724660"/>
                  </a:cubicBezTo>
                  <a:lnTo>
                    <a:pt x="1450156" y="1371937"/>
                  </a:lnTo>
                  <a:cubicBezTo>
                    <a:pt x="1480211" y="1353817"/>
                    <a:pt x="1498611" y="1321307"/>
                    <a:pt x="1498674" y="1286212"/>
                  </a:cubicBezTo>
                  <a:lnTo>
                    <a:pt x="1498674" y="571837"/>
                  </a:lnTo>
                  <a:cubicBezTo>
                    <a:pt x="1498507" y="536848"/>
                    <a:pt x="1480121" y="504475"/>
                    <a:pt x="1450156" y="486410"/>
                  </a:cubicBezTo>
                  <a:lnTo>
                    <a:pt x="860201" y="133389"/>
                  </a:lnTo>
                  <a:cubicBezTo>
                    <a:pt x="844673" y="124281"/>
                    <a:pt x="827007" y="119454"/>
                    <a:pt x="809005" y="1194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4" name="图形 12">
            <a:extLst>
              <a:ext uri="{FF2B5EF4-FFF2-40B4-BE49-F238E27FC236}">
                <a16:creationId xmlns:a16="http://schemas.microsoft.com/office/drawing/2014/main" id="{333DAB86-BDD2-47E0-ACBF-4F17BA9A6C47}"/>
              </a:ext>
            </a:extLst>
          </p:cNvPr>
          <p:cNvGrpSpPr/>
          <p:nvPr/>
        </p:nvGrpSpPr>
        <p:grpSpPr>
          <a:xfrm>
            <a:off x="4724195" y="5254115"/>
            <a:ext cx="357586" cy="357586"/>
            <a:chOff x="14828156" y="2476500"/>
            <a:chExt cx="1905000" cy="190500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DCF7117-97E1-4E12-A47C-66662EBACBF0}"/>
                </a:ext>
              </a:extLst>
            </p:cNvPr>
            <p:cNvSpPr/>
            <p:nvPr/>
          </p:nvSpPr>
          <p:spPr>
            <a:xfrm>
              <a:off x="14870060" y="2518495"/>
              <a:ext cx="1819424" cy="1819424"/>
            </a:xfrm>
            <a:custGeom>
              <a:avLst/>
              <a:gdLst>
                <a:gd name="connsiteX0" fmla="*/ 910596 w 1819423"/>
                <a:gd name="connsiteY0" fmla="*/ 1820738 h 1819423"/>
                <a:gd name="connsiteX1" fmla="*/ 273 w 1819423"/>
                <a:gd name="connsiteY1" fmla="*/ 910596 h 1819423"/>
                <a:gd name="connsiteX2" fmla="*/ 910415 w 1819423"/>
                <a:gd name="connsiteY2" fmla="*/ 273 h 1819423"/>
                <a:gd name="connsiteX3" fmla="*/ 1419588 w 1819423"/>
                <a:gd name="connsiteY3" fmla="*/ 155947 h 1819423"/>
                <a:gd name="connsiteX4" fmla="*/ 1443588 w 1819423"/>
                <a:gd name="connsiteY4" fmla="*/ 232241 h 1819423"/>
                <a:gd name="connsiteX5" fmla="*/ 1367294 w 1819423"/>
                <a:gd name="connsiteY5" fmla="*/ 256241 h 1819423"/>
                <a:gd name="connsiteX6" fmla="*/ 1357080 w 1819423"/>
                <a:gd name="connsiteY6" fmla="*/ 249411 h 1819423"/>
                <a:gd name="connsiteX7" fmla="*/ 250953 w 1819423"/>
                <a:gd name="connsiteY7" fmla="*/ 462478 h 1819423"/>
                <a:gd name="connsiteX8" fmla="*/ 464021 w 1819423"/>
                <a:gd name="connsiteY8" fmla="*/ 1568605 h 1819423"/>
                <a:gd name="connsiteX9" fmla="*/ 1570148 w 1819423"/>
                <a:gd name="connsiteY9" fmla="*/ 1355538 h 1819423"/>
                <a:gd name="connsiteX10" fmla="*/ 1649974 w 1819423"/>
                <a:gd name="connsiteY10" fmla="*/ 612849 h 1819423"/>
                <a:gd name="connsiteX11" fmla="*/ 1681377 w 1819423"/>
                <a:gd name="connsiteY11" fmla="*/ 539179 h 1819423"/>
                <a:gd name="connsiteX12" fmla="*/ 1755047 w 1819423"/>
                <a:gd name="connsiteY12" fmla="*/ 570582 h 1819423"/>
                <a:gd name="connsiteX13" fmla="*/ 1249115 w 1819423"/>
                <a:gd name="connsiteY13" fmla="*/ 1755170 h 1819423"/>
                <a:gd name="connsiteX14" fmla="*/ 910596 w 1819423"/>
                <a:gd name="connsiteY14" fmla="*/ 1820738 h 18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423" h="1819423">
                  <a:moveTo>
                    <a:pt x="910596" y="1820738"/>
                  </a:moveTo>
                  <a:cubicBezTo>
                    <a:pt x="407888" y="1820788"/>
                    <a:pt x="322" y="1413303"/>
                    <a:pt x="273" y="910596"/>
                  </a:cubicBezTo>
                  <a:cubicBezTo>
                    <a:pt x="223" y="407888"/>
                    <a:pt x="407707" y="322"/>
                    <a:pt x="910415" y="273"/>
                  </a:cubicBezTo>
                  <a:cubicBezTo>
                    <a:pt x="1091862" y="254"/>
                    <a:pt x="1269173" y="54466"/>
                    <a:pt x="1419588" y="155947"/>
                  </a:cubicBezTo>
                  <a:cubicBezTo>
                    <a:pt x="1447284" y="170387"/>
                    <a:pt x="1458029" y="204546"/>
                    <a:pt x="1443588" y="232241"/>
                  </a:cubicBezTo>
                  <a:cubicBezTo>
                    <a:pt x="1429147" y="259937"/>
                    <a:pt x="1394989" y="270682"/>
                    <a:pt x="1367294" y="256241"/>
                  </a:cubicBezTo>
                  <a:cubicBezTo>
                    <a:pt x="1363651" y="254342"/>
                    <a:pt x="1360226" y="252052"/>
                    <a:pt x="1357080" y="249411"/>
                  </a:cubicBezTo>
                  <a:cubicBezTo>
                    <a:pt x="992795" y="2799"/>
                    <a:pt x="497565" y="98193"/>
                    <a:pt x="250953" y="462478"/>
                  </a:cubicBezTo>
                  <a:cubicBezTo>
                    <a:pt x="4342" y="826764"/>
                    <a:pt x="99735" y="1321993"/>
                    <a:pt x="464021" y="1568605"/>
                  </a:cubicBezTo>
                  <a:cubicBezTo>
                    <a:pt x="828306" y="1815217"/>
                    <a:pt x="1323536" y="1719823"/>
                    <a:pt x="1570148" y="1355538"/>
                  </a:cubicBezTo>
                  <a:cubicBezTo>
                    <a:pt x="1718382" y="1136571"/>
                    <a:pt x="1748290" y="858316"/>
                    <a:pt x="1649974" y="612849"/>
                  </a:cubicBezTo>
                  <a:cubicBezTo>
                    <a:pt x="1638302" y="583834"/>
                    <a:pt x="1652362" y="550851"/>
                    <a:pt x="1681377" y="539179"/>
                  </a:cubicBezTo>
                  <a:cubicBezTo>
                    <a:pt x="1710392" y="527507"/>
                    <a:pt x="1743375" y="541567"/>
                    <a:pt x="1755047" y="570582"/>
                  </a:cubicBezTo>
                  <a:cubicBezTo>
                    <a:pt x="1942453" y="1037406"/>
                    <a:pt x="1715939" y="1567764"/>
                    <a:pt x="1249115" y="1755170"/>
                  </a:cubicBezTo>
                  <a:cubicBezTo>
                    <a:pt x="1141479" y="1798380"/>
                    <a:pt x="1026581" y="1820635"/>
                    <a:pt x="910596" y="18207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C47A88A-FE90-4E18-A21D-44DBAB0623F5}"/>
                </a:ext>
              </a:extLst>
            </p:cNvPr>
            <p:cNvSpPr/>
            <p:nvPr/>
          </p:nvSpPr>
          <p:spPr>
            <a:xfrm>
              <a:off x="15132879" y="2781921"/>
              <a:ext cx="1294805" cy="1292944"/>
            </a:xfrm>
            <a:custGeom>
              <a:avLst/>
              <a:gdLst>
                <a:gd name="connsiteX0" fmla="*/ 647777 w 1294804"/>
                <a:gd name="connsiteY0" fmla="*/ 1293886 h 1292944"/>
                <a:gd name="connsiteX1" fmla="*/ 273 w 1294804"/>
                <a:gd name="connsiteY1" fmla="*/ 647777 h 1292944"/>
                <a:gd name="connsiteX2" fmla="*/ 646382 w 1294804"/>
                <a:gd name="connsiteY2" fmla="*/ 273 h 1292944"/>
                <a:gd name="connsiteX3" fmla="*/ 1009429 w 1294804"/>
                <a:gd name="connsiteY3" fmla="*/ 111298 h 1292944"/>
                <a:gd name="connsiteX4" fmla="*/ 1026985 w 1294804"/>
                <a:gd name="connsiteY4" fmla="*/ 189328 h 1292944"/>
                <a:gd name="connsiteX5" fmla="*/ 948955 w 1294804"/>
                <a:gd name="connsiteY5" fmla="*/ 206883 h 1292944"/>
                <a:gd name="connsiteX6" fmla="*/ 945433 w 1294804"/>
                <a:gd name="connsiteY6" fmla="*/ 204464 h 1292944"/>
                <a:gd name="connsiteX7" fmla="*/ 204794 w 1294804"/>
                <a:gd name="connsiteY7" fmla="*/ 349791 h 1292944"/>
                <a:gd name="connsiteX8" fmla="*/ 350121 w 1294804"/>
                <a:gd name="connsiteY8" fmla="*/ 1090431 h 1292944"/>
                <a:gd name="connsiteX9" fmla="*/ 1090760 w 1294804"/>
                <a:gd name="connsiteY9" fmla="*/ 945104 h 1292944"/>
                <a:gd name="connsiteX10" fmla="*/ 1181475 w 1294804"/>
                <a:gd name="connsiteY10" fmla="*/ 647079 h 1292944"/>
                <a:gd name="connsiteX11" fmla="*/ 1143077 w 1294804"/>
                <a:gd name="connsiteY11" fmla="*/ 447352 h 1292944"/>
                <a:gd name="connsiteX12" fmla="*/ 1177860 w 1294804"/>
                <a:gd name="connsiteY12" fmla="*/ 375331 h 1292944"/>
                <a:gd name="connsiteX13" fmla="*/ 1247852 w 1294804"/>
                <a:gd name="connsiteY13" fmla="*/ 405085 h 1292944"/>
                <a:gd name="connsiteX14" fmla="*/ 888539 w 1294804"/>
                <a:gd name="connsiteY14" fmla="*/ 1247197 h 1292944"/>
                <a:gd name="connsiteX15" fmla="*/ 647777 w 1294804"/>
                <a:gd name="connsiteY15" fmla="*/ 1293886 h 12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4804" h="1292944">
                  <a:moveTo>
                    <a:pt x="647777" y="1293886"/>
                  </a:moveTo>
                  <a:cubicBezTo>
                    <a:pt x="290556" y="1294271"/>
                    <a:pt x="658" y="1004998"/>
                    <a:pt x="273" y="647777"/>
                  </a:cubicBezTo>
                  <a:cubicBezTo>
                    <a:pt x="-112" y="290556"/>
                    <a:pt x="289161" y="658"/>
                    <a:pt x="646382" y="273"/>
                  </a:cubicBezTo>
                  <a:cubicBezTo>
                    <a:pt x="775779" y="133"/>
                    <a:pt x="902244" y="38808"/>
                    <a:pt x="1009429" y="111298"/>
                  </a:cubicBezTo>
                  <a:cubicBezTo>
                    <a:pt x="1035825" y="127998"/>
                    <a:pt x="1043684" y="162933"/>
                    <a:pt x="1026985" y="189328"/>
                  </a:cubicBezTo>
                  <a:cubicBezTo>
                    <a:pt x="1010285" y="215723"/>
                    <a:pt x="975350" y="223583"/>
                    <a:pt x="948955" y="206883"/>
                  </a:cubicBezTo>
                  <a:cubicBezTo>
                    <a:pt x="947751" y="206122"/>
                    <a:pt x="946576" y="205315"/>
                    <a:pt x="945433" y="204464"/>
                  </a:cubicBezTo>
                  <a:cubicBezTo>
                    <a:pt x="700781" y="40073"/>
                    <a:pt x="369185" y="105138"/>
                    <a:pt x="204794" y="349791"/>
                  </a:cubicBezTo>
                  <a:cubicBezTo>
                    <a:pt x="40403" y="594444"/>
                    <a:pt x="105468" y="926040"/>
                    <a:pt x="350121" y="1090431"/>
                  </a:cubicBezTo>
                  <a:cubicBezTo>
                    <a:pt x="594774" y="1254822"/>
                    <a:pt x="926369" y="1189756"/>
                    <a:pt x="1090760" y="945104"/>
                  </a:cubicBezTo>
                  <a:cubicBezTo>
                    <a:pt x="1149964" y="856994"/>
                    <a:pt x="1181548" y="753232"/>
                    <a:pt x="1181475" y="647079"/>
                  </a:cubicBezTo>
                  <a:cubicBezTo>
                    <a:pt x="1181545" y="578662"/>
                    <a:pt x="1168511" y="510865"/>
                    <a:pt x="1143077" y="447352"/>
                  </a:cubicBezTo>
                  <a:cubicBezTo>
                    <a:pt x="1132794" y="417859"/>
                    <a:pt x="1148367" y="385614"/>
                    <a:pt x="1177860" y="375331"/>
                  </a:cubicBezTo>
                  <a:cubicBezTo>
                    <a:pt x="1205372" y="365739"/>
                    <a:pt x="1235669" y="378618"/>
                    <a:pt x="1247852" y="405085"/>
                  </a:cubicBezTo>
                  <a:cubicBezTo>
                    <a:pt x="1381173" y="736849"/>
                    <a:pt x="1220303" y="1113876"/>
                    <a:pt x="888539" y="1247197"/>
                  </a:cubicBezTo>
                  <a:cubicBezTo>
                    <a:pt x="811992" y="1277958"/>
                    <a:pt x="730273" y="1293805"/>
                    <a:pt x="647777" y="129388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6B6CA99-E477-4E9D-8CF1-96EE44D7F6C6}"/>
                </a:ext>
              </a:extLst>
            </p:cNvPr>
            <p:cNvSpPr/>
            <p:nvPr/>
          </p:nvSpPr>
          <p:spPr>
            <a:xfrm>
              <a:off x="15725615" y="3323655"/>
              <a:ext cx="230684" cy="230684"/>
            </a:xfrm>
            <a:custGeom>
              <a:avLst/>
              <a:gdLst>
                <a:gd name="connsiteX0" fmla="*/ 273 w 230683"/>
                <a:gd name="connsiteY0" fmla="*/ 115763 h 230683"/>
                <a:gd name="connsiteX1" fmla="*/ 115763 w 230683"/>
                <a:gd name="connsiteY1" fmla="*/ 231254 h 230683"/>
                <a:gd name="connsiteX2" fmla="*/ 231254 w 230683"/>
                <a:gd name="connsiteY2" fmla="*/ 115763 h 230683"/>
                <a:gd name="connsiteX3" fmla="*/ 115763 w 230683"/>
                <a:gd name="connsiteY3" fmla="*/ 273 h 230683"/>
                <a:gd name="connsiteX4" fmla="*/ 273 w 230683"/>
                <a:gd name="connsiteY4" fmla="*/ 115763 h 23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83" h="230683">
                  <a:moveTo>
                    <a:pt x="273" y="115763"/>
                  </a:moveTo>
                  <a:cubicBezTo>
                    <a:pt x="273" y="179547"/>
                    <a:pt x="51979" y="231254"/>
                    <a:pt x="115763" y="231254"/>
                  </a:cubicBezTo>
                  <a:cubicBezTo>
                    <a:pt x="179547" y="231254"/>
                    <a:pt x="231254" y="179547"/>
                    <a:pt x="231254" y="115763"/>
                  </a:cubicBezTo>
                  <a:cubicBezTo>
                    <a:pt x="231254" y="51979"/>
                    <a:pt x="179547" y="273"/>
                    <a:pt x="115763" y="273"/>
                  </a:cubicBezTo>
                  <a:cubicBezTo>
                    <a:pt x="51979" y="273"/>
                    <a:pt x="273" y="51979"/>
                    <a:pt x="273" y="1157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41CB7FD-B802-4D36-B5C2-F0BD74888E2B}"/>
                </a:ext>
              </a:extLst>
            </p:cNvPr>
            <p:cNvSpPr/>
            <p:nvPr/>
          </p:nvSpPr>
          <p:spPr>
            <a:xfrm>
              <a:off x="15844796" y="2621199"/>
              <a:ext cx="812974" cy="812974"/>
            </a:xfrm>
            <a:custGeom>
              <a:avLst/>
              <a:gdLst>
                <a:gd name="connsiteX0" fmla="*/ 796979 w 812973"/>
                <a:gd name="connsiteY0" fmla="*/ 17702 h 812973"/>
                <a:gd name="connsiteX1" fmla="*/ 796996 w 812973"/>
                <a:gd name="connsiteY1" fmla="*/ 101892 h 812973"/>
                <a:gd name="connsiteX2" fmla="*/ 796979 w 812973"/>
                <a:gd name="connsiteY2" fmla="*/ 101909 h 812973"/>
                <a:gd name="connsiteX3" fmla="*/ 84479 w 812973"/>
                <a:gd name="connsiteY3" fmla="*/ 814350 h 812973"/>
                <a:gd name="connsiteX4" fmla="*/ 273 w 812973"/>
                <a:gd name="connsiteY4" fmla="*/ 730173 h 812973"/>
                <a:gd name="connsiteX5" fmla="*/ 712772 w 812973"/>
                <a:gd name="connsiteY5" fmla="*/ 17702 h 812973"/>
                <a:gd name="connsiteX6" fmla="*/ 796949 w 812973"/>
                <a:gd name="connsiteY6" fmla="*/ 17702 h 8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973" h="812973">
                  <a:moveTo>
                    <a:pt x="796979" y="17702"/>
                  </a:moveTo>
                  <a:cubicBezTo>
                    <a:pt x="820232" y="40946"/>
                    <a:pt x="820240" y="78639"/>
                    <a:pt x="796996" y="101892"/>
                  </a:cubicBezTo>
                  <a:cubicBezTo>
                    <a:pt x="796991" y="101898"/>
                    <a:pt x="796985" y="101904"/>
                    <a:pt x="796979" y="101909"/>
                  </a:cubicBezTo>
                  <a:lnTo>
                    <a:pt x="84479" y="814350"/>
                  </a:lnTo>
                  <a:lnTo>
                    <a:pt x="273" y="730173"/>
                  </a:lnTo>
                  <a:lnTo>
                    <a:pt x="712772" y="17702"/>
                  </a:lnTo>
                  <a:cubicBezTo>
                    <a:pt x="736019" y="-5537"/>
                    <a:pt x="773703" y="-5537"/>
                    <a:pt x="796949" y="177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9" name="图形 14">
            <a:extLst>
              <a:ext uri="{FF2B5EF4-FFF2-40B4-BE49-F238E27FC236}">
                <a16:creationId xmlns:a16="http://schemas.microsoft.com/office/drawing/2014/main" id="{58E792B8-DDB5-4552-9D60-51BF020CEA7B}"/>
              </a:ext>
            </a:extLst>
          </p:cNvPr>
          <p:cNvGrpSpPr/>
          <p:nvPr/>
        </p:nvGrpSpPr>
        <p:grpSpPr>
          <a:xfrm>
            <a:off x="7098475" y="5254115"/>
            <a:ext cx="357586" cy="357586"/>
            <a:chOff x="17249320" y="2476500"/>
            <a:chExt cx="1905000" cy="190500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10CE970-1C9D-4E2E-80B5-923679AEFB59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DE09E1C-529D-44CD-A30F-66AC270F0945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0328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赛事进程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01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EVENT PROCESS</a:t>
            </a:r>
            <a:endParaRPr kumimoji="0" lang="zh-CN" altLang="en-US" sz="700" b="0" i="1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0" name="矩形: 圆角 219">
            <a:extLst>
              <a:ext uri="{FF2B5EF4-FFF2-40B4-BE49-F238E27FC236}">
                <a16:creationId xmlns:a16="http://schemas.microsoft.com/office/drawing/2014/main" id="{5554D948-817D-455C-99AF-8AF53BA5C04C}"/>
              </a:ext>
            </a:extLst>
          </p:cNvPr>
          <p:cNvSpPr/>
          <p:nvPr/>
        </p:nvSpPr>
        <p:spPr>
          <a:xfrm>
            <a:off x="695325" y="2763308"/>
            <a:ext cx="10801350" cy="2153925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gradFill>
              <a:gsLst>
                <a:gs pos="45000">
                  <a:schemeClr val="accent3">
                    <a:lumMod val="20000"/>
                    <a:lumOff val="80000"/>
                    <a:alpha val="30000"/>
                  </a:schemeClr>
                </a:gs>
                <a:gs pos="23000">
                  <a:schemeClr val="accent3">
                    <a:lumMod val="20000"/>
                    <a:lumOff val="80000"/>
                  </a:schemeClr>
                </a:gs>
                <a:gs pos="80000">
                  <a:schemeClr val="accent3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>
            <a:outerShdw blurRad="50800" dist="38100" dir="2700000" algn="tl" rotWithShape="0">
              <a:schemeClr val="accent3">
                <a:lumMod val="20000"/>
                <a:lumOff val="80000"/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22" name="矩形: 圆角 221">
            <a:extLst>
              <a:ext uri="{FF2B5EF4-FFF2-40B4-BE49-F238E27FC236}">
                <a16:creationId xmlns:a16="http://schemas.microsoft.com/office/drawing/2014/main" id="{D9B5CC66-5E29-4A1B-BBA1-64EAE2B5E5CE}"/>
              </a:ext>
            </a:extLst>
          </p:cNvPr>
          <p:cNvSpPr/>
          <p:nvPr/>
        </p:nvSpPr>
        <p:spPr>
          <a:xfrm>
            <a:off x="1852275" y="4680163"/>
            <a:ext cx="473786" cy="473786"/>
          </a:xfrm>
          <a:prstGeom prst="roundRect">
            <a:avLst>
              <a:gd name="adj" fmla="val 50000"/>
            </a:avLst>
          </a:prstGeom>
          <a:solidFill>
            <a:srgbClr val="FFE5B4">
              <a:alpha val="30000"/>
            </a:srgbClr>
          </a:solidFill>
          <a:ln w="9525" cap="flat" cmpd="sng" algn="ctr">
            <a:gradFill>
              <a:gsLst>
                <a:gs pos="100000">
                  <a:srgbClr val="FFE5B4"/>
                </a:gs>
                <a:gs pos="0">
                  <a:srgbClr val="FFE5B4"/>
                </a:gs>
                <a:gs pos="60000">
                  <a:srgbClr val="FFE5B4">
                    <a:alpha val="10000"/>
                  </a:srgbClr>
                </a:gs>
                <a:gs pos="30000">
                  <a:srgbClr val="FFE5B4">
                    <a:alpha val="10000"/>
                  </a:srgbClr>
                </a:gs>
                <a:gs pos="50000">
                  <a:srgbClr val="FFE5B4">
                    <a:alpha val="0"/>
                  </a:srgb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id="{151C5462-BDA2-4CC6-91BA-A412574D3C56}"/>
              </a:ext>
            </a:extLst>
          </p:cNvPr>
          <p:cNvSpPr/>
          <p:nvPr/>
        </p:nvSpPr>
        <p:spPr>
          <a:xfrm>
            <a:off x="1940182" y="4768070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4AC9E46A-A745-4569-9E47-B34DBF0EC993}"/>
              </a:ext>
            </a:extLst>
          </p:cNvPr>
          <p:cNvSpPr txBox="1"/>
          <p:nvPr/>
        </p:nvSpPr>
        <p:spPr>
          <a:xfrm>
            <a:off x="1254162" y="3077101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2688C20D-F423-4289-897C-75D5DECAF8E3}"/>
              </a:ext>
            </a:extLst>
          </p:cNvPr>
          <p:cNvSpPr txBox="1"/>
          <p:nvPr/>
        </p:nvSpPr>
        <p:spPr>
          <a:xfrm>
            <a:off x="1254162" y="4277634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27" name="矩形: 圆角 226">
            <a:extLst>
              <a:ext uri="{FF2B5EF4-FFF2-40B4-BE49-F238E27FC236}">
                <a16:creationId xmlns:a16="http://schemas.microsoft.com/office/drawing/2014/main" id="{A1366DC7-E3A3-4C7E-9CC9-D44DC5B73319}"/>
              </a:ext>
            </a:extLst>
          </p:cNvPr>
          <p:cNvSpPr/>
          <p:nvPr/>
        </p:nvSpPr>
        <p:spPr>
          <a:xfrm>
            <a:off x="1852275" y="2526415"/>
            <a:ext cx="473786" cy="473786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30000"/>
            </a:schemeClr>
          </a:solidFill>
          <a:ln w="9525" cap="flat" cmpd="sng" algn="ctr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20000"/>
                    <a:lumOff val="80000"/>
                    <a:alpha val="10000"/>
                  </a:schemeClr>
                </a:gs>
                <a:gs pos="30000">
                  <a:schemeClr val="accent1">
                    <a:lumMod val="20000"/>
                    <a:lumOff val="80000"/>
                    <a:alpha val="10000"/>
                  </a:schemeClr>
                </a:gs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8" name="矩形: 圆角 227">
            <a:extLst>
              <a:ext uri="{FF2B5EF4-FFF2-40B4-BE49-F238E27FC236}">
                <a16:creationId xmlns:a16="http://schemas.microsoft.com/office/drawing/2014/main" id="{747F5F62-FB71-4D33-953A-AED8BA648191}"/>
              </a:ext>
            </a:extLst>
          </p:cNvPr>
          <p:cNvSpPr/>
          <p:nvPr/>
        </p:nvSpPr>
        <p:spPr>
          <a:xfrm>
            <a:off x="1940182" y="2614322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354950ED-28EE-439A-B94A-FB441973026B}"/>
              </a:ext>
            </a:extLst>
          </p:cNvPr>
          <p:cNvSpPr txBox="1"/>
          <p:nvPr/>
        </p:nvSpPr>
        <p:spPr>
          <a:xfrm>
            <a:off x="1026406" y="1528529"/>
            <a:ext cx="2125524" cy="894604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D9E43454-4318-49BD-9A2F-3633B0A1BDFF}"/>
              </a:ext>
            </a:extLst>
          </p:cNvPr>
          <p:cNvSpPr txBox="1"/>
          <p:nvPr/>
        </p:nvSpPr>
        <p:spPr>
          <a:xfrm>
            <a:off x="973939" y="5342859"/>
            <a:ext cx="2230458" cy="894604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32" name="矩形: 圆角 231">
            <a:extLst>
              <a:ext uri="{FF2B5EF4-FFF2-40B4-BE49-F238E27FC236}">
                <a16:creationId xmlns:a16="http://schemas.microsoft.com/office/drawing/2014/main" id="{42743ADA-326F-4526-A34D-C73B79FA9830}"/>
              </a:ext>
            </a:extLst>
          </p:cNvPr>
          <p:cNvSpPr/>
          <p:nvPr/>
        </p:nvSpPr>
        <p:spPr>
          <a:xfrm>
            <a:off x="4523497" y="4680163"/>
            <a:ext cx="473786" cy="473786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30000"/>
            </a:schemeClr>
          </a:solidFill>
          <a:ln w="9525" cap="flat" cmpd="sng" algn="ctr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20000"/>
                    <a:lumOff val="80000"/>
                    <a:alpha val="10000"/>
                  </a:schemeClr>
                </a:gs>
                <a:gs pos="30000">
                  <a:schemeClr val="accent1">
                    <a:lumMod val="20000"/>
                    <a:lumOff val="80000"/>
                    <a:alpha val="10000"/>
                  </a:schemeClr>
                </a:gs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3" name="矩形: 圆角 232">
            <a:extLst>
              <a:ext uri="{FF2B5EF4-FFF2-40B4-BE49-F238E27FC236}">
                <a16:creationId xmlns:a16="http://schemas.microsoft.com/office/drawing/2014/main" id="{8FDA256B-20C5-4FB1-9111-E16F30A1DE3A}"/>
              </a:ext>
            </a:extLst>
          </p:cNvPr>
          <p:cNvSpPr/>
          <p:nvPr/>
        </p:nvSpPr>
        <p:spPr>
          <a:xfrm>
            <a:off x="4611404" y="4768070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7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1D4552A2-32E8-41A8-ABC9-C60332626C9D}"/>
              </a:ext>
            </a:extLst>
          </p:cNvPr>
          <p:cNvSpPr txBox="1"/>
          <p:nvPr/>
        </p:nvSpPr>
        <p:spPr>
          <a:xfrm>
            <a:off x="3925384" y="3077101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831673B7-0A96-43D3-B7D3-1AE38EB263A7}"/>
              </a:ext>
            </a:extLst>
          </p:cNvPr>
          <p:cNvSpPr txBox="1"/>
          <p:nvPr/>
        </p:nvSpPr>
        <p:spPr>
          <a:xfrm>
            <a:off x="3925384" y="4277634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37" name="矩形: 圆角 236">
            <a:extLst>
              <a:ext uri="{FF2B5EF4-FFF2-40B4-BE49-F238E27FC236}">
                <a16:creationId xmlns:a16="http://schemas.microsoft.com/office/drawing/2014/main" id="{51277446-A1FB-465B-BD10-821BD66DE3FE}"/>
              </a:ext>
            </a:extLst>
          </p:cNvPr>
          <p:cNvSpPr/>
          <p:nvPr/>
        </p:nvSpPr>
        <p:spPr>
          <a:xfrm>
            <a:off x="4523497" y="2526415"/>
            <a:ext cx="473786" cy="473786"/>
          </a:xfrm>
          <a:prstGeom prst="roundRect">
            <a:avLst>
              <a:gd name="adj" fmla="val 50000"/>
            </a:avLst>
          </a:prstGeom>
          <a:solidFill>
            <a:srgbClr val="FFE5B4">
              <a:alpha val="30000"/>
            </a:srgbClr>
          </a:solidFill>
          <a:ln w="9525" cap="flat" cmpd="sng" algn="ctr">
            <a:gradFill>
              <a:gsLst>
                <a:gs pos="100000">
                  <a:srgbClr val="FFE5B4"/>
                </a:gs>
                <a:gs pos="0">
                  <a:srgbClr val="FFE5B4"/>
                </a:gs>
                <a:gs pos="60000">
                  <a:srgbClr val="FFE5B4">
                    <a:alpha val="10000"/>
                  </a:srgbClr>
                </a:gs>
                <a:gs pos="30000">
                  <a:srgbClr val="FFE5B4">
                    <a:alpha val="10000"/>
                  </a:srgbClr>
                </a:gs>
                <a:gs pos="50000">
                  <a:srgbClr val="FFE5B4">
                    <a:alpha val="0"/>
                  </a:srgb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8" name="矩形: 圆角 237">
            <a:extLst>
              <a:ext uri="{FF2B5EF4-FFF2-40B4-BE49-F238E27FC236}">
                <a16:creationId xmlns:a16="http://schemas.microsoft.com/office/drawing/2014/main" id="{B32265DD-CF37-434C-8A97-3B0850DA28F7}"/>
              </a:ext>
            </a:extLst>
          </p:cNvPr>
          <p:cNvSpPr/>
          <p:nvPr/>
        </p:nvSpPr>
        <p:spPr>
          <a:xfrm>
            <a:off x="4611404" y="2614322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65C481A8-448A-483F-8E17-82E5A791F0B7}"/>
              </a:ext>
            </a:extLst>
          </p:cNvPr>
          <p:cNvSpPr txBox="1"/>
          <p:nvPr/>
        </p:nvSpPr>
        <p:spPr>
          <a:xfrm>
            <a:off x="3645161" y="1528529"/>
            <a:ext cx="2230458" cy="894604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4C7D39A0-335C-4B24-A864-C81D445EDB51}"/>
              </a:ext>
            </a:extLst>
          </p:cNvPr>
          <p:cNvSpPr txBox="1"/>
          <p:nvPr/>
        </p:nvSpPr>
        <p:spPr>
          <a:xfrm>
            <a:off x="3645161" y="5342859"/>
            <a:ext cx="2230458" cy="894604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42" name="矩形: 圆角 241">
            <a:extLst>
              <a:ext uri="{FF2B5EF4-FFF2-40B4-BE49-F238E27FC236}">
                <a16:creationId xmlns:a16="http://schemas.microsoft.com/office/drawing/2014/main" id="{DF7E0CE7-8047-4F38-8469-15E146047617}"/>
              </a:ext>
            </a:extLst>
          </p:cNvPr>
          <p:cNvSpPr/>
          <p:nvPr/>
        </p:nvSpPr>
        <p:spPr>
          <a:xfrm>
            <a:off x="7194719" y="4680163"/>
            <a:ext cx="473786" cy="473786"/>
          </a:xfrm>
          <a:prstGeom prst="roundRect">
            <a:avLst>
              <a:gd name="adj" fmla="val 50000"/>
            </a:avLst>
          </a:prstGeom>
          <a:solidFill>
            <a:srgbClr val="FFE5B4">
              <a:alpha val="30000"/>
            </a:srgbClr>
          </a:solidFill>
          <a:ln w="9525" cap="flat" cmpd="sng" algn="ctr">
            <a:gradFill>
              <a:gsLst>
                <a:gs pos="100000">
                  <a:srgbClr val="FFE5B4"/>
                </a:gs>
                <a:gs pos="0">
                  <a:srgbClr val="FFE5B4"/>
                </a:gs>
                <a:gs pos="60000">
                  <a:srgbClr val="FFE5B4">
                    <a:alpha val="10000"/>
                  </a:srgbClr>
                </a:gs>
                <a:gs pos="30000">
                  <a:srgbClr val="FFE5B4">
                    <a:alpha val="10000"/>
                  </a:srgbClr>
                </a:gs>
                <a:gs pos="50000">
                  <a:srgbClr val="FFE5B4">
                    <a:alpha val="0"/>
                  </a:srgb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3" name="矩形: 圆角 242">
            <a:extLst>
              <a:ext uri="{FF2B5EF4-FFF2-40B4-BE49-F238E27FC236}">
                <a16:creationId xmlns:a16="http://schemas.microsoft.com/office/drawing/2014/main" id="{356F8672-51CE-4C69-A27C-8CF705511E73}"/>
              </a:ext>
            </a:extLst>
          </p:cNvPr>
          <p:cNvSpPr/>
          <p:nvPr/>
        </p:nvSpPr>
        <p:spPr>
          <a:xfrm>
            <a:off x="7282626" y="4768070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42F7AA47-8A61-4537-8C23-731771A54705}"/>
              </a:ext>
            </a:extLst>
          </p:cNvPr>
          <p:cNvSpPr txBox="1"/>
          <p:nvPr/>
        </p:nvSpPr>
        <p:spPr>
          <a:xfrm>
            <a:off x="6596606" y="3077101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DDB54469-EBAE-4C3B-9B89-4BEE2CE0760B}"/>
              </a:ext>
            </a:extLst>
          </p:cNvPr>
          <p:cNvSpPr txBox="1"/>
          <p:nvPr/>
        </p:nvSpPr>
        <p:spPr>
          <a:xfrm>
            <a:off x="6596606" y="4277634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47" name="矩形: 圆角 246">
            <a:extLst>
              <a:ext uri="{FF2B5EF4-FFF2-40B4-BE49-F238E27FC236}">
                <a16:creationId xmlns:a16="http://schemas.microsoft.com/office/drawing/2014/main" id="{63C7A683-D3D9-46B7-B97D-6974C8A68ADE}"/>
              </a:ext>
            </a:extLst>
          </p:cNvPr>
          <p:cNvSpPr/>
          <p:nvPr/>
        </p:nvSpPr>
        <p:spPr>
          <a:xfrm>
            <a:off x="7194719" y="2526415"/>
            <a:ext cx="473786" cy="473786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30000"/>
            </a:schemeClr>
          </a:solidFill>
          <a:ln w="9525" cap="flat" cmpd="sng" algn="ctr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20000"/>
                    <a:lumOff val="80000"/>
                    <a:alpha val="10000"/>
                  </a:schemeClr>
                </a:gs>
                <a:gs pos="30000">
                  <a:schemeClr val="accent1">
                    <a:lumMod val="20000"/>
                    <a:lumOff val="80000"/>
                    <a:alpha val="10000"/>
                  </a:schemeClr>
                </a:gs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8" name="矩形: 圆角 247">
            <a:extLst>
              <a:ext uri="{FF2B5EF4-FFF2-40B4-BE49-F238E27FC236}">
                <a16:creationId xmlns:a16="http://schemas.microsoft.com/office/drawing/2014/main" id="{E0D9D576-3AEE-4467-AB80-2DAE4204038E}"/>
              </a:ext>
            </a:extLst>
          </p:cNvPr>
          <p:cNvSpPr/>
          <p:nvPr/>
        </p:nvSpPr>
        <p:spPr>
          <a:xfrm>
            <a:off x="7282626" y="2614322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520A6DFE-27C0-4BB8-944A-3BA88C6A9505}"/>
              </a:ext>
            </a:extLst>
          </p:cNvPr>
          <p:cNvSpPr txBox="1"/>
          <p:nvPr/>
        </p:nvSpPr>
        <p:spPr>
          <a:xfrm>
            <a:off x="6316383" y="1528529"/>
            <a:ext cx="2230458" cy="894604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DDBD3D5F-1BB7-4E9C-94B1-58894CB83134}"/>
              </a:ext>
            </a:extLst>
          </p:cNvPr>
          <p:cNvSpPr txBox="1"/>
          <p:nvPr/>
        </p:nvSpPr>
        <p:spPr>
          <a:xfrm>
            <a:off x="6316383" y="5342859"/>
            <a:ext cx="2230458" cy="894604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52" name="矩形: 圆角 251">
            <a:extLst>
              <a:ext uri="{FF2B5EF4-FFF2-40B4-BE49-F238E27FC236}">
                <a16:creationId xmlns:a16="http://schemas.microsoft.com/office/drawing/2014/main" id="{1758D267-5B0B-4367-82DC-4D5A4B352EB3}"/>
              </a:ext>
            </a:extLst>
          </p:cNvPr>
          <p:cNvSpPr/>
          <p:nvPr/>
        </p:nvSpPr>
        <p:spPr>
          <a:xfrm>
            <a:off x="9865940" y="2526415"/>
            <a:ext cx="473786" cy="473786"/>
          </a:xfrm>
          <a:prstGeom prst="roundRect">
            <a:avLst>
              <a:gd name="adj" fmla="val 50000"/>
            </a:avLst>
          </a:prstGeom>
          <a:solidFill>
            <a:srgbClr val="FFE5B4">
              <a:alpha val="30000"/>
            </a:srgbClr>
          </a:solidFill>
          <a:ln w="9525" cap="flat" cmpd="sng" algn="ctr">
            <a:gradFill>
              <a:gsLst>
                <a:gs pos="100000">
                  <a:srgbClr val="FFE5B4"/>
                </a:gs>
                <a:gs pos="0">
                  <a:srgbClr val="FFE5B4"/>
                </a:gs>
                <a:gs pos="60000">
                  <a:srgbClr val="FFE5B4">
                    <a:alpha val="10000"/>
                  </a:srgbClr>
                </a:gs>
                <a:gs pos="30000">
                  <a:srgbClr val="FFE5B4">
                    <a:alpha val="10000"/>
                  </a:srgbClr>
                </a:gs>
                <a:gs pos="50000">
                  <a:srgbClr val="FFE5B4">
                    <a:alpha val="0"/>
                  </a:srgb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3" name="矩形: 圆角 252">
            <a:extLst>
              <a:ext uri="{FF2B5EF4-FFF2-40B4-BE49-F238E27FC236}">
                <a16:creationId xmlns:a16="http://schemas.microsoft.com/office/drawing/2014/main" id="{03E579F8-F0C5-4163-9E72-D0D77887F753}"/>
              </a:ext>
            </a:extLst>
          </p:cNvPr>
          <p:cNvSpPr/>
          <p:nvPr/>
        </p:nvSpPr>
        <p:spPr>
          <a:xfrm>
            <a:off x="9953847" y="2614322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5" name="矩形: 圆角 254">
            <a:extLst>
              <a:ext uri="{FF2B5EF4-FFF2-40B4-BE49-F238E27FC236}">
                <a16:creationId xmlns:a16="http://schemas.microsoft.com/office/drawing/2014/main" id="{7178226E-E49A-45A6-A285-1E6A19FA3BEC}"/>
              </a:ext>
            </a:extLst>
          </p:cNvPr>
          <p:cNvSpPr/>
          <p:nvPr/>
        </p:nvSpPr>
        <p:spPr>
          <a:xfrm>
            <a:off x="9865940" y="4680163"/>
            <a:ext cx="473786" cy="473786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  <a:alpha val="30000"/>
            </a:schemeClr>
          </a:solidFill>
          <a:ln w="9525" cap="flat" cmpd="sng" algn="ctr"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20000"/>
                    <a:lumOff val="80000"/>
                    <a:alpha val="10000"/>
                  </a:schemeClr>
                </a:gs>
                <a:gs pos="30000">
                  <a:schemeClr val="accent1">
                    <a:lumMod val="20000"/>
                    <a:lumOff val="80000"/>
                    <a:alpha val="10000"/>
                  </a:schemeClr>
                </a:gs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A0A0EE37-785E-4274-AFC9-3F48D4BA95DA}"/>
              </a:ext>
            </a:extLst>
          </p:cNvPr>
          <p:cNvSpPr/>
          <p:nvPr/>
        </p:nvSpPr>
        <p:spPr>
          <a:xfrm>
            <a:off x="9953847" y="4768070"/>
            <a:ext cx="297973" cy="297973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77D66F69-D7DE-4702-9A8F-EE92B2F3346D}"/>
              </a:ext>
            </a:extLst>
          </p:cNvPr>
          <p:cNvSpPr txBox="1"/>
          <p:nvPr/>
        </p:nvSpPr>
        <p:spPr>
          <a:xfrm>
            <a:off x="9267827" y="3077101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F1133F32-7884-4BA4-95B3-CE7DA52BAB47}"/>
              </a:ext>
            </a:extLst>
          </p:cNvPr>
          <p:cNvSpPr txBox="1"/>
          <p:nvPr/>
        </p:nvSpPr>
        <p:spPr>
          <a:xfrm>
            <a:off x="9267827" y="4277634"/>
            <a:ext cx="1670014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>
              <a:defRPr/>
            </a:pPr>
            <a:r>
              <a:rPr kumimoji="1" lang="zh-CN" altLang="en-US" sz="20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/>
                <a:ea typeface="思源宋体 CN Heavy"/>
              </a:rPr>
              <a:t>添加标题文字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D374CC20-E574-4A3E-9333-615FD1320B1D}"/>
              </a:ext>
            </a:extLst>
          </p:cNvPr>
          <p:cNvSpPr txBox="1"/>
          <p:nvPr/>
        </p:nvSpPr>
        <p:spPr>
          <a:xfrm>
            <a:off x="8987604" y="1528529"/>
            <a:ext cx="2230458" cy="894604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99AB4C93-7B80-434F-95FF-968111B120AA}"/>
              </a:ext>
            </a:extLst>
          </p:cNvPr>
          <p:cNvSpPr txBox="1"/>
          <p:nvPr/>
        </p:nvSpPr>
        <p:spPr>
          <a:xfrm>
            <a:off x="8987604" y="5342859"/>
            <a:ext cx="2230458" cy="894604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50000"/>
              </a:lnSpc>
              <a:buSzPct val="80000"/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设计、模板素材下载等。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56495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0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0" grpId="0" animBg="1"/>
          <p:bldP spid="220" grpId="1" animBg="1"/>
          <p:bldP spid="224" grpId="0"/>
          <p:bldP spid="225" grpId="0"/>
          <p:bldP spid="229" grpId="0"/>
          <p:bldP spid="230" grpId="0"/>
          <p:bldP spid="234" grpId="0"/>
          <p:bldP spid="235" grpId="0"/>
          <p:bldP spid="239" grpId="0"/>
          <p:bldP spid="240" grpId="0"/>
          <p:bldP spid="244" grpId="0"/>
          <p:bldP spid="245" grpId="0"/>
          <p:bldP spid="249" grpId="0"/>
          <p:bldP spid="250" grpId="0"/>
          <p:bldP spid="257" grpId="0"/>
          <p:bldP spid="258" grpId="0"/>
          <p:bldP spid="259" grpId="0"/>
          <p:bldP spid="2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0" grpId="0" animBg="1"/>
          <p:bldP spid="220" grpId="1" animBg="1"/>
          <p:bldP spid="224" grpId="0"/>
          <p:bldP spid="225" grpId="0"/>
          <p:bldP spid="229" grpId="0"/>
          <p:bldP spid="230" grpId="0"/>
          <p:bldP spid="234" grpId="0"/>
          <p:bldP spid="235" grpId="0"/>
          <p:bldP spid="239" grpId="0"/>
          <p:bldP spid="240" grpId="0"/>
          <p:bldP spid="244" grpId="0"/>
          <p:bldP spid="245" grpId="0"/>
          <p:bldP spid="249" grpId="0"/>
          <p:bldP spid="250" grpId="0"/>
          <p:bldP spid="257" grpId="0"/>
          <p:bldP spid="258" grpId="0"/>
          <p:bldP spid="259" grpId="0"/>
          <p:bldP spid="26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3" name="梯形 322">
            <a:extLst>
              <a:ext uri="{FF2B5EF4-FFF2-40B4-BE49-F238E27FC236}">
                <a16:creationId xmlns:a16="http://schemas.microsoft.com/office/drawing/2014/main" id="{FCB47FDF-E1DE-4E96-A986-9CB452AC7C45}"/>
              </a:ext>
            </a:extLst>
          </p:cNvPr>
          <p:cNvSpPr/>
          <p:nvPr/>
        </p:nvSpPr>
        <p:spPr>
          <a:xfrm rot="5400000" flipH="1">
            <a:off x="114848" y="1361302"/>
            <a:ext cx="4168610" cy="279353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0" name="梯形 319">
            <a:extLst>
              <a:ext uri="{FF2B5EF4-FFF2-40B4-BE49-F238E27FC236}">
                <a16:creationId xmlns:a16="http://schemas.microsoft.com/office/drawing/2014/main" id="{931C6600-67C8-40F9-ABAA-D291D19FD4C2}"/>
              </a:ext>
            </a:extLst>
          </p:cNvPr>
          <p:cNvSpPr/>
          <p:nvPr/>
        </p:nvSpPr>
        <p:spPr>
          <a:xfrm rot="16200000">
            <a:off x="8400044" y="2377597"/>
            <a:ext cx="3862781" cy="2998231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1" name="梯形 320">
            <a:extLst>
              <a:ext uri="{FF2B5EF4-FFF2-40B4-BE49-F238E27FC236}">
                <a16:creationId xmlns:a16="http://schemas.microsoft.com/office/drawing/2014/main" id="{AA03992E-3E72-4005-A5AD-51CE9082C3F9}"/>
              </a:ext>
            </a:extLst>
          </p:cNvPr>
          <p:cNvSpPr/>
          <p:nvPr/>
        </p:nvSpPr>
        <p:spPr>
          <a:xfrm rot="16200000">
            <a:off x="7375570" y="2189325"/>
            <a:ext cx="4347907" cy="3374781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22" name="梯形 321">
            <a:extLst>
              <a:ext uri="{FF2B5EF4-FFF2-40B4-BE49-F238E27FC236}">
                <a16:creationId xmlns:a16="http://schemas.microsoft.com/office/drawing/2014/main" id="{0C919C63-6E9E-427F-A1E9-F0FC51895031}"/>
              </a:ext>
            </a:extLst>
          </p:cNvPr>
          <p:cNvSpPr/>
          <p:nvPr/>
        </p:nvSpPr>
        <p:spPr>
          <a:xfrm rot="16200000">
            <a:off x="6656650" y="2336987"/>
            <a:ext cx="4812703" cy="3079458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pic>
        <p:nvPicPr>
          <p:cNvPr id="782" name="图片 781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EA898FEC-C4EA-41D9-9D86-52DE478F1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47" y="412974"/>
            <a:ext cx="1402828" cy="260791"/>
          </a:xfrm>
          <a:prstGeom prst="rect">
            <a:avLst/>
          </a:prstGeom>
        </p:spPr>
      </p:pic>
      <p:sp>
        <p:nvSpPr>
          <p:cNvPr id="319" name="椭圆 318">
            <a:extLst>
              <a:ext uri="{FF2B5EF4-FFF2-40B4-BE49-F238E27FC236}">
                <a16:creationId xmlns:a16="http://schemas.microsoft.com/office/drawing/2014/main" id="{B8D1598A-CCEC-41D2-8D98-AB85929209A0}"/>
              </a:ext>
            </a:extLst>
          </p:cNvPr>
          <p:cNvSpPr/>
          <p:nvPr/>
        </p:nvSpPr>
        <p:spPr>
          <a:xfrm>
            <a:off x="2675314" y="1766755"/>
            <a:ext cx="2321400" cy="2321398"/>
          </a:xfrm>
          <a:prstGeom prst="ellipse">
            <a:avLst/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16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3" name="文本框 732">
            <a:extLst>
              <a:ext uri="{FF2B5EF4-FFF2-40B4-BE49-F238E27FC236}">
                <a16:creationId xmlns:a16="http://schemas.microsoft.com/office/drawing/2014/main" id="{0572E1EE-3989-4063-AEC1-62DE0861FF76}"/>
              </a:ext>
            </a:extLst>
          </p:cNvPr>
          <p:cNvSpPr txBox="1"/>
          <p:nvPr/>
        </p:nvSpPr>
        <p:spPr>
          <a:xfrm>
            <a:off x="5350199" y="2927454"/>
            <a:ext cx="3229227" cy="83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奖项设置</a:t>
            </a:r>
          </a:p>
        </p:txBody>
      </p:sp>
      <p:sp>
        <p:nvSpPr>
          <p:cNvPr id="734" name="文本框 733">
            <a:extLst>
              <a:ext uri="{FF2B5EF4-FFF2-40B4-BE49-F238E27FC236}">
                <a16:creationId xmlns:a16="http://schemas.microsoft.com/office/drawing/2014/main" id="{140D56BD-FC42-40BA-9FC5-D154916DD50C}"/>
              </a:ext>
            </a:extLst>
          </p:cNvPr>
          <p:cNvSpPr txBox="1"/>
          <p:nvPr/>
        </p:nvSpPr>
        <p:spPr>
          <a:xfrm>
            <a:off x="3373376" y="2226105"/>
            <a:ext cx="19768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02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36" name="文本框 735">
            <a:extLst>
              <a:ext uri="{FF2B5EF4-FFF2-40B4-BE49-F238E27FC236}">
                <a16:creationId xmlns:a16="http://schemas.microsoft.com/office/drawing/2014/main" id="{702AACBA-0592-4054-AB2E-B9E10D98D5D9}"/>
              </a:ext>
            </a:extLst>
          </p:cNvPr>
          <p:cNvSpPr txBox="1"/>
          <p:nvPr/>
        </p:nvSpPr>
        <p:spPr>
          <a:xfrm>
            <a:off x="5350200" y="3786908"/>
            <a:ext cx="37128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05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AWARD SETTING</a:t>
            </a:r>
          </a:p>
        </p:txBody>
      </p:sp>
      <p:pic>
        <p:nvPicPr>
          <p:cNvPr id="326" name="图片 325">
            <a:extLst>
              <a:ext uri="{FF2B5EF4-FFF2-40B4-BE49-F238E27FC236}">
                <a16:creationId xmlns:a16="http://schemas.microsoft.com/office/drawing/2014/main" id="{D2550DA5-5EBE-4E84-B463-8E62463D1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3543553" y="2664032"/>
            <a:ext cx="1226260" cy="919696"/>
          </a:xfrm>
          <a:prstGeom prst="rect">
            <a:avLst/>
          </a:prstGeom>
        </p:spPr>
      </p:pic>
      <p:pic>
        <p:nvPicPr>
          <p:cNvPr id="328" name="图片 327">
            <a:extLst>
              <a:ext uri="{FF2B5EF4-FFF2-40B4-BE49-F238E27FC236}">
                <a16:creationId xmlns:a16="http://schemas.microsoft.com/office/drawing/2014/main" id="{CE046D6E-25C1-4ED1-847E-4EE8717736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7637971" y="2991052"/>
            <a:ext cx="494487" cy="370866"/>
          </a:xfrm>
          <a:prstGeom prst="rect">
            <a:avLst/>
          </a:prstGeom>
        </p:spPr>
      </p:pic>
      <p:pic>
        <p:nvPicPr>
          <p:cNvPr id="329" name="图片 328">
            <a:extLst>
              <a:ext uri="{FF2B5EF4-FFF2-40B4-BE49-F238E27FC236}">
                <a16:creationId xmlns:a16="http://schemas.microsoft.com/office/drawing/2014/main" id="{6F0118C1-E211-4B09-8896-740E7E6BEE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537833" y="3188038"/>
            <a:ext cx="494487" cy="370866"/>
          </a:xfrm>
          <a:prstGeom prst="rect">
            <a:avLst/>
          </a:prstGeom>
        </p:spPr>
      </p:pic>
      <p:pic>
        <p:nvPicPr>
          <p:cNvPr id="330" name="图片 329">
            <a:extLst>
              <a:ext uri="{FF2B5EF4-FFF2-40B4-BE49-F238E27FC236}">
                <a16:creationId xmlns:a16="http://schemas.microsoft.com/office/drawing/2014/main" id="{C21797C6-0081-4C27-A1FA-C99A1730B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6407815" y="3106001"/>
            <a:ext cx="494487" cy="370866"/>
          </a:xfrm>
          <a:prstGeom prst="rect">
            <a:avLst/>
          </a:prstGeom>
        </p:spPr>
      </p:pic>
      <p:pic>
        <p:nvPicPr>
          <p:cNvPr id="331" name="图片 330">
            <a:extLst>
              <a:ext uri="{FF2B5EF4-FFF2-40B4-BE49-F238E27FC236}">
                <a16:creationId xmlns:a16="http://schemas.microsoft.com/office/drawing/2014/main" id="{8048C3DF-D05C-44CA-A38B-B6F0EB15C5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44897">
            <a:off x="5418874" y="3021890"/>
            <a:ext cx="494487" cy="370866"/>
          </a:xfrm>
          <a:prstGeom prst="rect">
            <a:avLst/>
          </a:prstGeom>
        </p:spPr>
      </p:pic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031EB429-4BC3-4FB7-B6BA-DFB48D3E9B64}"/>
              </a:ext>
            </a:extLst>
          </p:cNvPr>
          <p:cNvGrpSpPr/>
          <p:nvPr/>
        </p:nvGrpSpPr>
        <p:grpSpPr>
          <a:xfrm>
            <a:off x="2403479" y="3314758"/>
            <a:ext cx="1526601" cy="986421"/>
            <a:chOff x="2403479" y="3187772"/>
            <a:chExt cx="1526601" cy="986421"/>
          </a:xfrm>
        </p:grpSpPr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CDDF99E0-68A3-4C99-9476-76FC04A46784}"/>
                </a:ext>
              </a:extLst>
            </p:cNvPr>
            <p:cNvSpPr/>
            <p:nvPr/>
          </p:nvSpPr>
          <p:spPr>
            <a:xfrm>
              <a:off x="2403479" y="318777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450458CD-1E5B-49C8-8D4F-8AA584843B40}"/>
                </a:ext>
              </a:extLst>
            </p:cNvPr>
            <p:cNvSpPr/>
            <p:nvPr/>
          </p:nvSpPr>
          <p:spPr>
            <a:xfrm>
              <a:off x="2538715" y="318887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3BD80F49-0F08-4A6D-8607-075E1D8E2E69}"/>
                </a:ext>
              </a:extLst>
            </p:cNvPr>
            <p:cNvSpPr/>
            <p:nvPr/>
          </p:nvSpPr>
          <p:spPr>
            <a:xfrm>
              <a:off x="2673950" y="318998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114956BB-FBFD-4673-B8DD-C92F76E8470D}"/>
                </a:ext>
              </a:extLst>
            </p:cNvPr>
            <p:cNvSpPr/>
            <p:nvPr/>
          </p:nvSpPr>
          <p:spPr>
            <a:xfrm>
              <a:off x="2809186" y="319108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60C8C9B7-AC4A-4E07-B166-38174E6A6076}"/>
                </a:ext>
              </a:extLst>
            </p:cNvPr>
            <p:cNvSpPr/>
            <p:nvPr/>
          </p:nvSpPr>
          <p:spPr>
            <a:xfrm>
              <a:off x="2944423" y="319219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39FE386E-831A-4B1F-BDF0-3A7E4026959C}"/>
                </a:ext>
              </a:extLst>
            </p:cNvPr>
            <p:cNvSpPr/>
            <p:nvPr/>
          </p:nvSpPr>
          <p:spPr>
            <a:xfrm>
              <a:off x="3079658" y="3193294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40193368-3FCE-427F-899A-956A226A12D2}"/>
                </a:ext>
              </a:extLst>
            </p:cNvPr>
            <p:cNvSpPr/>
            <p:nvPr/>
          </p:nvSpPr>
          <p:spPr>
            <a:xfrm>
              <a:off x="3214894" y="3194399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FFD4834D-F55B-473C-9CAB-E935E708550C}"/>
                </a:ext>
              </a:extLst>
            </p:cNvPr>
            <p:cNvSpPr/>
            <p:nvPr/>
          </p:nvSpPr>
          <p:spPr>
            <a:xfrm>
              <a:off x="3350130" y="319550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3D00DC8E-1CFF-408D-AE01-7C810302A1BD}"/>
                </a:ext>
              </a:extLst>
            </p:cNvPr>
            <p:cNvSpPr/>
            <p:nvPr/>
          </p:nvSpPr>
          <p:spPr>
            <a:xfrm>
              <a:off x="3485365" y="319660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6793E5B4-D054-4A98-906D-6C0DA43F0343}"/>
                </a:ext>
              </a:extLst>
            </p:cNvPr>
            <p:cNvSpPr/>
            <p:nvPr/>
          </p:nvSpPr>
          <p:spPr>
            <a:xfrm>
              <a:off x="3620601" y="319771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E2D10B64-C34D-45DF-929E-649968DA8F37}"/>
                </a:ext>
              </a:extLst>
            </p:cNvPr>
            <p:cNvSpPr/>
            <p:nvPr/>
          </p:nvSpPr>
          <p:spPr>
            <a:xfrm>
              <a:off x="3755837" y="319881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77F936E2-CBB0-4CA0-B948-ABB8FA9097C2}"/>
                </a:ext>
              </a:extLst>
            </p:cNvPr>
            <p:cNvSpPr/>
            <p:nvPr/>
          </p:nvSpPr>
          <p:spPr>
            <a:xfrm>
              <a:off x="3891072" y="319992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6FD5919-9550-42EF-BF5F-AF2E8A154422}"/>
                </a:ext>
              </a:extLst>
            </p:cNvPr>
            <p:cNvSpPr/>
            <p:nvPr/>
          </p:nvSpPr>
          <p:spPr>
            <a:xfrm>
              <a:off x="2403479" y="3341624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2045CED6-531F-42F3-957D-602AC6BC3411}"/>
                </a:ext>
              </a:extLst>
            </p:cNvPr>
            <p:cNvSpPr/>
            <p:nvPr/>
          </p:nvSpPr>
          <p:spPr>
            <a:xfrm>
              <a:off x="2538715" y="334272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FFF5FA56-805F-4D5D-AB0D-74EFCE82613D}"/>
                </a:ext>
              </a:extLst>
            </p:cNvPr>
            <p:cNvSpPr/>
            <p:nvPr/>
          </p:nvSpPr>
          <p:spPr>
            <a:xfrm>
              <a:off x="2673950" y="334383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5DCEAFB2-4FF7-4BDF-8843-5B6EF5F9CA35}"/>
                </a:ext>
              </a:extLst>
            </p:cNvPr>
            <p:cNvSpPr/>
            <p:nvPr/>
          </p:nvSpPr>
          <p:spPr>
            <a:xfrm>
              <a:off x="2809186" y="334493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6B35899D-45CA-4A66-8527-D25B2A7E34D8}"/>
                </a:ext>
              </a:extLst>
            </p:cNvPr>
            <p:cNvSpPr/>
            <p:nvPr/>
          </p:nvSpPr>
          <p:spPr>
            <a:xfrm>
              <a:off x="2944423" y="334604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926616BA-E324-4ACF-9F2D-1ED00586A648}"/>
                </a:ext>
              </a:extLst>
            </p:cNvPr>
            <p:cNvSpPr/>
            <p:nvPr/>
          </p:nvSpPr>
          <p:spPr>
            <a:xfrm>
              <a:off x="3079658" y="334714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7127F1E3-2D65-4D03-A479-2D79AD782DD4}"/>
                </a:ext>
              </a:extLst>
            </p:cNvPr>
            <p:cNvSpPr/>
            <p:nvPr/>
          </p:nvSpPr>
          <p:spPr>
            <a:xfrm>
              <a:off x="3214894" y="334825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5892055C-4820-4FEA-9F42-334A8960BC64}"/>
                </a:ext>
              </a:extLst>
            </p:cNvPr>
            <p:cNvSpPr/>
            <p:nvPr/>
          </p:nvSpPr>
          <p:spPr>
            <a:xfrm>
              <a:off x="3350130" y="334935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E973443A-042D-4AE3-8E16-37DBDACB47A1}"/>
                </a:ext>
              </a:extLst>
            </p:cNvPr>
            <p:cNvSpPr/>
            <p:nvPr/>
          </p:nvSpPr>
          <p:spPr>
            <a:xfrm>
              <a:off x="3485365" y="3350460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BB641B75-78CC-4469-A3A5-278078D181F9}"/>
                </a:ext>
              </a:extLst>
            </p:cNvPr>
            <p:cNvSpPr/>
            <p:nvPr/>
          </p:nvSpPr>
          <p:spPr>
            <a:xfrm>
              <a:off x="3620601" y="3351564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FE123AEA-AC55-4402-9F96-515C47338737}"/>
                </a:ext>
              </a:extLst>
            </p:cNvPr>
            <p:cNvSpPr/>
            <p:nvPr/>
          </p:nvSpPr>
          <p:spPr>
            <a:xfrm>
              <a:off x="3755837" y="335266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D0CEE46C-CBEA-46F3-ADD6-E06787C0B846}"/>
                </a:ext>
              </a:extLst>
            </p:cNvPr>
            <p:cNvSpPr/>
            <p:nvPr/>
          </p:nvSpPr>
          <p:spPr>
            <a:xfrm>
              <a:off x="3891072" y="335377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EF986C4B-0DEC-4720-8B05-FBE971E5B076}"/>
                </a:ext>
              </a:extLst>
            </p:cNvPr>
            <p:cNvSpPr/>
            <p:nvPr/>
          </p:nvSpPr>
          <p:spPr>
            <a:xfrm>
              <a:off x="2403479" y="349547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4FD0D78-FE85-4243-A995-233D2E40FE8C}"/>
                </a:ext>
              </a:extLst>
            </p:cNvPr>
            <p:cNvSpPr/>
            <p:nvPr/>
          </p:nvSpPr>
          <p:spPr>
            <a:xfrm>
              <a:off x="2538715" y="349658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4DB08AD1-5263-4C36-9739-D3EAE8FFF29B}"/>
                </a:ext>
              </a:extLst>
            </p:cNvPr>
            <p:cNvSpPr/>
            <p:nvPr/>
          </p:nvSpPr>
          <p:spPr>
            <a:xfrm>
              <a:off x="2673950" y="3497685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04A9CB63-C305-4485-BE9B-8BAA8292CC34}"/>
                </a:ext>
              </a:extLst>
            </p:cNvPr>
            <p:cNvSpPr/>
            <p:nvPr/>
          </p:nvSpPr>
          <p:spPr>
            <a:xfrm>
              <a:off x="2809186" y="3498790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3DCBD430-DA7A-42C5-83B0-44236FFA7580}"/>
                </a:ext>
              </a:extLst>
            </p:cNvPr>
            <p:cNvSpPr/>
            <p:nvPr/>
          </p:nvSpPr>
          <p:spPr>
            <a:xfrm>
              <a:off x="2944423" y="349989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3621FE19-D9D1-4808-B9C3-68E13F970835}"/>
                </a:ext>
              </a:extLst>
            </p:cNvPr>
            <p:cNvSpPr/>
            <p:nvPr/>
          </p:nvSpPr>
          <p:spPr>
            <a:xfrm>
              <a:off x="3079658" y="350099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C1AF00F0-2DB7-46CF-89F6-BAAEECC7000A}"/>
                </a:ext>
              </a:extLst>
            </p:cNvPr>
            <p:cNvSpPr/>
            <p:nvPr/>
          </p:nvSpPr>
          <p:spPr>
            <a:xfrm>
              <a:off x="3214894" y="350210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C34C5BD1-A99D-4E34-93D3-2140BB67256F}"/>
                </a:ext>
              </a:extLst>
            </p:cNvPr>
            <p:cNvSpPr/>
            <p:nvPr/>
          </p:nvSpPr>
          <p:spPr>
            <a:xfrm>
              <a:off x="3350130" y="350320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68AE754C-5A87-47F3-9955-8F2869C300DB}"/>
                </a:ext>
              </a:extLst>
            </p:cNvPr>
            <p:cNvSpPr/>
            <p:nvPr/>
          </p:nvSpPr>
          <p:spPr>
            <a:xfrm>
              <a:off x="3485365" y="350431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235E0197-6AC6-4180-B962-08A9CB720B0B}"/>
                </a:ext>
              </a:extLst>
            </p:cNvPr>
            <p:cNvSpPr/>
            <p:nvPr/>
          </p:nvSpPr>
          <p:spPr>
            <a:xfrm>
              <a:off x="3620601" y="350541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2C52933B-47B3-4904-8A75-696396388729}"/>
                </a:ext>
              </a:extLst>
            </p:cNvPr>
            <p:cNvSpPr/>
            <p:nvPr/>
          </p:nvSpPr>
          <p:spPr>
            <a:xfrm>
              <a:off x="3755837" y="3506521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38FD35C4-B9D4-4D2A-98F7-70C5DBA956D4}"/>
                </a:ext>
              </a:extLst>
            </p:cNvPr>
            <p:cNvSpPr/>
            <p:nvPr/>
          </p:nvSpPr>
          <p:spPr>
            <a:xfrm>
              <a:off x="3891072" y="3507626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8D0D12BB-00A4-412C-B22B-3462F097911F}"/>
                </a:ext>
              </a:extLst>
            </p:cNvPr>
            <p:cNvSpPr/>
            <p:nvPr/>
          </p:nvSpPr>
          <p:spPr>
            <a:xfrm>
              <a:off x="2403479" y="3649330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15F002CA-D286-4EB2-9350-727BB679D2D3}"/>
                </a:ext>
              </a:extLst>
            </p:cNvPr>
            <p:cNvSpPr/>
            <p:nvPr/>
          </p:nvSpPr>
          <p:spPr>
            <a:xfrm>
              <a:off x="2538715" y="3650435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76A0AD50-FEA3-4F9C-8EBA-41EA43CDEB25}"/>
                </a:ext>
              </a:extLst>
            </p:cNvPr>
            <p:cNvSpPr/>
            <p:nvPr/>
          </p:nvSpPr>
          <p:spPr>
            <a:xfrm>
              <a:off x="2673950" y="3651539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7F81F39-CB94-4753-B382-2F3334B8DCB7}"/>
                </a:ext>
              </a:extLst>
            </p:cNvPr>
            <p:cNvSpPr/>
            <p:nvPr/>
          </p:nvSpPr>
          <p:spPr>
            <a:xfrm>
              <a:off x="2809186" y="3652644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464F9364-0B90-411B-9A08-B8F080B5B164}"/>
                </a:ext>
              </a:extLst>
            </p:cNvPr>
            <p:cNvSpPr/>
            <p:nvPr/>
          </p:nvSpPr>
          <p:spPr>
            <a:xfrm>
              <a:off x="2944423" y="3653747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FA3FEB40-CFE1-4AF9-B435-8AA23E50A82F}"/>
                </a:ext>
              </a:extLst>
            </p:cNvPr>
            <p:cNvSpPr/>
            <p:nvPr/>
          </p:nvSpPr>
          <p:spPr>
            <a:xfrm>
              <a:off x="3079658" y="365485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514587CA-24A7-473E-84AA-BC1EBE43F788}"/>
                </a:ext>
              </a:extLst>
            </p:cNvPr>
            <p:cNvSpPr/>
            <p:nvPr/>
          </p:nvSpPr>
          <p:spPr>
            <a:xfrm>
              <a:off x="3214894" y="3655957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30819F88-1AD8-49D4-AB83-73FC70BE578B}"/>
                </a:ext>
              </a:extLst>
            </p:cNvPr>
            <p:cNvSpPr/>
            <p:nvPr/>
          </p:nvSpPr>
          <p:spPr>
            <a:xfrm>
              <a:off x="3350130" y="3657061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86E6AED0-03D4-45A8-BA77-C8B4AAE32323}"/>
                </a:ext>
              </a:extLst>
            </p:cNvPr>
            <p:cNvSpPr/>
            <p:nvPr/>
          </p:nvSpPr>
          <p:spPr>
            <a:xfrm>
              <a:off x="3485365" y="3658166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97DEA06F-9E17-4396-8778-53EA1DDC6542}"/>
                </a:ext>
              </a:extLst>
            </p:cNvPr>
            <p:cNvSpPr/>
            <p:nvPr/>
          </p:nvSpPr>
          <p:spPr>
            <a:xfrm>
              <a:off x="3620601" y="3659270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FDF71FBB-9138-4261-B80E-CB3F20AF0B11}"/>
                </a:ext>
              </a:extLst>
            </p:cNvPr>
            <p:cNvSpPr/>
            <p:nvPr/>
          </p:nvSpPr>
          <p:spPr>
            <a:xfrm>
              <a:off x="3755837" y="3660375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39748BF4-8D58-4C7E-BFA1-5060875CAF7A}"/>
                </a:ext>
              </a:extLst>
            </p:cNvPr>
            <p:cNvSpPr/>
            <p:nvPr/>
          </p:nvSpPr>
          <p:spPr>
            <a:xfrm>
              <a:off x="3891072" y="3661480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0A2A3AD0-9F33-4FA0-B9DA-BFB5347B72D4}"/>
                </a:ext>
              </a:extLst>
            </p:cNvPr>
            <p:cNvSpPr/>
            <p:nvPr/>
          </p:nvSpPr>
          <p:spPr>
            <a:xfrm>
              <a:off x="2403479" y="3803182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8704E129-F09C-4C3B-B6EC-150BBFC4A0EF}"/>
                </a:ext>
              </a:extLst>
            </p:cNvPr>
            <p:cNvSpPr/>
            <p:nvPr/>
          </p:nvSpPr>
          <p:spPr>
            <a:xfrm>
              <a:off x="2538715" y="3804287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E8F702AE-22F1-486B-A8CF-8977EAB23762}"/>
                </a:ext>
              </a:extLst>
            </p:cNvPr>
            <p:cNvSpPr/>
            <p:nvPr/>
          </p:nvSpPr>
          <p:spPr>
            <a:xfrm>
              <a:off x="2673950" y="3805391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E5BC6A37-ACA0-4BBB-B712-B52438806026}"/>
                </a:ext>
              </a:extLst>
            </p:cNvPr>
            <p:cNvSpPr/>
            <p:nvPr/>
          </p:nvSpPr>
          <p:spPr>
            <a:xfrm>
              <a:off x="2809186" y="380649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DCA80C15-2090-4169-A32A-CBDB0A965A66}"/>
                </a:ext>
              </a:extLst>
            </p:cNvPr>
            <p:cNvSpPr/>
            <p:nvPr/>
          </p:nvSpPr>
          <p:spPr>
            <a:xfrm>
              <a:off x="2944423" y="3807600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60F3CB52-0A6B-4EAA-8696-FF9C47754756}"/>
                </a:ext>
              </a:extLst>
            </p:cNvPr>
            <p:cNvSpPr/>
            <p:nvPr/>
          </p:nvSpPr>
          <p:spPr>
            <a:xfrm>
              <a:off x="3079658" y="3808705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FF0AD4C-FA40-4328-9B20-E34B9E991619}"/>
                </a:ext>
              </a:extLst>
            </p:cNvPr>
            <p:cNvSpPr/>
            <p:nvPr/>
          </p:nvSpPr>
          <p:spPr>
            <a:xfrm>
              <a:off x="3214894" y="3809810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CB1352BA-F50B-4F8B-9F3C-84331DC53A87}"/>
                </a:ext>
              </a:extLst>
            </p:cNvPr>
            <p:cNvSpPr/>
            <p:nvPr/>
          </p:nvSpPr>
          <p:spPr>
            <a:xfrm>
              <a:off x="3350130" y="3810913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25082468-1D2B-4856-8B15-D10E10E4448E}"/>
                </a:ext>
              </a:extLst>
            </p:cNvPr>
            <p:cNvSpPr/>
            <p:nvPr/>
          </p:nvSpPr>
          <p:spPr>
            <a:xfrm>
              <a:off x="3485365" y="3812018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4AD431AC-19C0-44D7-AEEF-87D453499264}"/>
                </a:ext>
              </a:extLst>
            </p:cNvPr>
            <p:cNvSpPr/>
            <p:nvPr/>
          </p:nvSpPr>
          <p:spPr>
            <a:xfrm>
              <a:off x="3620601" y="3813122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E6542691-F098-4081-865F-ECB89E436D50}"/>
                </a:ext>
              </a:extLst>
            </p:cNvPr>
            <p:cNvSpPr/>
            <p:nvPr/>
          </p:nvSpPr>
          <p:spPr>
            <a:xfrm>
              <a:off x="3755837" y="381422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A757ECA6-0FFC-419E-BB0D-F4BFF9A7CC3A}"/>
                </a:ext>
              </a:extLst>
            </p:cNvPr>
            <p:cNvSpPr/>
            <p:nvPr/>
          </p:nvSpPr>
          <p:spPr>
            <a:xfrm>
              <a:off x="3891072" y="3815332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CBE34628-6957-43C4-9F1A-9C93760627EE}"/>
                </a:ext>
              </a:extLst>
            </p:cNvPr>
            <p:cNvSpPr/>
            <p:nvPr/>
          </p:nvSpPr>
          <p:spPr>
            <a:xfrm>
              <a:off x="2403479" y="3957035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A35B4959-8A0B-41CC-A466-AFD8A2A3A815}"/>
                </a:ext>
              </a:extLst>
            </p:cNvPr>
            <p:cNvSpPr/>
            <p:nvPr/>
          </p:nvSpPr>
          <p:spPr>
            <a:xfrm>
              <a:off x="2538715" y="3958139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CEC23532-C6BD-4EE5-BBD4-D64B01BB2B42}"/>
                </a:ext>
              </a:extLst>
            </p:cNvPr>
            <p:cNvSpPr/>
            <p:nvPr/>
          </p:nvSpPr>
          <p:spPr>
            <a:xfrm>
              <a:off x="2673950" y="395924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FD3CF3EF-EDC2-4984-9240-C3F1842CA627}"/>
                </a:ext>
              </a:extLst>
            </p:cNvPr>
            <p:cNvSpPr/>
            <p:nvPr/>
          </p:nvSpPr>
          <p:spPr>
            <a:xfrm>
              <a:off x="2809186" y="3960348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C35EE308-B0EA-43C6-BE68-93D2CED2E549}"/>
                </a:ext>
              </a:extLst>
            </p:cNvPr>
            <p:cNvSpPr/>
            <p:nvPr/>
          </p:nvSpPr>
          <p:spPr>
            <a:xfrm>
              <a:off x="2944423" y="3961452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A1DB5C5E-8702-4088-AAB2-7C17820826D0}"/>
                </a:ext>
              </a:extLst>
            </p:cNvPr>
            <p:cNvSpPr/>
            <p:nvPr/>
          </p:nvSpPr>
          <p:spPr>
            <a:xfrm>
              <a:off x="3079658" y="3962557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175A511A-A49F-4BD4-A7D9-72027EED78F7}"/>
                </a:ext>
              </a:extLst>
            </p:cNvPr>
            <p:cNvSpPr/>
            <p:nvPr/>
          </p:nvSpPr>
          <p:spPr>
            <a:xfrm>
              <a:off x="3214894" y="3963662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BCB64758-6A7C-4103-B510-9D0B38BACA78}"/>
                </a:ext>
              </a:extLst>
            </p:cNvPr>
            <p:cNvSpPr/>
            <p:nvPr/>
          </p:nvSpPr>
          <p:spPr>
            <a:xfrm>
              <a:off x="3350130" y="3964766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E2F01C57-936C-47CC-93CB-256C0FEBCF81}"/>
                </a:ext>
              </a:extLst>
            </p:cNvPr>
            <p:cNvSpPr/>
            <p:nvPr/>
          </p:nvSpPr>
          <p:spPr>
            <a:xfrm>
              <a:off x="3485365" y="3965871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C6BE3A22-B182-45EA-B070-1695454A0C9C}"/>
                </a:ext>
              </a:extLst>
            </p:cNvPr>
            <p:cNvSpPr/>
            <p:nvPr/>
          </p:nvSpPr>
          <p:spPr>
            <a:xfrm>
              <a:off x="3620601" y="3966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5D478DD5-F4F7-44C5-8B45-34B98BD27DFC}"/>
                </a:ext>
              </a:extLst>
            </p:cNvPr>
            <p:cNvSpPr/>
            <p:nvPr/>
          </p:nvSpPr>
          <p:spPr>
            <a:xfrm>
              <a:off x="3755837" y="3968079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3B4CA9CF-7976-4944-B637-1056C6A05B88}"/>
                </a:ext>
              </a:extLst>
            </p:cNvPr>
            <p:cNvSpPr/>
            <p:nvPr/>
          </p:nvSpPr>
          <p:spPr>
            <a:xfrm>
              <a:off x="3891072" y="3969184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B2E3C48E-352C-4664-A29E-6DA82D22FABB}"/>
                </a:ext>
              </a:extLst>
            </p:cNvPr>
            <p:cNvSpPr/>
            <p:nvPr/>
          </p:nvSpPr>
          <p:spPr>
            <a:xfrm>
              <a:off x="2403479" y="4110887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B651D80D-FD19-4FDB-AC57-23FCACB159D7}"/>
                </a:ext>
              </a:extLst>
            </p:cNvPr>
            <p:cNvSpPr/>
            <p:nvPr/>
          </p:nvSpPr>
          <p:spPr>
            <a:xfrm>
              <a:off x="2538715" y="4111992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E48AE172-2EFD-4870-B9FC-F5DC3CBFD894}"/>
                </a:ext>
              </a:extLst>
            </p:cNvPr>
            <p:cNvSpPr/>
            <p:nvPr/>
          </p:nvSpPr>
          <p:spPr>
            <a:xfrm>
              <a:off x="2673950" y="4113096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7598DA51-434E-42D0-932D-E04B0E585BA7}"/>
                </a:ext>
              </a:extLst>
            </p:cNvPr>
            <p:cNvSpPr/>
            <p:nvPr/>
          </p:nvSpPr>
          <p:spPr>
            <a:xfrm>
              <a:off x="2809186" y="4114201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8C7C940E-12EF-472A-8741-1CCF5D00895F}"/>
                </a:ext>
              </a:extLst>
            </p:cNvPr>
            <p:cNvSpPr/>
            <p:nvPr/>
          </p:nvSpPr>
          <p:spPr>
            <a:xfrm>
              <a:off x="2944423" y="4115304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691CA437-3100-49D8-8441-54A26418E451}"/>
                </a:ext>
              </a:extLst>
            </p:cNvPr>
            <p:cNvSpPr/>
            <p:nvPr/>
          </p:nvSpPr>
          <p:spPr>
            <a:xfrm>
              <a:off x="3079658" y="4116409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DFB17AA3-4D45-4BA9-8066-A20EBA8634B8}"/>
                </a:ext>
              </a:extLst>
            </p:cNvPr>
            <p:cNvSpPr/>
            <p:nvPr/>
          </p:nvSpPr>
          <p:spPr>
            <a:xfrm>
              <a:off x="3214894" y="4117514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95A377C1-CC1C-4A4E-BE9D-476316FF1D0F}"/>
                </a:ext>
              </a:extLst>
            </p:cNvPr>
            <p:cNvSpPr/>
            <p:nvPr/>
          </p:nvSpPr>
          <p:spPr>
            <a:xfrm>
              <a:off x="3350130" y="4118618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1B54AF50-4715-4448-8788-889B6F06BA09}"/>
                </a:ext>
              </a:extLst>
            </p:cNvPr>
            <p:cNvSpPr/>
            <p:nvPr/>
          </p:nvSpPr>
          <p:spPr>
            <a:xfrm>
              <a:off x="3485365" y="4119723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50E28F72-2DCD-43BA-BE67-542B8AD48AD2}"/>
                </a:ext>
              </a:extLst>
            </p:cNvPr>
            <p:cNvSpPr/>
            <p:nvPr/>
          </p:nvSpPr>
          <p:spPr>
            <a:xfrm>
              <a:off x="3620601" y="4120827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31CF9E2B-DF9B-4D1A-BC30-3616636B8586}"/>
                </a:ext>
              </a:extLst>
            </p:cNvPr>
            <p:cNvSpPr/>
            <p:nvPr/>
          </p:nvSpPr>
          <p:spPr>
            <a:xfrm>
              <a:off x="3755837" y="4121932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CE7E0CF9-CC35-4149-AC5E-9F23CBB90BCB}"/>
                </a:ext>
              </a:extLst>
            </p:cNvPr>
            <p:cNvSpPr/>
            <p:nvPr/>
          </p:nvSpPr>
          <p:spPr>
            <a:xfrm>
              <a:off x="3891072" y="4123037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5ABADAE5-C70D-487A-9ABF-D205A1E27B94}"/>
              </a:ext>
            </a:extLst>
          </p:cNvPr>
          <p:cNvGrpSpPr/>
          <p:nvPr/>
        </p:nvGrpSpPr>
        <p:grpSpPr>
          <a:xfrm>
            <a:off x="7329653" y="4598963"/>
            <a:ext cx="986421" cy="1526601"/>
            <a:chOff x="9701867" y="4958921"/>
            <a:chExt cx="986421" cy="1526601"/>
          </a:xfrm>
        </p:grpSpPr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E7963574-15BB-4A9A-89CB-7F78ACEB9EA0}"/>
                </a:ext>
              </a:extLst>
            </p:cNvPr>
            <p:cNvSpPr/>
            <p:nvPr/>
          </p:nvSpPr>
          <p:spPr>
            <a:xfrm rot="16200000" flipV="1">
              <a:off x="1062498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AA77EA3C-28FB-4348-A154-39D97B58B5A7}"/>
                </a:ext>
              </a:extLst>
            </p:cNvPr>
            <p:cNvSpPr/>
            <p:nvPr/>
          </p:nvSpPr>
          <p:spPr>
            <a:xfrm rot="16200000" flipV="1">
              <a:off x="10626086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B6C14EDF-B4EF-4686-BB4D-039B992CB4F2}"/>
                </a:ext>
              </a:extLst>
            </p:cNvPr>
            <p:cNvSpPr/>
            <p:nvPr/>
          </p:nvSpPr>
          <p:spPr>
            <a:xfrm rot="16200000" flipV="1">
              <a:off x="1062719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C8951457-0708-4B89-B5F8-34C9441941E9}"/>
                </a:ext>
              </a:extLst>
            </p:cNvPr>
            <p:cNvSpPr/>
            <p:nvPr/>
          </p:nvSpPr>
          <p:spPr>
            <a:xfrm rot="16200000" flipV="1">
              <a:off x="1062829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B49B85D2-8E6C-4973-9A60-8B07F171B2B4}"/>
                </a:ext>
              </a:extLst>
            </p:cNvPr>
            <p:cNvSpPr/>
            <p:nvPr/>
          </p:nvSpPr>
          <p:spPr>
            <a:xfrm rot="16200000" flipV="1">
              <a:off x="1062940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2" name="椭圆 521">
              <a:extLst>
                <a:ext uri="{FF2B5EF4-FFF2-40B4-BE49-F238E27FC236}">
                  <a16:creationId xmlns:a16="http://schemas.microsoft.com/office/drawing/2014/main" id="{7F09489D-416A-4C9E-9940-05F2D4994447}"/>
                </a:ext>
              </a:extLst>
            </p:cNvPr>
            <p:cNvSpPr/>
            <p:nvPr/>
          </p:nvSpPr>
          <p:spPr>
            <a:xfrm rot="16200000" flipV="1">
              <a:off x="1063050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28" name="椭圆 527">
              <a:extLst>
                <a:ext uri="{FF2B5EF4-FFF2-40B4-BE49-F238E27FC236}">
                  <a16:creationId xmlns:a16="http://schemas.microsoft.com/office/drawing/2014/main" id="{3296BA63-0DE4-4B18-BD9C-1582E5B5CA23}"/>
                </a:ext>
              </a:extLst>
            </p:cNvPr>
            <p:cNvSpPr/>
            <p:nvPr/>
          </p:nvSpPr>
          <p:spPr>
            <a:xfrm rot="16200000" flipV="1">
              <a:off x="1063160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0" name="椭圆 529">
              <a:extLst>
                <a:ext uri="{FF2B5EF4-FFF2-40B4-BE49-F238E27FC236}">
                  <a16:creationId xmlns:a16="http://schemas.microsoft.com/office/drawing/2014/main" id="{C01EA285-0A98-44BC-B2CF-805C5F86767A}"/>
                </a:ext>
              </a:extLst>
            </p:cNvPr>
            <p:cNvSpPr/>
            <p:nvPr/>
          </p:nvSpPr>
          <p:spPr>
            <a:xfrm rot="16200000" flipV="1">
              <a:off x="1063271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1" name="椭圆 530">
              <a:extLst>
                <a:ext uri="{FF2B5EF4-FFF2-40B4-BE49-F238E27FC236}">
                  <a16:creationId xmlns:a16="http://schemas.microsoft.com/office/drawing/2014/main" id="{C19E857D-ABF9-479E-B79B-34887D5C464E}"/>
                </a:ext>
              </a:extLst>
            </p:cNvPr>
            <p:cNvSpPr/>
            <p:nvPr/>
          </p:nvSpPr>
          <p:spPr>
            <a:xfrm rot="16200000" flipV="1">
              <a:off x="1063381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2" name="椭圆 531">
              <a:extLst>
                <a:ext uri="{FF2B5EF4-FFF2-40B4-BE49-F238E27FC236}">
                  <a16:creationId xmlns:a16="http://schemas.microsoft.com/office/drawing/2014/main" id="{58A027A9-4837-40AD-858F-4C847554CB98}"/>
                </a:ext>
              </a:extLst>
            </p:cNvPr>
            <p:cNvSpPr/>
            <p:nvPr/>
          </p:nvSpPr>
          <p:spPr>
            <a:xfrm rot="16200000" flipV="1">
              <a:off x="1063492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3" name="椭圆 532">
              <a:extLst>
                <a:ext uri="{FF2B5EF4-FFF2-40B4-BE49-F238E27FC236}">
                  <a16:creationId xmlns:a16="http://schemas.microsoft.com/office/drawing/2014/main" id="{1434F4FA-FD6A-46B3-8E12-6897B593D951}"/>
                </a:ext>
              </a:extLst>
            </p:cNvPr>
            <p:cNvSpPr/>
            <p:nvPr/>
          </p:nvSpPr>
          <p:spPr>
            <a:xfrm rot="16200000" flipV="1">
              <a:off x="10636027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4" name="椭圆 533">
              <a:extLst>
                <a:ext uri="{FF2B5EF4-FFF2-40B4-BE49-F238E27FC236}">
                  <a16:creationId xmlns:a16="http://schemas.microsoft.com/office/drawing/2014/main" id="{FFE06F8C-D768-4D36-AA10-9B730E2E2B83}"/>
                </a:ext>
              </a:extLst>
            </p:cNvPr>
            <p:cNvSpPr/>
            <p:nvPr/>
          </p:nvSpPr>
          <p:spPr>
            <a:xfrm rot="16200000" flipV="1">
              <a:off x="10637131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5" name="椭圆 534">
              <a:extLst>
                <a:ext uri="{FF2B5EF4-FFF2-40B4-BE49-F238E27FC236}">
                  <a16:creationId xmlns:a16="http://schemas.microsoft.com/office/drawing/2014/main" id="{EFF60F9F-B295-461A-A268-39C634FA67C4}"/>
                </a:ext>
              </a:extLst>
            </p:cNvPr>
            <p:cNvSpPr/>
            <p:nvPr/>
          </p:nvSpPr>
          <p:spPr>
            <a:xfrm rot="16200000" flipV="1">
              <a:off x="10471130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6" name="椭圆 535">
              <a:extLst>
                <a:ext uri="{FF2B5EF4-FFF2-40B4-BE49-F238E27FC236}">
                  <a16:creationId xmlns:a16="http://schemas.microsoft.com/office/drawing/2014/main" id="{508937C4-DF96-4B17-8AE9-73D73484F4AD}"/>
                </a:ext>
              </a:extLst>
            </p:cNvPr>
            <p:cNvSpPr/>
            <p:nvPr/>
          </p:nvSpPr>
          <p:spPr>
            <a:xfrm rot="16200000" flipV="1">
              <a:off x="1047223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37" name="椭圆 536">
              <a:extLst>
                <a:ext uri="{FF2B5EF4-FFF2-40B4-BE49-F238E27FC236}">
                  <a16:creationId xmlns:a16="http://schemas.microsoft.com/office/drawing/2014/main" id="{014177D7-4D11-49B8-87BA-C66A15A971CC}"/>
                </a:ext>
              </a:extLst>
            </p:cNvPr>
            <p:cNvSpPr/>
            <p:nvPr/>
          </p:nvSpPr>
          <p:spPr>
            <a:xfrm rot="16200000" flipV="1">
              <a:off x="1047333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616" name="椭圆 615">
              <a:extLst>
                <a:ext uri="{FF2B5EF4-FFF2-40B4-BE49-F238E27FC236}">
                  <a16:creationId xmlns:a16="http://schemas.microsoft.com/office/drawing/2014/main" id="{F7CB072E-2E1A-460E-B473-6675D001DF89}"/>
                </a:ext>
              </a:extLst>
            </p:cNvPr>
            <p:cNvSpPr/>
            <p:nvPr/>
          </p:nvSpPr>
          <p:spPr>
            <a:xfrm rot="16200000" flipV="1">
              <a:off x="1047444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2" name="椭圆 731">
              <a:extLst>
                <a:ext uri="{FF2B5EF4-FFF2-40B4-BE49-F238E27FC236}">
                  <a16:creationId xmlns:a16="http://schemas.microsoft.com/office/drawing/2014/main" id="{000B2DC5-2C72-4BC6-B815-DB9E27BF003A}"/>
                </a:ext>
              </a:extLst>
            </p:cNvPr>
            <p:cNvSpPr/>
            <p:nvPr/>
          </p:nvSpPr>
          <p:spPr>
            <a:xfrm rot="16200000" flipV="1">
              <a:off x="1047554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5" name="椭圆 734">
              <a:extLst>
                <a:ext uri="{FF2B5EF4-FFF2-40B4-BE49-F238E27FC236}">
                  <a16:creationId xmlns:a16="http://schemas.microsoft.com/office/drawing/2014/main" id="{433C7CDD-16E6-431B-B4E2-5FB49357F11D}"/>
                </a:ext>
              </a:extLst>
            </p:cNvPr>
            <p:cNvSpPr/>
            <p:nvPr/>
          </p:nvSpPr>
          <p:spPr>
            <a:xfrm rot="16200000" flipV="1">
              <a:off x="1047665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7" name="椭圆 736">
              <a:extLst>
                <a:ext uri="{FF2B5EF4-FFF2-40B4-BE49-F238E27FC236}">
                  <a16:creationId xmlns:a16="http://schemas.microsoft.com/office/drawing/2014/main" id="{7120573A-7C6F-4ADC-BB6A-021E84E3E9FE}"/>
                </a:ext>
              </a:extLst>
            </p:cNvPr>
            <p:cNvSpPr/>
            <p:nvPr/>
          </p:nvSpPr>
          <p:spPr>
            <a:xfrm rot="16200000" flipV="1">
              <a:off x="1047775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8" name="椭圆 737">
              <a:extLst>
                <a:ext uri="{FF2B5EF4-FFF2-40B4-BE49-F238E27FC236}">
                  <a16:creationId xmlns:a16="http://schemas.microsoft.com/office/drawing/2014/main" id="{9F7232DE-3884-4332-A79A-2E9924113958}"/>
                </a:ext>
              </a:extLst>
            </p:cNvPr>
            <p:cNvSpPr/>
            <p:nvPr/>
          </p:nvSpPr>
          <p:spPr>
            <a:xfrm rot="16200000" flipV="1">
              <a:off x="10478861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39" name="椭圆 738">
              <a:extLst>
                <a:ext uri="{FF2B5EF4-FFF2-40B4-BE49-F238E27FC236}">
                  <a16:creationId xmlns:a16="http://schemas.microsoft.com/office/drawing/2014/main" id="{522D9C9E-8A88-41D7-903E-B2A4C7D87A3D}"/>
                </a:ext>
              </a:extLst>
            </p:cNvPr>
            <p:cNvSpPr/>
            <p:nvPr/>
          </p:nvSpPr>
          <p:spPr>
            <a:xfrm rot="16200000" flipV="1">
              <a:off x="10479966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0" name="椭圆 739">
              <a:extLst>
                <a:ext uri="{FF2B5EF4-FFF2-40B4-BE49-F238E27FC236}">
                  <a16:creationId xmlns:a16="http://schemas.microsoft.com/office/drawing/2014/main" id="{B5C98CE5-86C4-4CBB-92EE-37C1116ECC04}"/>
                </a:ext>
              </a:extLst>
            </p:cNvPr>
            <p:cNvSpPr/>
            <p:nvPr/>
          </p:nvSpPr>
          <p:spPr>
            <a:xfrm rot="16200000" flipV="1">
              <a:off x="10481071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1" name="椭圆 740">
              <a:extLst>
                <a:ext uri="{FF2B5EF4-FFF2-40B4-BE49-F238E27FC236}">
                  <a16:creationId xmlns:a16="http://schemas.microsoft.com/office/drawing/2014/main" id="{DF0D6D16-A81A-487C-B53E-E05ABEEEEAF8}"/>
                </a:ext>
              </a:extLst>
            </p:cNvPr>
            <p:cNvSpPr/>
            <p:nvPr/>
          </p:nvSpPr>
          <p:spPr>
            <a:xfrm rot="16200000" flipV="1">
              <a:off x="1048217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2" name="椭圆 741">
              <a:extLst>
                <a:ext uri="{FF2B5EF4-FFF2-40B4-BE49-F238E27FC236}">
                  <a16:creationId xmlns:a16="http://schemas.microsoft.com/office/drawing/2014/main" id="{E38F5AF5-4E44-427C-B896-2790590E9C3F}"/>
                </a:ext>
              </a:extLst>
            </p:cNvPr>
            <p:cNvSpPr/>
            <p:nvPr/>
          </p:nvSpPr>
          <p:spPr>
            <a:xfrm rot="16200000" flipV="1">
              <a:off x="1048327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3" name="椭圆 742">
              <a:extLst>
                <a:ext uri="{FF2B5EF4-FFF2-40B4-BE49-F238E27FC236}">
                  <a16:creationId xmlns:a16="http://schemas.microsoft.com/office/drawing/2014/main" id="{F673CE1E-1A78-4AE2-9AB0-FEC538D73EA1}"/>
                </a:ext>
              </a:extLst>
            </p:cNvPr>
            <p:cNvSpPr/>
            <p:nvPr/>
          </p:nvSpPr>
          <p:spPr>
            <a:xfrm rot="16200000" flipV="1">
              <a:off x="1031727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4" name="椭圆 743">
              <a:extLst>
                <a:ext uri="{FF2B5EF4-FFF2-40B4-BE49-F238E27FC236}">
                  <a16:creationId xmlns:a16="http://schemas.microsoft.com/office/drawing/2014/main" id="{F1193D9E-B2B5-43AE-8D00-57FFB0E19CF4}"/>
                </a:ext>
              </a:extLst>
            </p:cNvPr>
            <p:cNvSpPr/>
            <p:nvPr/>
          </p:nvSpPr>
          <p:spPr>
            <a:xfrm rot="16200000" flipV="1">
              <a:off x="1031838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5" name="椭圆 744">
              <a:extLst>
                <a:ext uri="{FF2B5EF4-FFF2-40B4-BE49-F238E27FC236}">
                  <a16:creationId xmlns:a16="http://schemas.microsoft.com/office/drawing/2014/main" id="{1B6ECEE2-D5FC-4621-8430-CCCD996AB494}"/>
                </a:ext>
              </a:extLst>
            </p:cNvPr>
            <p:cNvSpPr/>
            <p:nvPr/>
          </p:nvSpPr>
          <p:spPr>
            <a:xfrm rot="16200000" flipV="1">
              <a:off x="10319487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6" name="椭圆 745">
              <a:extLst>
                <a:ext uri="{FF2B5EF4-FFF2-40B4-BE49-F238E27FC236}">
                  <a16:creationId xmlns:a16="http://schemas.microsoft.com/office/drawing/2014/main" id="{47081F68-9803-4EE8-B6B4-DAAEE6471CD4}"/>
                </a:ext>
              </a:extLst>
            </p:cNvPr>
            <p:cNvSpPr/>
            <p:nvPr/>
          </p:nvSpPr>
          <p:spPr>
            <a:xfrm rot="16200000" flipV="1">
              <a:off x="1032059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7" name="椭圆 746">
              <a:extLst>
                <a:ext uri="{FF2B5EF4-FFF2-40B4-BE49-F238E27FC236}">
                  <a16:creationId xmlns:a16="http://schemas.microsoft.com/office/drawing/2014/main" id="{049B2154-0427-471C-8FD1-5EEBCE9B4B58}"/>
                </a:ext>
              </a:extLst>
            </p:cNvPr>
            <p:cNvSpPr/>
            <p:nvPr/>
          </p:nvSpPr>
          <p:spPr>
            <a:xfrm rot="16200000" flipV="1">
              <a:off x="1032169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8" name="椭圆 747">
              <a:extLst>
                <a:ext uri="{FF2B5EF4-FFF2-40B4-BE49-F238E27FC236}">
                  <a16:creationId xmlns:a16="http://schemas.microsoft.com/office/drawing/2014/main" id="{EEAEA2BA-E5A5-4545-B327-EC6469863533}"/>
                </a:ext>
              </a:extLst>
            </p:cNvPr>
            <p:cNvSpPr/>
            <p:nvPr/>
          </p:nvSpPr>
          <p:spPr>
            <a:xfrm rot="16200000" flipV="1">
              <a:off x="10322800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49" name="椭圆 748">
              <a:extLst>
                <a:ext uri="{FF2B5EF4-FFF2-40B4-BE49-F238E27FC236}">
                  <a16:creationId xmlns:a16="http://schemas.microsoft.com/office/drawing/2014/main" id="{9BB807DB-78D5-4303-80FD-78ABC5E64EAD}"/>
                </a:ext>
              </a:extLst>
            </p:cNvPr>
            <p:cNvSpPr/>
            <p:nvPr/>
          </p:nvSpPr>
          <p:spPr>
            <a:xfrm rot="16200000" flipV="1">
              <a:off x="10323904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0" name="椭圆 749">
              <a:extLst>
                <a:ext uri="{FF2B5EF4-FFF2-40B4-BE49-F238E27FC236}">
                  <a16:creationId xmlns:a16="http://schemas.microsoft.com/office/drawing/2014/main" id="{7ECC4C13-B44E-40DC-A576-B97E3CFE96CD}"/>
                </a:ext>
              </a:extLst>
            </p:cNvPr>
            <p:cNvSpPr/>
            <p:nvPr/>
          </p:nvSpPr>
          <p:spPr>
            <a:xfrm rot="16200000" flipV="1">
              <a:off x="1032500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1" name="椭圆 750">
              <a:extLst>
                <a:ext uri="{FF2B5EF4-FFF2-40B4-BE49-F238E27FC236}">
                  <a16:creationId xmlns:a16="http://schemas.microsoft.com/office/drawing/2014/main" id="{8F6A3015-FF46-4B3E-A2CA-511492A9A030}"/>
                </a:ext>
              </a:extLst>
            </p:cNvPr>
            <p:cNvSpPr/>
            <p:nvPr/>
          </p:nvSpPr>
          <p:spPr>
            <a:xfrm rot="16200000" flipV="1">
              <a:off x="1032611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2" name="椭圆 751">
              <a:extLst>
                <a:ext uri="{FF2B5EF4-FFF2-40B4-BE49-F238E27FC236}">
                  <a16:creationId xmlns:a16="http://schemas.microsoft.com/office/drawing/2014/main" id="{1FB30EB4-A5F5-4977-9916-DB9745031417}"/>
                </a:ext>
              </a:extLst>
            </p:cNvPr>
            <p:cNvSpPr/>
            <p:nvPr/>
          </p:nvSpPr>
          <p:spPr>
            <a:xfrm rot="16200000" flipV="1">
              <a:off x="1032721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3" name="椭圆 752">
              <a:extLst>
                <a:ext uri="{FF2B5EF4-FFF2-40B4-BE49-F238E27FC236}">
                  <a16:creationId xmlns:a16="http://schemas.microsoft.com/office/drawing/2014/main" id="{2BA9B24F-4C81-4B19-B641-D6889723C323}"/>
                </a:ext>
              </a:extLst>
            </p:cNvPr>
            <p:cNvSpPr/>
            <p:nvPr/>
          </p:nvSpPr>
          <p:spPr>
            <a:xfrm rot="16200000" flipV="1">
              <a:off x="1032832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4" name="椭圆 753">
              <a:extLst>
                <a:ext uri="{FF2B5EF4-FFF2-40B4-BE49-F238E27FC236}">
                  <a16:creationId xmlns:a16="http://schemas.microsoft.com/office/drawing/2014/main" id="{6EFAB39C-E913-4A13-8CC9-3CD70174EE30}"/>
                </a:ext>
              </a:extLst>
            </p:cNvPr>
            <p:cNvSpPr/>
            <p:nvPr/>
          </p:nvSpPr>
          <p:spPr>
            <a:xfrm rot="16200000" flipV="1">
              <a:off x="1032942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5" name="椭圆 754">
              <a:extLst>
                <a:ext uri="{FF2B5EF4-FFF2-40B4-BE49-F238E27FC236}">
                  <a16:creationId xmlns:a16="http://schemas.microsoft.com/office/drawing/2014/main" id="{32953EA9-A189-4148-89BD-EF85298BEEA3}"/>
                </a:ext>
              </a:extLst>
            </p:cNvPr>
            <p:cNvSpPr/>
            <p:nvPr/>
          </p:nvSpPr>
          <p:spPr>
            <a:xfrm rot="16200000" flipV="1">
              <a:off x="10163424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6" name="椭圆 755">
              <a:extLst>
                <a:ext uri="{FF2B5EF4-FFF2-40B4-BE49-F238E27FC236}">
                  <a16:creationId xmlns:a16="http://schemas.microsoft.com/office/drawing/2014/main" id="{A9786379-D67E-4353-9B96-FD334AED7A93}"/>
                </a:ext>
              </a:extLst>
            </p:cNvPr>
            <p:cNvSpPr/>
            <p:nvPr/>
          </p:nvSpPr>
          <p:spPr>
            <a:xfrm rot="16200000" flipV="1">
              <a:off x="10164528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7" name="椭圆 756">
              <a:extLst>
                <a:ext uri="{FF2B5EF4-FFF2-40B4-BE49-F238E27FC236}">
                  <a16:creationId xmlns:a16="http://schemas.microsoft.com/office/drawing/2014/main" id="{A44329EF-169A-487F-B9D1-4DEE1A2215B4}"/>
                </a:ext>
              </a:extLst>
            </p:cNvPr>
            <p:cNvSpPr/>
            <p:nvPr/>
          </p:nvSpPr>
          <p:spPr>
            <a:xfrm rot="16200000" flipV="1">
              <a:off x="10165633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8" name="椭圆 757">
              <a:extLst>
                <a:ext uri="{FF2B5EF4-FFF2-40B4-BE49-F238E27FC236}">
                  <a16:creationId xmlns:a16="http://schemas.microsoft.com/office/drawing/2014/main" id="{7639D681-C50A-4BF1-81A0-CD99E882BB1E}"/>
                </a:ext>
              </a:extLst>
            </p:cNvPr>
            <p:cNvSpPr/>
            <p:nvPr/>
          </p:nvSpPr>
          <p:spPr>
            <a:xfrm rot="16200000" flipV="1">
              <a:off x="10166738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59" name="椭圆 758">
              <a:extLst>
                <a:ext uri="{FF2B5EF4-FFF2-40B4-BE49-F238E27FC236}">
                  <a16:creationId xmlns:a16="http://schemas.microsoft.com/office/drawing/2014/main" id="{0620F323-BFEB-411E-AD3C-867E94996008}"/>
                </a:ext>
              </a:extLst>
            </p:cNvPr>
            <p:cNvSpPr/>
            <p:nvPr/>
          </p:nvSpPr>
          <p:spPr>
            <a:xfrm rot="16200000" flipV="1">
              <a:off x="10167842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0" name="椭圆 759">
              <a:extLst>
                <a:ext uri="{FF2B5EF4-FFF2-40B4-BE49-F238E27FC236}">
                  <a16:creationId xmlns:a16="http://schemas.microsoft.com/office/drawing/2014/main" id="{76E36D3A-CE89-4F39-BF23-800646C95BF2}"/>
                </a:ext>
              </a:extLst>
            </p:cNvPr>
            <p:cNvSpPr/>
            <p:nvPr/>
          </p:nvSpPr>
          <p:spPr>
            <a:xfrm rot="16200000" flipV="1">
              <a:off x="10168946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4" name="椭圆 763">
              <a:extLst>
                <a:ext uri="{FF2B5EF4-FFF2-40B4-BE49-F238E27FC236}">
                  <a16:creationId xmlns:a16="http://schemas.microsoft.com/office/drawing/2014/main" id="{36F120F2-5ED9-4CF7-9B95-85EF7D40FA36}"/>
                </a:ext>
              </a:extLst>
            </p:cNvPr>
            <p:cNvSpPr/>
            <p:nvPr/>
          </p:nvSpPr>
          <p:spPr>
            <a:xfrm rot="16200000" flipV="1">
              <a:off x="10170050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68" name="椭圆 767">
              <a:extLst>
                <a:ext uri="{FF2B5EF4-FFF2-40B4-BE49-F238E27FC236}">
                  <a16:creationId xmlns:a16="http://schemas.microsoft.com/office/drawing/2014/main" id="{4A31C959-40A8-4DE1-A86C-7FEA26D59BDB}"/>
                </a:ext>
              </a:extLst>
            </p:cNvPr>
            <p:cNvSpPr/>
            <p:nvPr/>
          </p:nvSpPr>
          <p:spPr>
            <a:xfrm rot="16200000" flipV="1">
              <a:off x="10171155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2" name="椭圆 771">
              <a:extLst>
                <a:ext uri="{FF2B5EF4-FFF2-40B4-BE49-F238E27FC236}">
                  <a16:creationId xmlns:a16="http://schemas.microsoft.com/office/drawing/2014/main" id="{C815A7B8-B4CB-4AEE-9C83-9B442F476C04}"/>
                </a:ext>
              </a:extLst>
            </p:cNvPr>
            <p:cNvSpPr/>
            <p:nvPr/>
          </p:nvSpPr>
          <p:spPr>
            <a:xfrm rot="16200000" flipV="1">
              <a:off x="10172260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7" name="椭圆 776">
              <a:extLst>
                <a:ext uri="{FF2B5EF4-FFF2-40B4-BE49-F238E27FC236}">
                  <a16:creationId xmlns:a16="http://schemas.microsoft.com/office/drawing/2014/main" id="{BB33C6F0-0D1D-4AC9-94F7-CB28B63648A2}"/>
                </a:ext>
              </a:extLst>
            </p:cNvPr>
            <p:cNvSpPr/>
            <p:nvPr/>
          </p:nvSpPr>
          <p:spPr>
            <a:xfrm rot="16200000" flipV="1">
              <a:off x="10173365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8" name="椭圆 777">
              <a:extLst>
                <a:ext uri="{FF2B5EF4-FFF2-40B4-BE49-F238E27FC236}">
                  <a16:creationId xmlns:a16="http://schemas.microsoft.com/office/drawing/2014/main" id="{153C9F24-6854-448A-9800-259628037F13}"/>
                </a:ext>
              </a:extLst>
            </p:cNvPr>
            <p:cNvSpPr/>
            <p:nvPr/>
          </p:nvSpPr>
          <p:spPr>
            <a:xfrm rot="16200000" flipV="1">
              <a:off x="10174469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79" name="椭圆 778">
              <a:extLst>
                <a:ext uri="{FF2B5EF4-FFF2-40B4-BE49-F238E27FC236}">
                  <a16:creationId xmlns:a16="http://schemas.microsoft.com/office/drawing/2014/main" id="{D0CF3F82-8076-4E25-A060-69BAC87F3F12}"/>
                </a:ext>
              </a:extLst>
            </p:cNvPr>
            <p:cNvSpPr/>
            <p:nvPr/>
          </p:nvSpPr>
          <p:spPr>
            <a:xfrm rot="16200000" flipV="1">
              <a:off x="10175573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0" name="椭圆 779">
              <a:extLst>
                <a:ext uri="{FF2B5EF4-FFF2-40B4-BE49-F238E27FC236}">
                  <a16:creationId xmlns:a16="http://schemas.microsoft.com/office/drawing/2014/main" id="{56CA0C8E-0BBA-4155-AE05-C10C8CA4E84A}"/>
                </a:ext>
              </a:extLst>
            </p:cNvPr>
            <p:cNvSpPr/>
            <p:nvPr/>
          </p:nvSpPr>
          <p:spPr>
            <a:xfrm rot="16200000" flipV="1">
              <a:off x="10009572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1" name="椭圆 780">
              <a:extLst>
                <a:ext uri="{FF2B5EF4-FFF2-40B4-BE49-F238E27FC236}">
                  <a16:creationId xmlns:a16="http://schemas.microsoft.com/office/drawing/2014/main" id="{F39DEEB9-CFA4-4712-91BB-A537B388B277}"/>
                </a:ext>
              </a:extLst>
            </p:cNvPr>
            <p:cNvSpPr/>
            <p:nvPr/>
          </p:nvSpPr>
          <p:spPr>
            <a:xfrm rot="16200000" flipV="1">
              <a:off x="10010675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3" name="椭圆 782">
              <a:extLst>
                <a:ext uri="{FF2B5EF4-FFF2-40B4-BE49-F238E27FC236}">
                  <a16:creationId xmlns:a16="http://schemas.microsoft.com/office/drawing/2014/main" id="{63059AFC-5663-499D-9E92-45D26CD59A2A}"/>
                </a:ext>
              </a:extLst>
            </p:cNvPr>
            <p:cNvSpPr/>
            <p:nvPr/>
          </p:nvSpPr>
          <p:spPr>
            <a:xfrm rot="16200000" flipV="1">
              <a:off x="10011781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4" name="椭圆 783">
              <a:extLst>
                <a:ext uri="{FF2B5EF4-FFF2-40B4-BE49-F238E27FC236}">
                  <a16:creationId xmlns:a16="http://schemas.microsoft.com/office/drawing/2014/main" id="{FF6A3C00-A655-412E-B566-3F822D4D4D95}"/>
                </a:ext>
              </a:extLst>
            </p:cNvPr>
            <p:cNvSpPr/>
            <p:nvPr/>
          </p:nvSpPr>
          <p:spPr>
            <a:xfrm rot="16200000" flipV="1">
              <a:off x="10012885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5" name="椭圆 784">
              <a:extLst>
                <a:ext uri="{FF2B5EF4-FFF2-40B4-BE49-F238E27FC236}">
                  <a16:creationId xmlns:a16="http://schemas.microsoft.com/office/drawing/2014/main" id="{FA41F611-34B9-4DB9-8867-00E955BB2445}"/>
                </a:ext>
              </a:extLst>
            </p:cNvPr>
            <p:cNvSpPr/>
            <p:nvPr/>
          </p:nvSpPr>
          <p:spPr>
            <a:xfrm rot="16200000" flipV="1">
              <a:off x="10013990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6" name="椭圆 785">
              <a:extLst>
                <a:ext uri="{FF2B5EF4-FFF2-40B4-BE49-F238E27FC236}">
                  <a16:creationId xmlns:a16="http://schemas.microsoft.com/office/drawing/2014/main" id="{12E3DF33-4A1D-4FF6-8BAF-689100EA4F6B}"/>
                </a:ext>
              </a:extLst>
            </p:cNvPr>
            <p:cNvSpPr/>
            <p:nvPr/>
          </p:nvSpPr>
          <p:spPr>
            <a:xfrm rot="16200000" flipV="1">
              <a:off x="10015094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7" name="椭圆 786">
              <a:extLst>
                <a:ext uri="{FF2B5EF4-FFF2-40B4-BE49-F238E27FC236}">
                  <a16:creationId xmlns:a16="http://schemas.microsoft.com/office/drawing/2014/main" id="{123E00A0-705E-4C30-AD63-8969EB3076B7}"/>
                </a:ext>
              </a:extLst>
            </p:cNvPr>
            <p:cNvSpPr/>
            <p:nvPr/>
          </p:nvSpPr>
          <p:spPr>
            <a:xfrm rot="16200000" flipV="1">
              <a:off x="10016198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8" name="椭圆 787">
              <a:extLst>
                <a:ext uri="{FF2B5EF4-FFF2-40B4-BE49-F238E27FC236}">
                  <a16:creationId xmlns:a16="http://schemas.microsoft.com/office/drawing/2014/main" id="{DC6B106C-FA1A-46CA-A8D1-BB9086FAC1D9}"/>
                </a:ext>
              </a:extLst>
            </p:cNvPr>
            <p:cNvSpPr/>
            <p:nvPr/>
          </p:nvSpPr>
          <p:spPr>
            <a:xfrm rot="16200000" flipV="1">
              <a:off x="10017303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89" name="椭圆 788">
              <a:extLst>
                <a:ext uri="{FF2B5EF4-FFF2-40B4-BE49-F238E27FC236}">
                  <a16:creationId xmlns:a16="http://schemas.microsoft.com/office/drawing/2014/main" id="{CF948427-93E5-4A03-A358-99EE7EAA2EAD}"/>
                </a:ext>
              </a:extLst>
            </p:cNvPr>
            <p:cNvSpPr/>
            <p:nvPr/>
          </p:nvSpPr>
          <p:spPr>
            <a:xfrm rot="16200000" flipV="1">
              <a:off x="10018408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0" name="椭圆 789">
              <a:extLst>
                <a:ext uri="{FF2B5EF4-FFF2-40B4-BE49-F238E27FC236}">
                  <a16:creationId xmlns:a16="http://schemas.microsoft.com/office/drawing/2014/main" id="{73641263-3A5A-4963-BD29-9EB8D625619E}"/>
                </a:ext>
              </a:extLst>
            </p:cNvPr>
            <p:cNvSpPr/>
            <p:nvPr/>
          </p:nvSpPr>
          <p:spPr>
            <a:xfrm rot="16200000" flipV="1">
              <a:off x="10019513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1" name="椭圆 790">
              <a:extLst>
                <a:ext uri="{FF2B5EF4-FFF2-40B4-BE49-F238E27FC236}">
                  <a16:creationId xmlns:a16="http://schemas.microsoft.com/office/drawing/2014/main" id="{D2F0FE45-1C3C-46FD-B999-4641B05DF7D9}"/>
                </a:ext>
              </a:extLst>
            </p:cNvPr>
            <p:cNvSpPr/>
            <p:nvPr/>
          </p:nvSpPr>
          <p:spPr>
            <a:xfrm rot="16200000" flipV="1">
              <a:off x="10020616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2" name="椭圆 791">
              <a:extLst>
                <a:ext uri="{FF2B5EF4-FFF2-40B4-BE49-F238E27FC236}">
                  <a16:creationId xmlns:a16="http://schemas.microsoft.com/office/drawing/2014/main" id="{F95B51A6-1A81-4315-A174-B46BF707DA66}"/>
                </a:ext>
              </a:extLst>
            </p:cNvPr>
            <p:cNvSpPr/>
            <p:nvPr/>
          </p:nvSpPr>
          <p:spPr>
            <a:xfrm rot="16200000" flipV="1">
              <a:off x="10021720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3" name="椭圆 792">
              <a:extLst>
                <a:ext uri="{FF2B5EF4-FFF2-40B4-BE49-F238E27FC236}">
                  <a16:creationId xmlns:a16="http://schemas.microsoft.com/office/drawing/2014/main" id="{4C0F67D7-6F8D-4931-848F-339A8B0D0B9A}"/>
                </a:ext>
              </a:extLst>
            </p:cNvPr>
            <p:cNvSpPr/>
            <p:nvPr/>
          </p:nvSpPr>
          <p:spPr>
            <a:xfrm rot="16200000" flipV="1">
              <a:off x="9855719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4" name="椭圆 793">
              <a:extLst>
                <a:ext uri="{FF2B5EF4-FFF2-40B4-BE49-F238E27FC236}">
                  <a16:creationId xmlns:a16="http://schemas.microsoft.com/office/drawing/2014/main" id="{2D4C1996-6491-46F2-8D23-82F62C97F0BA}"/>
                </a:ext>
              </a:extLst>
            </p:cNvPr>
            <p:cNvSpPr/>
            <p:nvPr/>
          </p:nvSpPr>
          <p:spPr>
            <a:xfrm rot="16200000" flipV="1">
              <a:off x="9856823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5" name="椭圆 794">
              <a:extLst>
                <a:ext uri="{FF2B5EF4-FFF2-40B4-BE49-F238E27FC236}">
                  <a16:creationId xmlns:a16="http://schemas.microsoft.com/office/drawing/2014/main" id="{591E11A1-868A-4AC0-89B2-9434EA36F81E}"/>
                </a:ext>
              </a:extLst>
            </p:cNvPr>
            <p:cNvSpPr/>
            <p:nvPr/>
          </p:nvSpPr>
          <p:spPr>
            <a:xfrm rot="16200000" flipV="1">
              <a:off x="9857929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6" name="椭圆 795">
              <a:extLst>
                <a:ext uri="{FF2B5EF4-FFF2-40B4-BE49-F238E27FC236}">
                  <a16:creationId xmlns:a16="http://schemas.microsoft.com/office/drawing/2014/main" id="{F3AEF6EF-C822-4F82-B2BE-FB368FB0062B}"/>
                </a:ext>
              </a:extLst>
            </p:cNvPr>
            <p:cNvSpPr/>
            <p:nvPr/>
          </p:nvSpPr>
          <p:spPr>
            <a:xfrm rot="16200000" flipV="1">
              <a:off x="9859033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7" name="椭圆 796">
              <a:extLst>
                <a:ext uri="{FF2B5EF4-FFF2-40B4-BE49-F238E27FC236}">
                  <a16:creationId xmlns:a16="http://schemas.microsoft.com/office/drawing/2014/main" id="{73B07DC3-F861-4963-A454-638284FD9DBF}"/>
                </a:ext>
              </a:extLst>
            </p:cNvPr>
            <p:cNvSpPr/>
            <p:nvPr/>
          </p:nvSpPr>
          <p:spPr>
            <a:xfrm rot="16200000" flipV="1">
              <a:off x="9860138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8BC7EDE8-31F4-47A0-9F7E-5A869CCD04CD}"/>
                </a:ext>
              </a:extLst>
            </p:cNvPr>
            <p:cNvSpPr/>
            <p:nvPr/>
          </p:nvSpPr>
          <p:spPr>
            <a:xfrm rot="16200000" flipV="1">
              <a:off x="9861242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D9A37908-8BD4-4F56-833D-6DAAF61D7A1A}"/>
                </a:ext>
              </a:extLst>
            </p:cNvPr>
            <p:cNvSpPr/>
            <p:nvPr/>
          </p:nvSpPr>
          <p:spPr>
            <a:xfrm rot="16200000" flipV="1">
              <a:off x="9862346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2F649C7C-3600-4CB3-9BAD-9943AB2E4592}"/>
                </a:ext>
              </a:extLst>
            </p:cNvPr>
            <p:cNvSpPr/>
            <p:nvPr/>
          </p:nvSpPr>
          <p:spPr>
            <a:xfrm rot="16200000" flipV="1">
              <a:off x="9863450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1" name="椭圆 800">
              <a:extLst>
                <a:ext uri="{FF2B5EF4-FFF2-40B4-BE49-F238E27FC236}">
                  <a16:creationId xmlns:a16="http://schemas.microsoft.com/office/drawing/2014/main" id="{864F9CE1-883A-4E54-8F3F-6447F1845D2E}"/>
                </a:ext>
              </a:extLst>
            </p:cNvPr>
            <p:cNvSpPr/>
            <p:nvPr/>
          </p:nvSpPr>
          <p:spPr>
            <a:xfrm rot="16200000" flipV="1">
              <a:off x="9864555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2" name="椭圆 801">
              <a:extLst>
                <a:ext uri="{FF2B5EF4-FFF2-40B4-BE49-F238E27FC236}">
                  <a16:creationId xmlns:a16="http://schemas.microsoft.com/office/drawing/2014/main" id="{EBB753C7-2392-41EE-8B73-46546D14202A}"/>
                </a:ext>
              </a:extLst>
            </p:cNvPr>
            <p:cNvSpPr/>
            <p:nvPr/>
          </p:nvSpPr>
          <p:spPr>
            <a:xfrm rot="16200000" flipV="1">
              <a:off x="9865660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3" name="椭圆 802">
              <a:extLst>
                <a:ext uri="{FF2B5EF4-FFF2-40B4-BE49-F238E27FC236}">
                  <a16:creationId xmlns:a16="http://schemas.microsoft.com/office/drawing/2014/main" id="{4E4939E2-EC13-43A2-A361-AD33B18D1A9F}"/>
                </a:ext>
              </a:extLst>
            </p:cNvPr>
            <p:cNvSpPr/>
            <p:nvPr/>
          </p:nvSpPr>
          <p:spPr>
            <a:xfrm rot="16200000" flipV="1">
              <a:off x="9866764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4" name="椭圆 803">
              <a:extLst>
                <a:ext uri="{FF2B5EF4-FFF2-40B4-BE49-F238E27FC236}">
                  <a16:creationId xmlns:a16="http://schemas.microsoft.com/office/drawing/2014/main" id="{590E34D8-4A63-4F0A-9B4A-7830E2CFB287}"/>
                </a:ext>
              </a:extLst>
            </p:cNvPr>
            <p:cNvSpPr/>
            <p:nvPr/>
          </p:nvSpPr>
          <p:spPr>
            <a:xfrm rot="16200000" flipV="1">
              <a:off x="9867868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5" name="椭圆 804">
              <a:extLst>
                <a:ext uri="{FF2B5EF4-FFF2-40B4-BE49-F238E27FC236}">
                  <a16:creationId xmlns:a16="http://schemas.microsoft.com/office/drawing/2014/main" id="{7E6C5743-4196-4BC9-B373-4451643681C0}"/>
                </a:ext>
              </a:extLst>
            </p:cNvPr>
            <p:cNvSpPr/>
            <p:nvPr/>
          </p:nvSpPr>
          <p:spPr>
            <a:xfrm rot="16200000" flipV="1">
              <a:off x="9701867" y="6422216"/>
              <a:ext cx="63306" cy="633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6" name="椭圆 805">
              <a:extLst>
                <a:ext uri="{FF2B5EF4-FFF2-40B4-BE49-F238E27FC236}">
                  <a16:creationId xmlns:a16="http://schemas.microsoft.com/office/drawing/2014/main" id="{233353B2-B8C2-460C-839C-0E3610DB42B7}"/>
                </a:ext>
              </a:extLst>
            </p:cNvPr>
            <p:cNvSpPr/>
            <p:nvPr/>
          </p:nvSpPr>
          <p:spPr>
            <a:xfrm rot="16200000" flipV="1">
              <a:off x="9702971" y="6289188"/>
              <a:ext cx="61097" cy="61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7" name="椭圆 806">
              <a:extLst>
                <a:ext uri="{FF2B5EF4-FFF2-40B4-BE49-F238E27FC236}">
                  <a16:creationId xmlns:a16="http://schemas.microsoft.com/office/drawing/2014/main" id="{5428158D-4FFA-465F-BCEC-36F30EFF5951}"/>
                </a:ext>
              </a:extLst>
            </p:cNvPr>
            <p:cNvSpPr/>
            <p:nvPr/>
          </p:nvSpPr>
          <p:spPr>
            <a:xfrm rot="16200000" flipV="1">
              <a:off x="9704076" y="6156163"/>
              <a:ext cx="58889" cy="588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8" name="椭圆 807">
              <a:extLst>
                <a:ext uri="{FF2B5EF4-FFF2-40B4-BE49-F238E27FC236}">
                  <a16:creationId xmlns:a16="http://schemas.microsoft.com/office/drawing/2014/main" id="{46F0CED1-1F8E-4433-B6CE-4FEBAA07E2E0}"/>
                </a:ext>
              </a:extLst>
            </p:cNvPr>
            <p:cNvSpPr/>
            <p:nvPr/>
          </p:nvSpPr>
          <p:spPr>
            <a:xfrm rot="16200000" flipV="1">
              <a:off x="9705181" y="6023136"/>
              <a:ext cx="56679" cy="5667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09" name="椭圆 808">
              <a:extLst>
                <a:ext uri="{FF2B5EF4-FFF2-40B4-BE49-F238E27FC236}">
                  <a16:creationId xmlns:a16="http://schemas.microsoft.com/office/drawing/2014/main" id="{7D05654C-9F70-4673-9AB9-484394CF3A9F}"/>
                </a:ext>
              </a:extLst>
            </p:cNvPr>
            <p:cNvSpPr/>
            <p:nvPr/>
          </p:nvSpPr>
          <p:spPr>
            <a:xfrm rot="16200000" flipV="1">
              <a:off x="9706286" y="5890108"/>
              <a:ext cx="54470" cy="544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0" name="椭圆 809">
              <a:extLst>
                <a:ext uri="{FF2B5EF4-FFF2-40B4-BE49-F238E27FC236}">
                  <a16:creationId xmlns:a16="http://schemas.microsoft.com/office/drawing/2014/main" id="{FC616BB5-7796-48A7-A7E0-E6AA2AEB785C}"/>
                </a:ext>
              </a:extLst>
            </p:cNvPr>
            <p:cNvSpPr/>
            <p:nvPr/>
          </p:nvSpPr>
          <p:spPr>
            <a:xfrm rot="16200000" flipV="1">
              <a:off x="9707389" y="5757082"/>
              <a:ext cx="52261" cy="52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1" name="椭圆 810">
              <a:extLst>
                <a:ext uri="{FF2B5EF4-FFF2-40B4-BE49-F238E27FC236}">
                  <a16:creationId xmlns:a16="http://schemas.microsoft.com/office/drawing/2014/main" id="{85598362-FCBB-45E3-BC53-2E62C4FC939A}"/>
                </a:ext>
              </a:extLst>
            </p:cNvPr>
            <p:cNvSpPr/>
            <p:nvPr/>
          </p:nvSpPr>
          <p:spPr>
            <a:xfrm rot="16200000" flipV="1">
              <a:off x="9708493" y="5624055"/>
              <a:ext cx="50053" cy="500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2" name="椭圆 811">
              <a:extLst>
                <a:ext uri="{FF2B5EF4-FFF2-40B4-BE49-F238E27FC236}">
                  <a16:creationId xmlns:a16="http://schemas.microsoft.com/office/drawing/2014/main" id="{A87700D3-8DCC-44AA-A6F9-B32756CD5AC3}"/>
                </a:ext>
              </a:extLst>
            </p:cNvPr>
            <p:cNvSpPr/>
            <p:nvPr/>
          </p:nvSpPr>
          <p:spPr>
            <a:xfrm rot="16200000" flipV="1">
              <a:off x="9709598" y="5491027"/>
              <a:ext cx="47844" cy="478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3" name="椭圆 812">
              <a:extLst>
                <a:ext uri="{FF2B5EF4-FFF2-40B4-BE49-F238E27FC236}">
                  <a16:creationId xmlns:a16="http://schemas.microsoft.com/office/drawing/2014/main" id="{386474CD-D734-4AAC-9C41-1A5907C07C44}"/>
                </a:ext>
              </a:extLst>
            </p:cNvPr>
            <p:cNvSpPr/>
            <p:nvPr/>
          </p:nvSpPr>
          <p:spPr>
            <a:xfrm rot="16200000" flipV="1">
              <a:off x="9710703" y="5358002"/>
              <a:ext cx="45634" cy="4563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4" name="椭圆 813">
              <a:extLst>
                <a:ext uri="{FF2B5EF4-FFF2-40B4-BE49-F238E27FC236}">
                  <a16:creationId xmlns:a16="http://schemas.microsoft.com/office/drawing/2014/main" id="{A2EDB1CF-0D5A-4912-8F45-485E7E39AD24}"/>
                </a:ext>
              </a:extLst>
            </p:cNvPr>
            <p:cNvSpPr/>
            <p:nvPr/>
          </p:nvSpPr>
          <p:spPr>
            <a:xfrm rot="16200000" flipV="1">
              <a:off x="9711808" y="5224975"/>
              <a:ext cx="43425" cy="434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5" name="椭圆 814">
              <a:extLst>
                <a:ext uri="{FF2B5EF4-FFF2-40B4-BE49-F238E27FC236}">
                  <a16:creationId xmlns:a16="http://schemas.microsoft.com/office/drawing/2014/main" id="{60798043-A3A0-40F7-B9C8-66DE9512CFE0}"/>
                </a:ext>
              </a:extLst>
            </p:cNvPr>
            <p:cNvSpPr/>
            <p:nvPr/>
          </p:nvSpPr>
          <p:spPr>
            <a:xfrm rot="16200000" flipV="1">
              <a:off x="9712912" y="5091947"/>
              <a:ext cx="41216" cy="412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6" name="椭圆 815">
              <a:extLst>
                <a:ext uri="{FF2B5EF4-FFF2-40B4-BE49-F238E27FC236}">
                  <a16:creationId xmlns:a16="http://schemas.microsoft.com/office/drawing/2014/main" id="{4DF38878-C153-488F-AB43-BC5177643B50}"/>
                </a:ext>
              </a:extLst>
            </p:cNvPr>
            <p:cNvSpPr/>
            <p:nvPr/>
          </p:nvSpPr>
          <p:spPr>
            <a:xfrm rot="16200000" flipV="1">
              <a:off x="9714016" y="4958921"/>
              <a:ext cx="39008" cy="3900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17" name="组合 816">
            <a:extLst>
              <a:ext uri="{FF2B5EF4-FFF2-40B4-BE49-F238E27FC236}">
                <a16:creationId xmlns:a16="http://schemas.microsoft.com/office/drawing/2014/main" id="{121B0D2A-EF80-4541-AD3C-D64F0C0DC47A}"/>
              </a:ext>
            </a:extLst>
          </p:cNvPr>
          <p:cNvGrpSpPr/>
          <p:nvPr/>
        </p:nvGrpSpPr>
        <p:grpSpPr>
          <a:xfrm>
            <a:off x="8204202" y="130628"/>
            <a:ext cx="3377310" cy="759581"/>
            <a:chOff x="8204202" y="130628"/>
            <a:chExt cx="3377310" cy="759581"/>
          </a:xfrm>
        </p:grpSpPr>
        <p:sp>
          <p:nvSpPr>
            <p:cNvPr id="818" name="椭圆 817">
              <a:extLst>
                <a:ext uri="{FF2B5EF4-FFF2-40B4-BE49-F238E27FC236}">
                  <a16:creationId xmlns:a16="http://schemas.microsoft.com/office/drawing/2014/main" id="{013FCB59-B15E-4F9F-8F85-759F80E3F2DA}"/>
                </a:ext>
              </a:extLst>
            </p:cNvPr>
            <p:cNvSpPr/>
            <p:nvPr/>
          </p:nvSpPr>
          <p:spPr>
            <a:xfrm>
              <a:off x="8204202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19" name="椭圆 818">
              <a:extLst>
                <a:ext uri="{FF2B5EF4-FFF2-40B4-BE49-F238E27FC236}">
                  <a16:creationId xmlns:a16="http://schemas.microsoft.com/office/drawing/2014/main" id="{22600F7B-AC38-4032-A5B2-B62CE7E93AB7}"/>
                </a:ext>
              </a:extLst>
            </p:cNvPr>
            <p:cNvSpPr/>
            <p:nvPr/>
          </p:nvSpPr>
          <p:spPr>
            <a:xfrm>
              <a:off x="8355551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0" name="椭圆 819">
              <a:extLst>
                <a:ext uri="{FF2B5EF4-FFF2-40B4-BE49-F238E27FC236}">
                  <a16:creationId xmlns:a16="http://schemas.microsoft.com/office/drawing/2014/main" id="{00DEDF53-187A-4EA0-BD79-EF361BFA483A}"/>
                </a:ext>
              </a:extLst>
            </p:cNvPr>
            <p:cNvSpPr/>
            <p:nvPr/>
          </p:nvSpPr>
          <p:spPr>
            <a:xfrm>
              <a:off x="8506898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1" name="椭圆 820">
              <a:extLst>
                <a:ext uri="{FF2B5EF4-FFF2-40B4-BE49-F238E27FC236}">
                  <a16:creationId xmlns:a16="http://schemas.microsoft.com/office/drawing/2014/main" id="{224B956A-F6E2-4B69-A58E-5076C622AF13}"/>
                </a:ext>
              </a:extLst>
            </p:cNvPr>
            <p:cNvSpPr/>
            <p:nvPr/>
          </p:nvSpPr>
          <p:spPr>
            <a:xfrm>
              <a:off x="8658247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2" name="椭圆 821">
              <a:extLst>
                <a:ext uri="{FF2B5EF4-FFF2-40B4-BE49-F238E27FC236}">
                  <a16:creationId xmlns:a16="http://schemas.microsoft.com/office/drawing/2014/main" id="{116F97CC-2E3E-4FE0-8986-64F28C3B5822}"/>
                </a:ext>
              </a:extLst>
            </p:cNvPr>
            <p:cNvSpPr/>
            <p:nvPr/>
          </p:nvSpPr>
          <p:spPr>
            <a:xfrm>
              <a:off x="8809595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3" name="椭圆 822">
              <a:extLst>
                <a:ext uri="{FF2B5EF4-FFF2-40B4-BE49-F238E27FC236}">
                  <a16:creationId xmlns:a16="http://schemas.microsoft.com/office/drawing/2014/main" id="{8444F46C-E738-48CA-B651-4EE00FA2405A}"/>
                </a:ext>
              </a:extLst>
            </p:cNvPr>
            <p:cNvSpPr/>
            <p:nvPr/>
          </p:nvSpPr>
          <p:spPr>
            <a:xfrm>
              <a:off x="896094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4" name="椭圆 823">
              <a:extLst>
                <a:ext uri="{FF2B5EF4-FFF2-40B4-BE49-F238E27FC236}">
                  <a16:creationId xmlns:a16="http://schemas.microsoft.com/office/drawing/2014/main" id="{3A75D3A6-A246-4A8A-B2D8-59FC896C489E}"/>
                </a:ext>
              </a:extLst>
            </p:cNvPr>
            <p:cNvSpPr/>
            <p:nvPr/>
          </p:nvSpPr>
          <p:spPr>
            <a:xfrm>
              <a:off x="9112291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5" name="椭圆 824">
              <a:extLst>
                <a:ext uri="{FF2B5EF4-FFF2-40B4-BE49-F238E27FC236}">
                  <a16:creationId xmlns:a16="http://schemas.microsoft.com/office/drawing/2014/main" id="{95A4A94E-F829-46B4-B2C4-DFC2666BA296}"/>
                </a:ext>
              </a:extLst>
            </p:cNvPr>
            <p:cNvSpPr/>
            <p:nvPr/>
          </p:nvSpPr>
          <p:spPr>
            <a:xfrm>
              <a:off x="926364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6" name="椭圆 825">
              <a:extLst>
                <a:ext uri="{FF2B5EF4-FFF2-40B4-BE49-F238E27FC236}">
                  <a16:creationId xmlns:a16="http://schemas.microsoft.com/office/drawing/2014/main" id="{414620FD-62E4-4651-A921-12F7EC5AFE16}"/>
                </a:ext>
              </a:extLst>
            </p:cNvPr>
            <p:cNvSpPr/>
            <p:nvPr/>
          </p:nvSpPr>
          <p:spPr>
            <a:xfrm>
              <a:off x="9414987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7" name="椭圆 826">
              <a:extLst>
                <a:ext uri="{FF2B5EF4-FFF2-40B4-BE49-F238E27FC236}">
                  <a16:creationId xmlns:a16="http://schemas.microsoft.com/office/drawing/2014/main" id="{A392EB83-CE46-46A2-998B-00B2E6F9D031}"/>
                </a:ext>
              </a:extLst>
            </p:cNvPr>
            <p:cNvSpPr/>
            <p:nvPr/>
          </p:nvSpPr>
          <p:spPr>
            <a:xfrm>
              <a:off x="9566336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8" name="椭圆 827">
              <a:extLst>
                <a:ext uri="{FF2B5EF4-FFF2-40B4-BE49-F238E27FC236}">
                  <a16:creationId xmlns:a16="http://schemas.microsoft.com/office/drawing/2014/main" id="{AEF72B51-2AAA-48CA-901C-C6109B830A53}"/>
                </a:ext>
              </a:extLst>
            </p:cNvPr>
            <p:cNvSpPr/>
            <p:nvPr/>
          </p:nvSpPr>
          <p:spPr>
            <a:xfrm>
              <a:off x="9717684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29" name="椭圆 828">
              <a:extLst>
                <a:ext uri="{FF2B5EF4-FFF2-40B4-BE49-F238E27FC236}">
                  <a16:creationId xmlns:a16="http://schemas.microsoft.com/office/drawing/2014/main" id="{88788200-F946-4542-92A9-97CF1DB08FBE}"/>
                </a:ext>
              </a:extLst>
            </p:cNvPr>
            <p:cNvSpPr/>
            <p:nvPr/>
          </p:nvSpPr>
          <p:spPr>
            <a:xfrm>
              <a:off x="8204202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0" name="椭圆 829">
              <a:extLst>
                <a:ext uri="{FF2B5EF4-FFF2-40B4-BE49-F238E27FC236}">
                  <a16:creationId xmlns:a16="http://schemas.microsoft.com/office/drawing/2014/main" id="{B7D342E8-DDEB-40BE-A65D-1441406A4C1D}"/>
                </a:ext>
              </a:extLst>
            </p:cNvPr>
            <p:cNvSpPr/>
            <p:nvPr/>
          </p:nvSpPr>
          <p:spPr>
            <a:xfrm>
              <a:off x="8355551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1" name="椭圆 830">
              <a:extLst>
                <a:ext uri="{FF2B5EF4-FFF2-40B4-BE49-F238E27FC236}">
                  <a16:creationId xmlns:a16="http://schemas.microsoft.com/office/drawing/2014/main" id="{91C0F11B-1CCD-4C1C-A895-2F1190BBB8A5}"/>
                </a:ext>
              </a:extLst>
            </p:cNvPr>
            <p:cNvSpPr/>
            <p:nvPr/>
          </p:nvSpPr>
          <p:spPr>
            <a:xfrm>
              <a:off x="8506898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2" name="椭圆 831">
              <a:extLst>
                <a:ext uri="{FF2B5EF4-FFF2-40B4-BE49-F238E27FC236}">
                  <a16:creationId xmlns:a16="http://schemas.microsoft.com/office/drawing/2014/main" id="{E1DC6B46-C91C-41F8-A2A7-F7DF665A7AC6}"/>
                </a:ext>
              </a:extLst>
            </p:cNvPr>
            <p:cNvSpPr/>
            <p:nvPr/>
          </p:nvSpPr>
          <p:spPr>
            <a:xfrm>
              <a:off x="8658247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3" name="椭圆 832">
              <a:extLst>
                <a:ext uri="{FF2B5EF4-FFF2-40B4-BE49-F238E27FC236}">
                  <a16:creationId xmlns:a16="http://schemas.microsoft.com/office/drawing/2014/main" id="{C2B5C01D-4049-4576-8B12-E54927E41989}"/>
                </a:ext>
              </a:extLst>
            </p:cNvPr>
            <p:cNvSpPr/>
            <p:nvPr/>
          </p:nvSpPr>
          <p:spPr>
            <a:xfrm>
              <a:off x="8809595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4" name="椭圆 833">
              <a:extLst>
                <a:ext uri="{FF2B5EF4-FFF2-40B4-BE49-F238E27FC236}">
                  <a16:creationId xmlns:a16="http://schemas.microsoft.com/office/drawing/2014/main" id="{35F2ADF3-786E-4508-B4C6-591A28F1FC0C}"/>
                </a:ext>
              </a:extLst>
            </p:cNvPr>
            <p:cNvSpPr/>
            <p:nvPr/>
          </p:nvSpPr>
          <p:spPr>
            <a:xfrm>
              <a:off x="896094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5" name="椭圆 834">
              <a:extLst>
                <a:ext uri="{FF2B5EF4-FFF2-40B4-BE49-F238E27FC236}">
                  <a16:creationId xmlns:a16="http://schemas.microsoft.com/office/drawing/2014/main" id="{80DD87A5-0363-4B76-9159-5F2E7776631E}"/>
                </a:ext>
              </a:extLst>
            </p:cNvPr>
            <p:cNvSpPr/>
            <p:nvPr/>
          </p:nvSpPr>
          <p:spPr>
            <a:xfrm>
              <a:off x="9112291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6" name="椭圆 835">
              <a:extLst>
                <a:ext uri="{FF2B5EF4-FFF2-40B4-BE49-F238E27FC236}">
                  <a16:creationId xmlns:a16="http://schemas.microsoft.com/office/drawing/2014/main" id="{6C43A81F-171A-4F13-A0C2-21CED186AFAC}"/>
                </a:ext>
              </a:extLst>
            </p:cNvPr>
            <p:cNvSpPr/>
            <p:nvPr/>
          </p:nvSpPr>
          <p:spPr>
            <a:xfrm>
              <a:off x="926364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7" name="椭圆 836">
              <a:extLst>
                <a:ext uri="{FF2B5EF4-FFF2-40B4-BE49-F238E27FC236}">
                  <a16:creationId xmlns:a16="http://schemas.microsoft.com/office/drawing/2014/main" id="{BD2DE48B-2F79-4803-B92E-CA42AA6B21B1}"/>
                </a:ext>
              </a:extLst>
            </p:cNvPr>
            <p:cNvSpPr/>
            <p:nvPr/>
          </p:nvSpPr>
          <p:spPr>
            <a:xfrm>
              <a:off x="9414987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8" name="椭圆 837">
              <a:extLst>
                <a:ext uri="{FF2B5EF4-FFF2-40B4-BE49-F238E27FC236}">
                  <a16:creationId xmlns:a16="http://schemas.microsoft.com/office/drawing/2014/main" id="{65D50274-6816-4E64-B109-0487397D3825}"/>
                </a:ext>
              </a:extLst>
            </p:cNvPr>
            <p:cNvSpPr/>
            <p:nvPr/>
          </p:nvSpPr>
          <p:spPr>
            <a:xfrm>
              <a:off x="9566336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39" name="椭圆 838">
              <a:extLst>
                <a:ext uri="{FF2B5EF4-FFF2-40B4-BE49-F238E27FC236}">
                  <a16:creationId xmlns:a16="http://schemas.microsoft.com/office/drawing/2014/main" id="{60252380-6ED7-4EB6-9BA1-C1506C0477B5}"/>
                </a:ext>
              </a:extLst>
            </p:cNvPr>
            <p:cNvSpPr/>
            <p:nvPr/>
          </p:nvSpPr>
          <p:spPr>
            <a:xfrm>
              <a:off x="9717684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0" name="椭圆 839">
              <a:extLst>
                <a:ext uri="{FF2B5EF4-FFF2-40B4-BE49-F238E27FC236}">
                  <a16:creationId xmlns:a16="http://schemas.microsoft.com/office/drawing/2014/main" id="{26C5B7B4-EEA3-41D1-BD18-196ECE465D96}"/>
                </a:ext>
              </a:extLst>
            </p:cNvPr>
            <p:cNvSpPr/>
            <p:nvPr/>
          </p:nvSpPr>
          <p:spPr>
            <a:xfrm>
              <a:off x="9869032" y="31640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1" name="椭圆 840">
              <a:extLst>
                <a:ext uri="{FF2B5EF4-FFF2-40B4-BE49-F238E27FC236}">
                  <a16:creationId xmlns:a16="http://schemas.microsoft.com/office/drawing/2014/main" id="{E65D1CFA-DC95-4488-9306-9D43F7AF9E37}"/>
                </a:ext>
              </a:extLst>
            </p:cNvPr>
            <p:cNvSpPr/>
            <p:nvPr/>
          </p:nvSpPr>
          <p:spPr>
            <a:xfrm>
              <a:off x="8204202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15E85C3-66B7-4005-977E-6F622B0811B5}"/>
                </a:ext>
              </a:extLst>
            </p:cNvPr>
            <p:cNvSpPr/>
            <p:nvPr/>
          </p:nvSpPr>
          <p:spPr>
            <a:xfrm>
              <a:off x="8355551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F19FDDC5-09D9-407C-83F2-5A21882C31ED}"/>
                </a:ext>
              </a:extLst>
            </p:cNvPr>
            <p:cNvSpPr/>
            <p:nvPr/>
          </p:nvSpPr>
          <p:spPr>
            <a:xfrm>
              <a:off x="8506898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4" name="椭圆 843">
              <a:extLst>
                <a:ext uri="{FF2B5EF4-FFF2-40B4-BE49-F238E27FC236}">
                  <a16:creationId xmlns:a16="http://schemas.microsoft.com/office/drawing/2014/main" id="{48469B76-08C6-48D1-B2CF-92EE3570C325}"/>
                </a:ext>
              </a:extLst>
            </p:cNvPr>
            <p:cNvSpPr/>
            <p:nvPr/>
          </p:nvSpPr>
          <p:spPr>
            <a:xfrm>
              <a:off x="8658247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5" name="椭圆 844">
              <a:extLst>
                <a:ext uri="{FF2B5EF4-FFF2-40B4-BE49-F238E27FC236}">
                  <a16:creationId xmlns:a16="http://schemas.microsoft.com/office/drawing/2014/main" id="{F3D6F2A3-257F-4384-8D0E-041A416A8D8A}"/>
                </a:ext>
              </a:extLst>
            </p:cNvPr>
            <p:cNvSpPr/>
            <p:nvPr/>
          </p:nvSpPr>
          <p:spPr>
            <a:xfrm>
              <a:off x="8809595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6" name="椭圆 845">
              <a:extLst>
                <a:ext uri="{FF2B5EF4-FFF2-40B4-BE49-F238E27FC236}">
                  <a16:creationId xmlns:a16="http://schemas.microsoft.com/office/drawing/2014/main" id="{BC1A6A62-ECD6-4CF2-8145-F739C9577FAC}"/>
                </a:ext>
              </a:extLst>
            </p:cNvPr>
            <p:cNvSpPr/>
            <p:nvPr/>
          </p:nvSpPr>
          <p:spPr>
            <a:xfrm>
              <a:off x="896094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7" name="椭圆 846">
              <a:extLst>
                <a:ext uri="{FF2B5EF4-FFF2-40B4-BE49-F238E27FC236}">
                  <a16:creationId xmlns:a16="http://schemas.microsoft.com/office/drawing/2014/main" id="{1E439B92-C7BA-4674-930D-E6096CA79AD6}"/>
                </a:ext>
              </a:extLst>
            </p:cNvPr>
            <p:cNvSpPr/>
            <p:nvPr/>
          </p:nvSpPr>
          <p:spPr>
            <a:xfrm>
              <a:off x="9112291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8" name="椭圆 847">
              <a:extLst>
                <a:ext uri="{FF2B5EF4-FFF2-40B4-BE49-F238E27FC236}">
                  <a16:creationId xmlns:a16="http://schemas.microsoft.com/office/drawing/2014/main" id="{04341ED4-1477-4C1C-A699-CBAFACB5D3E7}"/>
                </a:ext>
              </a:extLst>
            </p:cNvPr>
            <p:cNvSpPr/>
            <p:nvPr/>
          </p:nvSpPr>
          <p:spPr>
            <a:xfrm>
              <a:off x="926364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49" name="椭圆 848">
              <a:extLst>
                <a:ext uri="{FF2B5EF4-FFF2-40B4-BE49-F238E27FC236}">
                  <a16:creationId xmlns:a16="http://schemas.microsoft.com/office/drawing/2014/main" id="{27724B7B-7FCF-40EB-A9EA-F0B2E010E69A}"/>
                </a:ext>
              </a:extLst>
            </p:cNvPr>
            <p:cNvSpPr/>
            <p:nvPr/>
          </p:nvSpPr>
          <p:spPr>
            <a:xfrm>
              <a:off x="9414987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0" name="椭圆 849">
              <a:extLst>
                <a:ext uri="{FF2B5EF4-FFF2-40B4-BE49-F238E27FC236}">
                  <a16:creationId xmlns:a16="http://schemas.microsoft.com/office/drawing/2014/main" id="{C689A67F-4196-4246-AAE9-A46D3D538C99}"/>
                </a:ext>
              </a:extLst>
            </p:cNvPr>
            <p:cNvSpPr/>
            <p:nvPr/>
          </p:nvSpPr>
          <p:spPr>
            <a:xfrm>
              <a:off x="9566336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1" name="椭圆 850">
              <a:extLst>
                <a:ext uri="{FF2B5EF4-FFF2-40B4-BE49-F238E27FC236}">
                  <a16:creationId xmlns:a16="http://schemas.microsoft.com/office/drawing/2014/main" id="{F667AFE2-E42E-49B6-8758-F7C8CF3A08B7}"/>
                </a:ext>
              </a:extLst>
            </p:cNvPr>
            <p:cNvSpPr/>
            <p:nvPr/>
          </p:nvSpPr>
          <p:spPr>
            <a:xfrm>
              <a:off x="9717684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2" name="椭圆 851">
              <a:extLst>
                <a:ext uri="{FF2B5EF4-FFF2-40B4-BE49-F238E27FC236}">
                  <a16:creationId xmlns:a16="http://schemas.microsoft.com/office/drawing/2014/main" id="{5AB9BF7D-CD05-4C16-AEC4-A2CE796D4822}"/>
                </a:ext>
              </a:extLst>
            </p:cNvPr>
            <p:cNvSpPr/>
            <p:nvPr/>
          </p:nvSpPr>
          <p:spPr>
            <a:xfrm>
              <a:off x="9869032" y="488592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3" name="椭圆 852">
              <a:extLst>
                <a:ext uri="{FF2B5EF4-FFF2-40B4-BE49-F238E27FC236}">
                  <a16:creationId xmlns:a16="http://schemas.microsoft.com/office/drawing/2014/main" id="{70517393-BCC7-449D-9C00-17F296DA2EE2}"/>
                </a:ext>
              </a:extLst>
            </p:cNvPr>
            <p:cNvSpPr/>
            <p:nvPr/>
          </p:nvSpPr>
          <p:spPr>
            <a:xfrm>
              <a:off x="8204202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id="{E886902E-A493-41F6-ACA7-73AACB0401E6}"/>
                </a:ext>
              </a:extLst>
            </p:cNvPr>
            <p:cNvSpPr/>
            <p:nvPr/>
          </p:nvSpPr>
          <p:spPr>
            <a:xfrm>
              <a:off x="8355551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id="{E9AF88C4-EEA3-49EA-B952-AE2ADF5DD6D3}"/>
                </a:ext>
              </a:extLst>
            </p:cNvPr>
            <p:cNvSpPr/>
            <p:nvPr/>
          </p:nvSpPr>
          <p:spPr>
            <a:xfrm>
              <a:off x="8506898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6" name="椭圆 855">
              <a:extLst>
                <a:ext uri="{FF2B5EF4-FFF2-40B4-BE49-F238E27FC236}">
                  <a16:creationId xmlns:a16="http://schemas.microsoft.com/office/drawing/2014/main" id="{90D2E0B4-227C-4359-9221-3C60F4C28F08}"/>
                </a:ext>
              </a:extLst>
            </p:cNvPr>
            <p:cNvSpPr/>
            <p:nvPr/>
          </p:nvSpPr>
          <p:spPr>
            <a:xfrm>
              <a:off x="8658247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7" name="椭圆 856">
              <a:extLst>
                <a:ext uri="{FF2B5EF4-FFF2-40B4-BE49-F238E27FC236}">
                  <a16:creationId xmlns:a16="http://schemas.microsoft.com/office/drawing/2014/main" id="{2FEFE38C-8F7A-490C-BA53-58088DEBF4C6}"/>
                </a:ext>
              </a:extLst>
            </p:cNvPr>
            <p:cNvSpPr/>
            <p:nvPr/>
          </p:nvSpPr>
          <p:spPr>
            <a:xfrm>
              <a:off x="8809595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8" name="椭圆 857">
              <a:extLst>
                <a:ext uri="{FF2B5EF4-FFF2-40B4-BE49-F238E27FC236}">
                  <a16:creationId xmlns:a16="http://schemas.microsoft.com/office/drawing/2014/main" id="{80B63D83-55FD-4725-92EF-29F5BD106E44}"/>
                </a:ext>
              </a:extLst>
            </p:cNvPr>
            <p:cNvSpPr/>
            <p:nvPr/>
          </p:nvSpPr>
          <p:spPr>
            <a:xfrm>
              <a:off x="896094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59" name="椭圆 858">
              <a:extLst>
                <a:ext uri="{FF2B5EF4-FFF2-40B4-BE49-F238E27FC236}">
                  <a16:creationId xmlns:a16="http://schemas.microsoft.com/office/drawing/2014/main" id="{218B240B-B660-423E-AA35-583A145BA21F}"/>
                </a:ext>
              </a:extLst>
            </p:cNvPr>
            <p:cNvSpPr/>
            <p:nvPr/>
          </p:nvSpPr>
          <p:spPr>
            <a:xfrm>
              <a:off x="9112291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0" name="椭圆 859">
              <a:extLst>
                <a:ext uri="{FF2B5EF4-FFF2-40B4-BE49-F238E27FC236}">
                  <a16:creationId xmlns:a16="http://schemas.microsoft.com/office/drawing/2014/main" id="{F38DF1D7-41C6-4344-9D7E-5395725EEF7C}"/>
                </a:ext>
              </a:extLst>
            </p:cNvPr>
            <p:cNvSpPr/>
            <p:nvPr/>
          </p:nvSpPr>
          <p:spPr>
            <a:xfrm>
              <a:off x="926364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1" name="椭圆 860">
              <a:extLst>
                <a:ext uri="{FF2B5EF4-FFF2-40B4-BE49-F238E27FC236}">
                  <a16:creationId xmlns:a16="http://schemas.microsoft.com/office/drawing/2014/main" id="{902EEDA4-DA17-4021-A4A7-EA4B9B033D6F}"/>
                </a:ext>
              </a:extLst>
            </p:cNvPr>
            <p:cNvSpPr/>
            <p:nvPr/>
          </p:nvSpPr>
          <p:spPr>
            <a:xfrm>
              <a:off x="9414987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2" name="椭圆 861">
              <a:extLst>
                <a:ext uri="{FF2B5EF4-FFF2-40B4-BE49-F238E27FC236}">
                  <a16:creationId xmlns:a16="http://schemas.microsoft.com/office/drawing/2014/main" id="{75816931-F8F9-4FA2-9883-0D734BE153AE}"/>
                </a:ext>
              </a:extLst>
            </p:cNvPr>
            <p:cNvSpPr/>
            <p:nvPr/>
          </p:nvSpPr>
          <p:spPr>
            <a:xfrm>
              <a:off x="9566336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3" name="椭圆 862">
              <a:extLst>
                <a:ext uri="{FF2B5EF4-FFF2-40B4-BE49-F238E27FC236}">
                  <a16:creationId xmlns:a16="http://schemas.microsoft.com/office/drawing/2014/main" id="{C4D4041D-BEFF-4FAB-9BA6-C654FC30D588}"/>
                </a:ext>
              </a:extLst>
            </p:cNvPr>
            <p:cNvSpPr/>
            <p:nvPr/>
          </p:nvSpPr>
          <p:spPr>
            <a:xfrm>
              <a:off x="9717684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4" name="椭圆 863">
              <a:extLst>
                <a:ext uri="{FF2B5EF4-FFF2-40B4-BE49-F238E27FC236}">
                  <a16:creationId xmlns:a16="http://schemas.microsoft.com/office/drawing/2014/main" id="{AE2ADBC5-BBF2-4FDC-8079-CE046F9D14E1}"/>
                </a:ext>
              </a:extLst>
            </p:cNvPr>
            <p:cNvSpPr/>
            <p:nvPr/>
          </p:nvSpPr>
          <p:spPr>
            <a:xfrm>
              <a:off x="9869032" y="660775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id="{729894CD-75A1-431E-849C-29809613AFF6}"/>
                </a:ext>
              </a:extLst>
            </p:cNvPr>
            <p:cNvSpPr/>
            <p:nvPr/>
          </p:nvSpPr>
          <p:spPr>
            <a:xfrm>
              <a:off x="8204202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id="{C6673092-2CFF-421B-AD27-E54B928C768F}"/>
                </a:ext>
              </a:extLst>
            </p:cNvPr>
            <p:cNvSpPr/>
            <p:nvPr/>
          </p:nvSpPr>
          <p:spPr>
            <a:xfrm>
              <a:off x="8355551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7" name="椭圆 866">
              <a:extLst>
                <a:ext uri="{FF2B5EF4-FFF2-40B4-BE49-F238E27FC236}">
                  <a16:creationId xmlns:a16="http://schemas.microsoft.com/office/drawing/2014/main" id="{D476DDBC-261C-4930-8D4C-9079FB39015B}"/>
                </a:ext>
              </a:extLst>
            </p:cNvPr>
            <p:cNvSpPr/>
            <p:nvPr/>
          </p:nvSpPr>
          <p:spPr>
            <a:xfrm>
              <a:off x="8506898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8" name="椭圆 867">
              <a:extLst>
                <a:ext uri="{FF2B5EF4-FFF2-40B4-BE49-F238E27FC236}">
                  <a16:creationId xmlns:a16="http://schemas.microsoft.com/office/drawing/2014/main" id="{5930333B-E5A0-4EE2-B4D7-7822BC28BDE8}"/>
                </a:ext>
              </a:extLst>
            </p:cNvPr>
            <p:cNvSpPr/>
            <p:nvPr/>
          </p:nvSpPr>
          <p:spPr>
            <a:xfrm>
              <a:off x="8658247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69" name="椭圆 868">
              <a:extLst>
                <a:ext uri="{FF2B5EF4-FFF2-40B4-BE49-F238E27FC236}">
                  <a16:creationId xmlns:a16="http://schemas.microsoft.com/office/drawing/2014/main" id="{B8895253-0D28-4667-9186-566AFF824892}"/>
                </a:ext>
              </a:extLst>
            </p:cNvPr>
            <p:cNvSpPr/>
            <p:nvPr/>
          </p:nvSpPr>
          <p:spPr>
            <a:xfrm>
              <a:off x="8809595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0" name="椭圆 869">
              <a:extLst>
                <a:ext uri="{FF2B5EF4-FFF2-40B4-BE49-F238E27FC236}">
                  <a16:creationId xmlns:a16="http://schemas.microsoft.com/office/drawing/2014/main" id="{B4D0FCB8-34C4-49E0-9808-D3FCAADA0E65}"/>
                </a:ext>
              </a:extLst>
            </p:cNvPr>
            <p:cNvSpPr/>
            <p:nvPr/>
          </p:nvSpPr>
          <p:spPr>
            <a:xfrm>
              <a:off x="896094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1" name="椭圆 870">
              <a:extLst>
                <a:ext uri="{FF2B5EF4-FFF2-40B4-BE49-F238E27FC236}">
                  <a16:creationId xmlns:a16="http://schemas.microsoft.com/office/drawing/2014/main" id="{875F8271-9CF6-4AF5-8C5F-2128CADCBF1F}"/>
                </a:ext>
              </a:extLst>
            </p:cNvPr>
            <p:cNvSpPr/>
            <p:nvPr/>
          </p:nvSpPr>
          <p:spPr>
            <a:xfrm>
              <a:off x="9112291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2" name="椭圆 871">
              <a:extLst>
                <a:ext uri="{FF2B5EF4-FFF2-40B4-BE49-F238E27FC236}">
                  <a16:creationId xmlns:a16="http://schemas.microsoft.com/office/drawing/2014/main" id="{884CE329-4460-4CAA-B92A-6A05E52EE1F4}"/>
                </a:ext>
              </a:extLst>
            </p:cNvPr>
            <p:cNvSpPr/>
            <p:nvPr/>
          </p:nvSpPr>
          <p:spPr>
            <a:xfrm>
              <a:off x="926364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3" name="椭圆 872">
              <a:extLst>
                <a:ext uri="{FF2B5EF4-FFF2-40B4-BE49-F238E27FC236}">
                  <a16:creationId xmlns:a16="http://schemas.microsoft.com/office/drawing/2014/main" id="{E5591803-5BAF-4C23-BDA0-6DD5227D50AA}"/>
                </a:ext>
              </a:extLst>
            </p:cNvPr>
            <p:cNvSpPr/>
            <p:nvPr/>
          </p:nvSpPr>
          <p:spPr>
            <a:xfrm>
              <a:off x="9414987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4" name="椭圆 873">
              <a:extLst>
                <a:ext uri="{FF2B5EF4-FFF2-40B4-BE49-F238E27FC236}">
                  <a16:creationId xmlns:a16="http://schemas.microsoft.com/office/drawing/2014/main" id="{F5B94D65-981C-4815-A5F7-03D2AEB653D2}"/>
                </a:ext>
              </a:extLst>
            </p:cNvPr>
            <p:cNvSpPr/>
            <p:nvPr/>
          </p:nvSpPr>
          <p:spPr>
            <a:xfrm>
              <a:off x="9566336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5" name="椭圆 874">
              <a:extLst>
                <a:ext uri="{FF2B5EF4-FFF2-40B4-BE49-F238E27FC236}">
                  <a16:creationId xmlns:a16="http://schemas.microsoft.com/office/drawing/2014/main" id="{E2D5FCB4-2980-4935-A4F4-E62C4DA9327C}"/>
                </a:ext>
              </a:extLst>
            </p:cNvPr>
            <p:cNvSpPr/>
            <p:nvPr/>
          </p:nvSpPr>
          <p:spPr>
            <a:xfrm>
              <a:off x="9717684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6" name="椭圆 875">
              <a:extLst>
                <a:ext uri="{FF2B5EF4-FFF2-40B4-BE49-F238E27FC236}">
                  <a16:creationId xmlns:a16="http://schemas.microsoft.com/office/drawing/2014/main" id="{C4680B89-A0B7-4B5A-83F8-1A0A83BB651F}"/>
                </a:ext>
              </a:extLst>
            </p:cNvPr>
            <p:cNvSpPr/>
            <p:nvPr/>
          </p:nvSpPr>
          <p:spPr>
            <a:xfrm>
              <a:off x="9869032" y="832958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7" name="椭圆 876">
              <a:extLst>
                <a:ext uri="{FF2B5EF4-FFF2-40B4-BE49-F238E27FC236}">
                  <a16:creationId xmlns:a16="http://schemas.microsoft.com/office/drawing/2014/main" id="{A92AE740-237E-4229-A562-16A4413B2126}"/>
                </a:ext>
              </a:extLst>
            </p:cNvPr>
            <p:cNvSpPr/>
            <p:nvPr/>
          </p:nvSpPr>
          <p:spPr>
            <a:xfrm flipH="1">
              <a:off x="11510663" y="130628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8" name="椭圆 877">
              <a:extLst>
                <a:ext uri="{FF2B5EF4-FFF2-40B4-BE49-F238E27FC236}">
                  <a16:creationId xmlns:a16="http://schemas.microsoft.com/office/drawing/2014/main" id="{D23791D1-5A21-4749-B467-8A316F36C274}"/>
                </a:ext>
              </a:extLst>
            </p:cNvPr>
            <p:cNvSpPr/>
            <p:nvPr/>
          </p:nvSpPr>
          <p:spPr>
            <a:xfrm flipH="1">
              <a:off x="11361787" y="13186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79" name="椭圆 878">
              <a:extLst>
                <a:ext uri="{FF2B5EF4-FFF2-40B4-BE49-F238E27FC236}">
                  <a16:creationId xmlns:a16="http://schemas.microsoft.com/office/drawing/2014/main" id="{2FCE5157-ED6D-4A1F-8CEC-FABC2EE4B1D6}"/>
                </a:ext>
              </a:extLst>
            </p:cNvPr>
            <p:cNvSpPr/>
            <p:nvPr/>
          </p:nvSpPr>
          <p:spPr>
            <a:xfrm flipH="1">
              <a:off x="11212911" y="133100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0" name="椭圆 879">
              <a:extLst>
                <a:ext uri="{FF2B5EF4-FFF2-40B4-BE49-F238E27FC236}">
                  <a16:creationId xmlns:a16="http://schemas.microsoft.com/office/drawing/2014/main" id="{F4E69B7B-3CD4-43E7-9E94-B61D606EC5C1}"/>
                </a:ext>
              </a:extLst>
            </p:cNvPr>
            <p:cNvSpPr/>
            <p:nvPr/>
          </p:nvSpPr>
          <p:spPr>
            <a:xfrm flipH="1">
              <a:off x="11064036" y="13433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1" name="椭圆 880">
              <a:extLst>
                <a:ext uri="{FF2B5EF4-FFF2-40B4-BE49-F238E27FC236}">
                  <a16:creationId xmlns:a16="http://schemas.microsoft.com/office/drawing/2014/main" id="{E85F5C57-9E73-4F2D-A8B6-4914A42C2CC3}"/>
                </a:ext>
              </a:extLst>
            </p:cNvPr>
            <p:cNvSpPr/>
            <p:nvPr/>
          </p:nvSpPr>
          <p:spPr>
            <a:xfrm flipH="1">
              <a:off x="10915159" y="135572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2" name="椭圆 881">
              <a:extLst>
                <a:ext uri="{FF2B5EF4-FFF2-40B4-BE49-F238E27FC236}">
                  <a16:creationId xmlns:a16="http://schemas.microsoft.com/office/drawing/2014/main" id="{671E96A9-9170-44E8-B7BD-5FB82475214C}"/>
                </a:ext>
              </a:extLst>
            </p:cNvPr>
            <p:cNvSpPr/>
            <p:nvPr/>
          </p:nvSpPr>
          <p:spPr>
            <a:xfrm flipH="1">
              <a:off x="10766283" y="13680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3" name="椭圆 882">
              <a:extLst>
                <a:ext uri="{FF2B5EF4-FFF2-40B4-BE49-F238E27FC236}">
                  <a16:creationId xmlns:a16="http://schemas.microsoft.com/office/drawing/2014/main" id="{31C6A909-175C-467F-8341-7C2ACEF916BE}"/>
                </a:ext>
              </a:extLst>
            </p:cNvPr>
            <p:cNvSpPr/>
            <p:nvPr/>
          </p:nvSpPr>
          <p:spPr>
            <a:xfrm flipH="1">
              <a:off x="10617407" y="138045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4" name="椭圆 883">
              <a:extLst>
                <a:ext uri="{FF2B5EF4-FFF2-40B4-BE49-F238E27FC236}">
                  <a16:creationId xmlns:a16="http://schemas.microsoft.com/office/drawing/2014/main" id="{D80958D4-3EAA-49EA-BFEB-032134681196}"/>
                </a:ext>
              </a:extLst>
            </p:cNvPr>
            <p:cNvSpPr/>
            <p:nvPr/>
          </p:nvSpPr>
          <p:spPr>
            <a:xfrm flipH="1">
              <a:off x="10468530" y="13928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5" name="椭圆 884">
              <a:extLst>
                <a:ext uri="{FF2B5EF4-FFF2-40B4-BE49-F238E27FC236}">
                  <a16:creationId xmlns:a16="http://schemas.microsoft.com/office/drawing/2014/main" id="{04CB65FB-1AD9-412F-B89A-375A54972AA3}"/>
                </a:ext>
              </a:extLst>
            </p:cNvPr>
            <p:cNvSpPr/>
            <p:nvPr/>
          </p:nvSpPr>
          <p:spPr>
            <a:xfrm flipH="1">
              <a:off x="10319656" y="140517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6" name="椭圆 885">
              <a:extLst>
                <a:ext uri="{FF2B5EF4-FFF2-40B4-BE49-F238E27FC236}">
                  <a16:creationId xmlns:a16="http://schemas.microsoft.com/office/drawing/2014/main" id="{E0D4A0DD-7330-4288-B502-558DD7043C22}"/>
                </a:ext>
              </a:extLst>
            </p:cNvPr>
            <p:cNvSpPr/>
            <p:nvPr/>
          </p:nvSpPr>
          <p:spPr>
            <a:xfrm flipH="1">
              <a:off x="10170779" y="14175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7" name="椭圆 886">
              <a:extLst>
                <a:ext uri="{FF2B5EF4-FFF2-40B4-BE49-F238E27FC236}">
                  <a16:creationId xmlns:a16="http://schemas.microsoft.com/office/drawing/2014/main" id="{69DB7984-867A-44BA-9495-72468DC2DDBF}"/>
                </a:ext>
              </a:extLst>
            </p:cNvPr>
            <p:cNvSpPr/>
            <p:nvPr/>
          </p:nvSpPr>
          <p:spPr>
            <a:xfrm flipH="1">
              <a:off x="10021902" y="142989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8" name="椭圆 887">
              <a:extLst>
                <a:ext uri="{FF2B5EF4-FFF2-40B4-BE49-F238E27FC236}">
                  <a16:creationId xmlns:a16="http://schemas.microsoft.com/office/drawing/2014/main" id="{4B5B0533-E9F0-4A59-A7FD-8883672CADF8}"/>
                </a:ext>
              </a:extLst>
            </p:cNvPr>
            <p:cNvSpPr/>
            <p:nvPr/>
          </p:nvSpPr>
          <p:spPr>
            <a:xfrm flipH="1">
              <a:off x="11510663" y="302812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89" name="椭圆 888">
              <a:extLst>
                <a:ext uri="{FF2B5EF4-FFF2-40B4-BE49-F238E27FC236}">
                  <a16:creationId xmlns:a16="http://schemas.microsoft.com/office/drawing/2014/main" id="{6BE8D682-0183-40BF-92E8-EF2FDB70B377}"/>
                </a:ext>
              </a:extLst>
            </p:cNvPr>
            <p:cNvSpPr/>
            <p:nvPr/>
          </p:nvSpPr>
          <p:spPr>
            <a:xfrm flipH="1">
              <a:off x="11361787" y="304048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0" name="椭圆 889">
              <a:extLst>
                <a:ext uri="{FF2B5EF4-FFF2-40B4-BE49-F238E27FC236}">
                  <a16:creationId xmlns:a16="http://schemas.microsoft.com/office/drawing/2014/main" id="{36A6600D-EEF0-4E13-B8F6-B7E5A302213C}"/>
                </a:ext>
              </a:extLst>
            </p:cNvPr>
            <p:cNvSpPr/>
            <p:nvPr/>
          </p:nvSpPr>
          <p:spPr>
            <a:xfrm flipH="1">
              <a:off x="11212911" y="305284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1" name="椭圆 890">
              <a:extLst>
                <a:ext uri="{FF2B5EF4-FFF2-40B4-BE49-F238E27FC236}">
                  <a16:creationId xmlns:a16="http://schemas.microsoft.com/office/drawing/2014/main" id="{2BA2B831-8ABF-4C44-A339-8D919751EAAE}"/>
                </a:ext>
              </a:extLst>
            </p:cNvPr>
            <p:cNvSpPr/>
            <p:nvPr/>
          </p:nvSpPr>
          <p:spPr>
            <a:xfrm flipH="1">
              <a:off x="11064036" y="306520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2" name="椭圆 891">
              <a:extLst>
                <a:ext uri="{FF2B5EF4-FFF2-40B4-BE49-F238E27FC236}">
                  <a16:creationId xmlns:a16="http://schemas.microsoft.com/office/drawing/2014/main" id="{97B1D03D-9225-4996-A3D3-B18CF472E3DD}"/>
                </a:ext>
              </a:extLst>
            </p:cNvPr>
            <p:cNvSpPr/>
            <p:nvPr/>
          </p:nvSpPr>
          <p:spPr>
            <a:xfrm flipH="1">
              <a:off x="10915159" y="307756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3" name="椭圆 892">
              <a:extLst>
                <a:ext uri="{FF2B5EF4-FFF2-40B4-BE49-F238E27FC236}">
                  <a16:creationId xmlns:a16="http://schemas.microsoft.com/office/drawing/2014/main" id="{2C0D5B36-1FC7-439E-B4C8-59052A48A276}"/>
                </a:ext>
              </a:extLst>
            </p:cNvPr>
            <p:cNvSpPr/>
            <p:nvPr/>
          </p:nvSpPr>
          <p:spPr>
            <a:xfrm flipH="1">
              <a:off x="10766283" y="308992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4" name="椭圆 893">
              <a:extLst>
                <a:ext uri="{FF2B5EF4-FFF2-40B4-BE49-F238E27FC236}">
                  <a16:creationId xmlns:a16="http://schemas.microsoft.com/office/drawing/2014/main" id="{64F0A14E-A8FF-48D4-91E2-AF3A8D3FFB99}"/>
                </a:ext>
              </a:extLst>
            </p:cNvPr>
            <p:cNvSpPr/>
            <p:nvPr/>
          </p:nvSpPr>
          <p:spPr>
            <a:xfrm flipH="1">
              <a:off x="10617407" y="310229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5" name="椭圆 894">
              <a:extLst>
                <a:ext uri="{FF2B5EF4-FFF2-40B4-BE49-F238E27FC236}">
                  <a16:creationId xmlns:a16="http://schemas.microsoft.com/office/drawing/2014/main" id="{6483C67B-5D06-4169-A075-8B39F58FC3A0}"/>
                </a:ext>
              </a:extLst>
            </p:cNvPr>
            <p:cNvSpPr/>
            <p:nvPr/>
          </p:nvSpPr>
          <p:spPr>
            <a:xfrm flipH="1">
              <a:off x="10468530" y="311464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6" name="椭圆 895">
              <a:extLst>
                <a:ext uri="{FF2B5EF4-FFF2-40B4-BE49-F238E27FC236}">
                  <a16:creationId xmlns:a16="http://schemas.microsoft.com/office/drawing/2014/main" id="{268AD2E8-8085-47D7-8E23-9158A11626C1}"/>
                </a:ext>
              </a:extLst>
            </p:cNvPr>
            <p:cNvSpPr/>
            <p:nvPr/>
          </p:nvSpPr>
          <p:spPr>
            <a:xfrm flipH="1">
              <a:off x="10319656" y="312701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7" name="椭圆 896">
              <a:extLst>
                <a:ext uri="{FF2B5EF4-FFF2-40B4-BE49-F238E27FC236}">
                  <a16:creationId xmlns:a16="http://schemas.microsoft.com/office/drawing/2014/main" id="{FCB512DC-15E2-4424-B5CC-44ABFA634DDE}"/>
                </a:ext>
              </a:extLst>
            </p:cNvPr>
            <p:cNvSpPr/>
            <p:nvPr/>
          </p:nvSpPr>
          <p:spPr>
            <a:xfrm flipH="1">
              <a:off x="10170779" y="313936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8" name="椭圆 897">
              <a:extLst>
                <a:ext uri="{FF2B5EF4-FFF2-40B4-BE49-F238E27FC236}">
                  <a16:creationId xmlns:a16="http://schemas.microsoft.com/office/drawing/2014/main" id="{27A324C4-B47B-47A3-9BBF-92DFB6A95648}"/>
                </a:ext>
              </a:extLst>
            </p:cNvPr>
            <p:cNvSpPr/>
            <p:nvPr/>
          </p:nvSpPr>
          <p:spPr>
            <a:xfrm flipH="1">
              <a:off x="10021902" y="315173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899" name="椭圆 898">
              <a:extLst>
                <a:ext uri="{FF2B5EF4-FFF2-40B4-BE49-F238E27FC236}">
                  <a16:creationId xmlns:a16="http://schemas.microsoft.com/office/drawing/2014/main" id="{FD514C1C-B107-453F-8E63-EF815393AEC4}"/>
                </a:ext>
              </a:extLst>
            </p:cNvPr>
            <p:cNvSpPr/>
            <p:nvPr/>
          </p:nvSpPr>
          <p:spPr>
            <a:xfrm flipH="1">
              <a:off x="11510663" y="474995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0" name="椭圆 899">
              <a:extLst>
                <a:ext uri="{FF2B5EF4-FFF2-40B4-BE49-F238E27FC236}">
                  <a16:creationId xmlns:a16="http://schemas.microsoft.com/office/drawing/2014/main" id="{464C87E1-0D38-4B8F-8256-9E1DBFE05358}"/>
                </a:ext>
              </a:extLst>
            </p:cNvPr>
            <p:cNvSpPr/>
            <p:nvPr/>
          </p:nvSpPr>
          <p:spPr>
            <a:xfrm flipH="1">
              <a:off x="11361787" y="476231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1" name="椭圆 900">
              <a:extLst>
                <a:ext uri="{FF2B5EF4-FFF2-40B4-BE49-F238E27FC236}">
                  <a16:creationId xmlns:a16="http://schemas.microsoft.com/office/drawing/2014/main" id="{56F036A1-9AD8-462E-95AD-1B7DBC8525BB}"/>
                </a:ext>
              </a:extLst>
            </p:cNvPr>
            <p:cNvSpPr/>
            <p:nvPr/>
          </p:nvSpPr>
          <p:spPr>
            <a:xfrm flipH="1">
              <a:off x="11212911" y="477467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2" name="椭圆 901">
              <a:extLst>
                <a:ext uri="{FF2B5EF4-FFF2-40B4-BE49-F238E27FC236}">
                  <a16:creationId xmlns:a16="http://schemas.microsoft.com/office/drawing/2014/main" id="{7C086989-BCFB-4915-A6E0-B34962277843}"/>
                </a:ext>
              </a:extLst>
            </p:cNvPr>
            <p:cNvSpPr/>
            <p:nvPr/>
          </p:nvSpPr>
          <p:spPr>
            <a:xfrm flipH="1">
              <a:off x="11064036" y="478703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3" name="椭圆 902">
              <a:extLst>
                <a:ext uri="{FF2B5EF4-FFF2-40B4-BE49-F238E27FC236}">
                  <a16:creationId xmlns:a16="http://schemas.microsoft.com/office/drawing/2014/main" id="{C1B60D9C-811F-4708-93D1-6D5E8D43118B}"/>
                </a:ext>
              </a:extLst>
            </p:cNvPr>
            <p:cNvSpPr/>
            <p:nvPr/>
          </p:nvSpPr>
          <p:spPr>
            <a:xfrm flipH="1">
              <a:off x="10915159" y="479938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4" name="椭圆 903">
              <a:extLst>
                <a:ext uri="{FF2B5EF4-FFF2-40B4-BE49-F238E27FC236}">
                  <a16:creationId xmlns:a16="http://schemas.microsoft.com/office/drawing/2014/main" id="{406ECDE6-606B-451D-BFF8-D68ECB9B1057}"/>
                </a:ext>
              </a:extLst>
            </p:cNvPr>
            <p:cNvSpPr/>
            <p:nvPr/>
          </p:nvSpPr>
          <p:spPr>
            <a:xfrm flipH="1">
              <a:off x="10766283" y="481175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5" name="椭圆 904">
              <a:extLst>
                <a:ext uri="{FF2B5EF4-FFF2-40B4-BE49-F238E27FC236}">
                  <a16:creationId xmlns:a16="http://schemas.microsoft.com/office/drawing/2014/main" id="{FCC8FBFD-D90D-4950-B7A1-009E36C86B23}"/>
                </a:ext>
              </a:extLst>
            </p:cNvPr>
            <p:cNvSpPr/>
            <p:nvPr/>
          </p:nvSpPr>
          <p:spPr>
            <a:xfrm flipH="1">
              <a:off x="10617407" y="482412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6" name="椭圆 905">
              <a:extLst>
                <a:ext uri="{FF2B5EF4-FFF2-40B4-BE49-F238E27FC236}">
                  <a16:creationId xmlns:a16="http://schemas.microsoft.com/office/drawing/2014/main" id="{8B3E3AF7-E491-42FA-B971-145C06EFC087}"/>
                </a:ext>
              </a:extLst>
            </p:cNvPr>
            <p:cNvSpPr/>
            <p:nvPr/>
          </p:nvSpPr>
          <p:spPr>
            <a:xfrm flipH="1">
              <a:off x="10468530" y="483647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7" name="椭圆 906">
              <a:extLst>
                <a:ext uri="{FF2B5EF4-FFF2-40B4-BE49-F238E27FC236}">
                  <a16:creationId xmlns:a16="http://schemas.microsoft.com/office/drawing/2014/main" id="{7228349E-ADDE-4E68-A1F6-3614369E5FC2}"/>
                </a:ext>
              </a:extLst>
            </p:cNvPr>
            <p:cNvSpPr/>
            <p:nvPr/>
          </p:nvSpPr>
          <p:spPr>
            <a:xfrm flipH="1">
              <a:off x="10319656" y="484884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8" name="椭圆 907">
              <a:extLst>
                <a:ext uri="{FF2B5EF4-FFF2-40B4-BE49-F238E27FC236}">
                  <a16:creationId xmlns:a16="http://schemas.microsoft.com/office/drawing/2014/main" id="{CAE86EFF-0137-4342-B920-D0F31586497E}"/>
                </a:ext>
              </a:extLst>
            </p:cNvPr>
            <p:cNvSpPr/>
            <p:nvPr/>
          </p:nvSpPr>
          <p:spPr>
            <a:xfrm flipH="1">
              <a:off x="10170779" y="486119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09" name="椭圆 908">
              <a:extLst>
                <a:ext uri="{FF2B5EF4-FFF2-40B4-BE49-F238E27FC236}">
                  <a16:creationId xmlns:a16="http://schemas.microsoft.com/office/drawing/2014/main" id="{8C54816D-94C0-4B00-B76A-8FD7330279D4}"/>
                </a:ext>
              </a:extLst>
            </p:cNvPr>
            <p:cNvSpPr/>
            <p:nvPr/>
          </p:nvSpPr>
          <p:spPr>
            <a:xfrm flipH="1">
              <a:off x="10021902" y="487355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0" name="椭圆 909">
              <a:extLst>
                <a:ext uri="{FF2B5EF4-FFF2-40B4-BE49-F238E27FC236}">
                  <a16:creationId xmlns:a16="http://schemas.microsoft.com/office/drawing/2014/main" id="{AEE42AF7-2E07-4C57-801A-9F1BB6E4AE67}"/>
                </a:ext>
              </a:extLst>
            </p:cNvPr>
            <p:cNvSpPr/>
            <p:nvPr/>
          </p:nvSpPr>
          <p:spPr>
            <a:xfrm flipH="1">
              <a:off x="11510663" y="647177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1" name="椭圆 910">
              <a:extLst>
                <a:ext uri="{FF2B5EF4-FFF2-40B4-BE49-F238E27FC236}">
                  <a16:creationId xmlns:a16="http://schemas.microsoft.com/office/drawing/2014/main" id="{D5A2BCD5-0CA3-4D38-9E1E-EBAFD52CF422}"/>
                </a:ext>
              </a:extLst>
            </p:cNvPr>
            <p:cNvSpPr/>
            <p:nvPr/>
          </p:nvSpPr>
          <p:spPr>
            <a:xfrm flipH="1">
              <a:off x="11361787" y="648414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2" name="椭圆 911">
              <a:extLst>
                <a:ext uri="{FF2B5EF4-FFF2-40B4-BE49-F238E27FC236}">
                  <a16:creationId xmlns:a16="http://schemas.microsoft.com/office/drawing/2014/main" id="{337495EE-1EB2-4E9A-A567-1980D24CD92C}"/>
                </a:ext>
              </a:extLst>
            </p:cNvPr>
            <p:cNvSpPr/>
            <p:nvPr/>
          </p:nvSpPr>
          <p:spPr>
            <a:xfrm flipH="1">
              <a:off x="11212911" y="649649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3" name="椭圆 912">
              <a:extLst>
                <a:ext uri="{FF2B5EF4-FFF2-40B4-BE49-F238E27FC236}">
                  <a16:creationId xmlns:a16="http://schemas.microsoft.com/office/drawing/2014/main" id="{A34D5146-49B0-48AC-AB9C-59A731180CE4}"/>
                </a:ext>
              </a:extLst>
            </p:cNvPr>
            <p:cNvSpPr/>
            <p:nvPr/>
          </p:nvSpPr>
          <p:spPr>
            <a:xfrm flipH="1">
              <a:off x="11064036" y="650886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4" name="椭圆 913">
              <a:extLst>
                <a:ext uri="{FF2B5EF4-FFF2-40B4-BE49-F238E27FC236}">
                  <a16:creationId xmlns:a16="http://schemas.microsoft.com/office/drawing/2014/main" id="{0154C364-40A3-4082-84E1-C4D409642DBC}"/>
                </a:ext>
              </a:extLst>
            </p:cNvPr>
            <p:cNvSpPr/>
            <p:nvPr/>
          </p:nvSpPr>
          <p:spPr>
            <a:xfrm flipH="1">
              <a:off x="10915159" y="652121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5" name="椭圆 914">
              <a:extLst>
                <a:ext uri="{FF2B5EF4-FFF2-40B4-BE49-F238E27FC236}">
                  <a16:creationId xmlns:a16="http://schemas.microsoft.com/office/drawing/2014/main" id="{505DAD6E-E864-4F7A-9437-42BC6DE3FF68}"/>
                </a:ext>
              </a:extLst>
            </p:cNvPr>
            <p:cNvSpPr/>
            <p:nvPr/>
          </p:nvSpPr>
          <p:spPr>
            <a:xfrm flipH="1">
              <a:off x="10766283" y="653358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6" name="椭圆 915">
              <a:extLst>
                <a:ext uri="{FF2B5EF4-FFF2-40B4-BE49-F238E27FC236}">
                  <a16:creationId xmlns:a16="http://schemas.microsoft.com/office/drawing/2014/main" id="{214A3BB2-D3BD-4F64-BCBE-304307CDB9E7}"/>
                </a:ext>
              </a:extLst>
            </p:cNvPr>
            <p:cNvSpPr/>
            <p:nvPr/>
          </p:nvSpPr>
          <p:spPr>
            <a:xfrm flipH="1">
              <a:off x="10617407" y="654594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7" name="椭圆 916">
              <a:extLst>
                <a:ext uri="{FF2B5EF4-FFF2-40B4-BE49-F238E27FC236}">
                  <a16:creationId xmlns:a16="http://schemas.microsoft.com/office/drawing/2014/main" id="{AB49C9D7-D86F-4CB1-9CAD-6C52C162216D}"/>
                </a:ext>
              </a:extLst>
            </p:cNvPr>
            <p:cNvSpPr/>
            <p:nvPr/>
          </p:nvSpPr>
          <p:spPr>
            <a:xfrm flipH="1">
              <a:off x="10468530" y="655830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8" name="椭圆 917">
              <a:extLst>
                <a:ext uri="{FF2B5EF4-FFF2-40B4-BE49-F238E27FC236}">
                  <a16:creationId xmlns:a16="http://schemas.microsoft.com/office/drawing/2014/main" id="{798793DF-A746-4107-9B5B-D0E96A4C3AEB}"/>
                </a:ext>
              </a:extLst>
            </p:cNvPr>
            <p:cNvSpPr/>
            <p:nvPr/>
          </p:nvSpPr>
          <p:spPr>
            <a:xfrm flipH="1">
              <a:off x="10319656" y="657066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19" name="椭圆 918">
              <a:extLst>
                <a:ext uri="{FF2B5EF4-FFF2-40B4-BE49-F238E27FC236}">
                  <a16:creationId xmlns:a16="http://schemas.microsoft.com/office/drawing/2014/main" id="{48F9EC64-268D-4F76-B8E7-F6DDF3225F77}"/>
                </a:ext>
              </a:extLst>
            </p:cNvPr>
            <p:cNvSpPr/>
            <p:nvPr/>
          </p:nvSpPr>
          <p:spPr>
            <a:xfrm flipH="1">
              <a:off x="10170779" y="658302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0" name="椭圆 919">
              <a:extLst>
                <a:ext uri="{FF2B5EF4-FFF2-40B4-BE49-F238E27FC236}">
                  <a16:creationId xmlns:a16="http://schemas.microsoft.com/office/drawing/2014/main" id="{13BAA462-CBAC-45EA-8403-F9B1BF8DBD9C}"/>
                </a:ext>
              </a:extLst>
            </p:cNvPr>
            <p:cNvSpPr/>
            <p:nvPr/>
          </p:nvSpPr>
          <p:spPr>
            <a:xfrm flipH="1">
              <a:off x="10021902" y="659538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1" name="椭圆 920">
              <a:extLst>
                <a:ext uri="{FF2B5EF4-FFF2-40B4-BE49-F238E27FC236}">
                  <a16:creationId xmlns:a16="http://schemas.microsoft.com/office/drawing/2014/main" id="{84E1DC69-9207-422A-AA3A-544BF63B041C}"/>
                </a:ext>
              </a:extLst>
            </p:cNvPr>
            <p:cNvSpPr/>
            <p:nvPr/>
          </p:nvSpPr>
          <p:spPr>
            <a:xfrm flipH="1">
              <a:off x="11510663" y="819360"/>
              <a:ext cx="70849" cy="7084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2" name="椭圆 921">
              <a:extLst>
                <a:ext uri="{FF2B5EF4-FFF2-40B4-BE49-F238E27FC236}">
                  <a16:creationId xmlns:a16="http://schemas.microsoft.com/office/drawing/2014/main" id="{F9ABBDFD-5CEC-4352-B783-FD1C987F1CEF}"/>
                </a:ext>
              </a:extLst>
            </p:cNvPr>
            <p:cNvSpPr/>
            <p:nvPr/>
          </p:nvSpPr>
          <p:spPr>
            <a:xfrm flipH="1">
              <a:off x="11361787" y="820597"/>
              <a:ext cx="68377" cy="683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3" name="椭圆 922">
              <a:extLst>
                <a:ext uri="{FF2B5EF4-FFF2-40B4-BE49-F238E27FC236}">
                  <a16:creationId xmlns:a16="http://schemas.microsoft.com/office/drawing/2014/main" id="{AB9645F0-CE40-42C4-A00D-B2FFD53D14E2}"/>
                </a:ext>
              </a:extLst>
            </p:cNvPr>
            <p:cNvSpPr/>
            <p:nvPr/>
          </p:nvSpPr>
          <p:spPr>
            <a:xfrm flipH="1">
              <a:off x="11212911" y="821832"/>
              <a:ext cx="65905" cy="6590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4" name="椭圆 923">
              <a:extLst>
                <a:ext uri="{FF2B5EF4-FFF2-40B4-BE49-F238E27FC236}">
                  <a16:creationId xmlns:a16="http://schemas.microsoft.com/office/drawing/2014/main" id="{2F1C861D-E07E-499D-9ECA-3788F14B14C0}"/>
                </a:ext>
              </a:extLst>
            </p:cNvPr>
            <p:cNvSpPr/>
            <p:nvPr/>
          </p:nvSpPr>
          <p:spPr>
            <a:xfrm flipH="1">
              <a:off x="11064036" y="823069"/>
              <a:ext cx="63432" cy="634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5" name="椭圆 924">
              <a:extLst>
                <a:ext uri="{FF2B5EF4-FFF2-40B4-BE49-F238E27FC236}">
                  <a16:creationId xmlns:a16="http://schemas.microsoft.com/office/drawing/2014/main" id="{3AAAD7BC-3FD5-4C93-91D9-C122E28DF056}"/>
                </a:ext>
              </a:extLst>
            </p:cNvPr>
            <p:cNvSpPr/>
            <p:nvPr/>
          </p:nvSpPr>
          <p:spPr>
            <a:xfrm flipH="1">
              <a:off x="10915159" y="824304"/>
              <a:ext cx="60960" cy="609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6" name="椭圆 925">
              <a:extLst>
                <a:ext uri="{FF2B5EF4-FFF2-40B4-BE49-F238E27FC236}">
                  <a16:creationId xmlns:a16="http://schemas.microsoft.com/office/drawing/2014/main" id="{6C413810-1BFD-4DEF-BA43-7153C23E591B}"/>
                </a:ext>
              </a:extLst>
            </p:cNvPr>
            <p:cNvSpPr/>
            <p:nvPr/>
          </p:nvSpPr>
          <p:spPr>
            <a:xfrm flipH="1">
              <a:off x="10766283" y="825541"/>
              <a:ext cx="58488" cy="584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7" name="椭圆 926">
              <a:extLst>
                <a:ext uri="{FF2B5EF4-FFF2-40B4-BE49-F238E27FC236}">
                  <a16:creationId xmlns:a16="http://schemas.microsoft.com/office/drawing/2014/main" id="{8F9AC406-DE4E-456C-8814-E00830E6B1AC}"/>
                </a:ext>
              </a:extLst>
            </p:cNvPr>
            <p:cNvSpPr/>
            <p:nvPr/>
          </p:nvSpPr>
          <p:spPr>
            <a:xfrm flipH="1">
              <a:off x="10617407" y="826777"/>
              <a:ext cx="56016" cy="5601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8" name="椭圆 927">
              <a:extLst>
                <a:ext uri="{FF2B5EF4-FFF2-40B4-BE49-F238E27FC236}">
                  <a16:creationId xmlns:a16="http://schemas.microsoft.com/office/drawing/2014/main" id="{F9BD7A47-29FE-4328-91BC-8C4CAF7B7A9F}"/>
                </a:ext>
              </a:extLst>
            </p:cNvPr>
            <p:cNvSpPr/>
            <p:nvPr/>
          </p:nvSpPr>
          <p:spPr>
            <a:xfrm flipH="1">
              <a:off x="10468530" y="828013"/>
              <a:ext cx="53544" cy="5354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29" name="椭圆 928">
              <a:extLst>
                <a:ext uri="{FF2B5EF4-FFF2-40B4-BE49-F238E27FC236}">
                  <a16:creationId xmlns:a16="http://schemas.microsoft.com/office/drawing/2014/main" id="{3960DA51-2A49-4814-BADA-AF77E4B69785}"/>
                </a:ext>
              </a:extLst>
            </p:cNvPr>
            <p:cNvSpPr/>
            <p:nvPr/>
          </p:nvSpPr>
          <p:spPr>
            <a:xfrm flipH="1">
              <a:off x="10319656" y="829249"/>
              <a:ext cx="51071" cy="5107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0" name="椭圆 929">
              <a:extLst>
                <a:ext uri="{FF2B5EF4-FFF2-40B4-BE49-F238E27FC236}">
                  <a16:creationId xmlns:a16="http://schemas.microsoft.com/office/drawing/2014/main" id="{8BC51620-AFAC-41F3-A610-3632A0D9252C}"/>
                </a:ext>
              </a:extLst>
            </p:cNvPr>
            <p:cNvSpPr/>
            <p:nvPr/>
          </p:nvSpPr>
          <p:spPr>
            <a:xfrm flipH="1">
              <a:off x="10170779" y="830485"/>
              <a:ext cx="48599" cy="4859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1" name="椭圆 930">
              <a:extLst>
                <a:ext uri="{FF2B5EF4-FFF2-40B4-BE49-F238E27FC236}">
                  <a16:creationId xmlns:a16="http://schemas.microsoft.com/office/drawing/2014/main" id="{F6E48078-2298-43C9-AD8D-625EA742950B}"/>
                </a:ext>
              </a:extLst>
            </p:cNvPr>
            <p:cNvSpPr/>
            <p:nvPr/>
          </p:nvSpPr>
          <p:spPr>
            <a:xfrm flipH="1">
              <a:off x="10021902" y="831721"/>
              <a:ext cx="46127" cy="4612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932" name="椭圆 931">
              <a:extLst>
                <a:ext uri="{FF2B5EF4-FFF2-40B4-BE49-F238E27FC236}">
                  <a16:creationId xmlns:a16="http://schemas.microsoft.com/office/drawing/2014/main" id="{3EB05F93-2A13-42A3-9F9D-B78CFC2E1FEC}"/>
                </a:ext>
              </a:extLst>
            </p:cNvPr>
            <p:cNvSpPr/>
            <p:nvPr/>
          </p:nvSpPr>
          <p:spPr>
            <a:xfrm>
              <a:off x="9869032" y="142989"/>
              <a:ext cx="43655" cy="4365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728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奖项设置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02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AWARD SETTING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58EFE58-25F7-468C-B2BD-13248CB18496}"/>
              </a:ext>
            </a:extLst>
          </p:cNvPr>
          <p:cNvSpPr txBox="1"/>
          <p:nvPr/>
        </p:nvSpPr>
        <p:spPr>
          <a:xfrm>
            <a:off x="1462954" y="2193206"/>
            <a:ext cx="1835998" cy="628484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6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NO.</a:t>
            </a:r>
            <a:r>
              <a:rPr lang="en-US" altLang="zh-CN" sz="44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01</a:t>
            </a:r>
            <a:endParaRPr lang="zh-CN" altLang="en-US" sz="1600" dirty="0">
              <a:gradFill>
                <a:gsLst>
                  <a:gs pos="25000">
                    <a:srgbClr val="FFFFFF"/>
                  </a:gs>
                  <a:gs pos="100000">
                    <a:srgbClr val="EEA03E"/>
                  </a:gs>
                </a:gsLst>
                <a:lin ang="2700000" scaled="1"/>
              </a:gradFill>
              <a:latin typeface="思源宋体 CN Heavy"/>
              <a:ea typeface="思源宋体 CN Heavy"/>
            </a:endParaRPr>
          </a:p>
        </p:txBody>
      </p:sp>
      <p:sp>
        <p:nvSpPr>
          <p:cNvPr id="75" name="形状">
            <a:extLst>
              <a:ext uri="{FF2B5EF4-FFF2-40B4-BE49-F238E27FC236}">
                <a16:creationId xmlns:a16="http://schemas.microsoft.com/office/drawing/2014/main" id="{7D097F75-9201-4AF1-A762-13013FFF6ADA}"/>
              </a:ext>
            </a:extLst>
          </p:cNvPr>
          <p:cNvSpPr txBox="1"/>
          <p:nvPr/>
        </p:nvSpPr>
        <p:spPr>
          <a:xfrm>
            <a:off x="1462954" y="2816949"/>
            <a:ext cx="1835998" cy="3539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algn="ctr" defTabSz="913765" hangingPunct="0">
              <a:spcAft>
                <a:spcPts val="1500"/>
              </a:spcAft>
              <a:buSzPct val="25000"/>
              <a:defRPr/>
            </a:pPr>
            <a:r>
              <a:rPr lang="zh-CN" altLang="en-US" sz="17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C0B7C3DE-FB8A-4535-89CF-4A0BFC3D5194}"/>
              </a:ext>
            </a:extLst>
          </p:cNvPr>
          <p:cNvSpPr>
            <a:spLocks/>
          </p:cNvSpPr>
          <p:nvPr/>
        </p:nvSpPr>
        <p:spPr bwMode="auto">
          <a:xfrm flipV="1">
            <a:off x="2244179" y="3166151"/>
            <a:ext cx="273548" cy="70860"/>
          </a:xfrm>
          <a:custGeom>
            <a:avLst/>
            <a:gdLst>
              <a:gd name="connsiteX0" fmla="*/ 18740 w 226073"/>
              <a:gd name="connsiteY0" fmla="*/ 22053 h 58562"/>
              <a:gd name="connsiteX1" fmla="*/ 19842 w 226073"/>
              <a:gd name="connsiteY1" fmla="*/ 22053 h 58562"/>
              <a:gd name="connsiteX2" fmla="*/ 23149 w 226073"/>
              <a:gd name="connsiteY2" fmla="*/ 32897 h 58562"/>
              <a:gd name="connsiteX3" fmla="*/ 26824 w 226073"/>
              <a:gd name="connsiteY3" fmla="*/ 35427 h 58562"/>
              <a:gd name="connsiteX4" fmla="*/ 39317 w 226073"/>
              <a:gd name="connsiteY4" fmla="*/ 35427 h 58562"/>
              <a:gd name="connsiteX5" fmla="*/ 30131 w 226073"/>
              <a:gd name="connsiteY5" fmla="*/ 41933 h 58562"/>
              <a:gd name="connsiteX6" fmla="*/ 28293 w 226073"/>
              <a:gd name="connsiteY6" fmla="*/ 48078 h 58562"/>
              <a:gd name="connsiteX7" fmla="*/ 31600 w 226073"/>
              <a:gd name="connsiteY7" fmla="*/ 58562 h 58562"/>
              <a:gd name="connsiteX8" fmla="*/ 19107 w 226073"/>
              <a:gd name="connsiteY8" fmla="*/ 49886 h 58562"/>
              <a:gd name="connsiteX9" fmla="*/ 7717 w 226073"/>
              <a:gd name="connsiteY9" fmla="*/ 58200 h 58562"/>
              <a:gd name="connsiteX10" fmla="*/ 6982 w 226073"/>
              <a:gd name="connsiteY10" fmla="*/ 57838 h 58562"/>
              <a:gd name="connsiteX11" fmla="*/ 10656 w 226073"/>
              <a:gd name="connsiteY11" fmla="*/ 46994 h 58562"/>
              <a:gd name="connsiteX12" fmla="*/ 9186 w 226073"/>
              <a:gd name="connsiteY12" fmla="*/ 42657 h 58562"/>
              <a:gd name="connsiteX13" fmla="*/ 0 w 226073"/>
              <a:gd name="connsiteY13" fmla="*/ 35427 h 58562"/>
              <a:gd name="connsiteX14" fmla="*/ 11391 w 226073"/>
              <a:gd name="connsiteY14" fmla="*/ 35427 h 58562"/>
              <a:gd name="connsiteX15" fmla="*/ 15433 w 226073"/>
              <a:gd name="connsiteY15" fmla="*/ 32535 h 58562"/>
              <a:gd name="connsiteX16" fmla="*/ 18740 w 226073"/>
              <a:gd name="connsiteY16" fmla="*/ 22053 h 58562"/>
              <a:gd name="connsiteX17" fmla="*/ 206883 w 226073"/>
              <a:gd name="connsiteY17" fmla="*/ 20180 h 58562"/>
              <a:gd name="connsiteX18" fmla="*/ 210574 w 226073"/>
              <a:gd name="connsiteY18" fmla="*/ 31990 h 58562"/>
              <a:gd name="connsiteX19" fmla="*/ 214633 w 226073"/>
              <a:gd name="connsiteY19" fmla="*/ 34942 h 58562"/>
              <a:gd name="connsiteX20" fmla="*/ 226073 w 226073"/>
              <a:gd name="connsiteY20" fmla="*/ 35681 h 58562"/>
              <a:gd name="connsiteX21" fmla="*/ 217217 w 226073"/>
              <a:gd name="connsiteY21" fmla="*/ 42324 h 58562"/>
              <a:gd name="connsiteX22" fmla="*/ 215740 w 226073"/>
              <a:gd name="connsiteY22" fmla="*/ 47121 h 58562"/>
              <a:gd name="connsiteX23" fmla="*/ 219431 w 226073"/>
              <a:gd name="connsiteY23" fmla="*/ 58562 h 58562"/>
              <a:gd name="connsiteX24" fmla="*/ 209097 w 226073"/>
              <a:gd name="connsiteY24" fmla="*/ 51180 h 58562"/>
              <a:gd name="connsiteX25" fmla="*/ 204669 w 226073"/>
              <a:gd name="connsiteY25" fmla="*/ 51180 h 58562"/>
              <a:gd name="connsiteX26" fmla="*/ 195073 w 226073"/>
              <a:gd name="connsiteY26" fmla="*/ 58193 h 58562"/>
              <a:gd name="connsiteX27" fmla="*/ 194704 w 226073"/>
              <a:gd name="connsiteY27" fmla="*/ 57824 h 58562"/>
              <a:gd name="connsiteX28" fmla="*/ 197656 w 226073"/>
              <a:gd name="connsiteY28" fmla="*/ 48228 h 58562"/>
              <a:gd name="connsiteX29" fmla="*/ 195812 w 226073"/>
              <a:gd name="connsiteY29" fmla="*/ 41586 h 58562"/>
              <a:gd name="connsiteX30" fmla="*/ 187692 w 226073"/>
              <a:gd name="connsiteY30" fmla="*/ 34942 h 58562"/>
              <a:gd name="connsiteX31" fmla="*/ 198395 w 226073"/>
              <a:gd name="connsiteY31" fmla="*/ 34942 h 58562"/>
              <a:gd name="connsiteX32" fmla="*/ 203192 w 226073"/>
              <a:gd name="connsiteY32" fmla="*/ 31621 h 58562"/>
              <a:gd name="connsiteX33" fmla="*/ 206883 w 226073"/>
              <a:gd name="connsiteY33" fmla="*/ 20180 h 58562"/>
              <a:gd name="connsiteX34" fmla="*/ 112552 w 226073"/>
              <a:gd name="connsiteY34" fmla="*/ 0 h 58562"/>
              <a:gd name="connsiteX35" fmla="*/ 113520 w 226073"/>
              <a:gd name="connsiteY35" fmla="*/ 0 h 58562"/>
              <a:gd name="connsiteX36" fmla="*/ 119335 w 226073"/>
              <a:gd name="connsiteY36" fmla="*/ 18056 h 58562"/>
              <a:gd name="connsiteX37" fmla="*/ 124180 w 226073"/>
              <a:gd name="connsiteY37" fmla="*/ 21472 h 58562"/>
              <a:gd name="connsiteX38" fmla="*/ 143563 w 226073"/>
              <a:gd name="connsiteY38" fmla="*/ 22449 h 58562"/>
              <a:gd name="connsiteX39" fmla="*/ 129511 w 226073"/>
              <a:gd name="connsiteY39" fmla="*/ 33186 h 58562"/>
              <a:gd name="connsiteX40" fmla="*/ 127088 w 226073"/>
              <a:gd name="connsiteY40" fmla="*/ 41482 h 58562"/>
              <a:gd name="connsiteX41" fmla="*/ 131449 w 226073"/>
              <a:gd name="connsiteY41" fmla="*/ 58562 h 58562"/>
              <a:gd name="connsiteX42" fmla="*/ 119820 w 226073"/>
              <a:gd name="connsiteY42" fmla="*/ 50266 h 58562"/>
              <a:gd name="connsiteX43" fmla="*/ 106253 w 226073"/>
              <a:gd name="connsiteY43" fmla="*/ 50266 h 58562"/>
              <a:gd name="connsiteX44" fmla="*/ 93654 w 226073"/>
              <a:gd name="connsiteY44" fmla="*/ 58074 h 58562"/>
              <a:gd name="connsiteX45" fmla="*/ 99952 w 226073"/>
              <a:gd name="connsiteY45" fmla="*/ 39530 h 58562"/>
              <a:gd name="connsiteX46" fmla="*/ 98015 w 226073"/>
              <a:gd name="connsiteY46" fmla="*/ 34161 h 58562"/>
              <a:gd name="connsiteX47" fmla="*/ 82509 w 226073"/>
              <a:gd name="connsiteY47" fmla="*/ 21472 h 58562"/>
              <a:gd name="connsiteX48" fmla="*/ 99952 w 226073"/>
              <a:gd name="connsiteY48" fmla="*/ 21960 h 58562"/>
              <a:gd name="connsiteX49" fmla="*/ 107222 w 226073"/>
              <a:gd name="connsiteY49" fmla="*/ 16104 h 58562"/>
              <a:gd name="connsiteX50" fmla="*/ 112552 w 226073"/>
              <a:gd name="connsiteY50" fmla="*/ 0 h 5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6073" h="58562">
                <a:moveTo>
                  <a:pt x="18740" y="22053"/>
                </a:moveTo>
                <a:cubicBezTo>
                  <a:pt x="19107" y="22053"/>
                  <a:pt x="19474" y="22053"/>
                  <a:pt x="19842" y="22053"/>
                </a:cubicBezTo>
                <a:cubicBezTo>
                  <a:pt x="20944" y="25667"/>
                  <a:pt x="22047" y="29282"/>
                  <a:pt x="23149" y="32897"/>
                </a:cubicBezTo>
                <a:cubicBezTo>
                  <a:pt x="23884" y="34704"/>
                  <a:pt x="24619" y="35427"/>
                  <a:pt x="26824" y="35427"/>
                </a:cubicBezTo>
                <a:cubicBezTo>
                  <a:pt x="30498" y="35065"/>
                  <a:pt x="34540" y="35427"/>
                  <a:pt x="39317" y="35427"/>
                </a:cubicBezTo>
                <a:cubicBezTo>
                  <a:pt x="35643" y="37957"/>
                  <a:pt x="33070" y="40126"/>
                  <a:pt x="30131" y="41933"/>
                </a:cubicBezTo>
                <a:cubicBezTo>
                  <a:pt x="27192" y="43741"/>
                  <a:pt x="27192" y="45187"/>
                  <a:pt x="28293" y="48078"/>
                </a:cubicBezTo>
                <a:cubicBezTo>
                  <a:pt x="29396" y="50970"/>
                  <a:pt x="30498" y="54586"/>
                  <a:pt x="31600" y="58562"/>
                </a:cubicBezTo>
                <a:cubicBezTo>
                  <a:pt x="27192" y="55308"/>
                  <a:pt x="23149" y="52778"/>
                  <a:pt x="19107" y="49886"/>
                </a:cubicBezTo>
                <a:cubicBezTo>
                  <a:pt x="15433" y="52417"/>
                  <a:pt x="11758" y="55308"/>
                  <a:pt x="7717" y="58200"/>
                </a:cubicBezTo>
                <a:cubicBezTo>
                  <a:pt x="7349" y="57838"/>
                  <a:pt x="7349" y="57838"/>
                  <a:pt x="6982" y="57838"/>
                </a:cubicBezTo>
                <a:cubicBezTo>
                  <a:pt x="8083" y="54224"/>
                  <a:pt x="9186" y="50609"/>
                  <a:pt x="10656" y="46994"/>
                </a:cubicBezTo>
                <a:cubicBezTo>
                  <a:pt x="11391" y="45187"/>
                  <a:pt x="11023" y="43741"/>
                  <a:pt x="9186" y="42657"/>
                </a:cubicBezTo>
                <a:cubicBezTo>
                  <a:pt x="5879" y="40488"/>
                  <a:pt x="2940" y="38319"/>
                  <a:pt x="0" y="35427"/>
                </a:cubicBezTo>
                <a:cubicBezTo>
                  <a:pt x="4041" y="35427"/>
                  <a:pt x="7717" y="35065"/>
                  <a:pt x="11391" y="35427"/>
                </a:cubicBezTo>
                <a:cubicBezTo>
                  <a:pt x="13963" y="35427"/>
                  <a:pt x="14698" y="34704"/>
                  <a:pt x="15433" y="32535"/>
                </a:cubicBezTo>
                <a:cubicBezTo>
                  <a:pt x="16535" y="28921"/>
                  <a:pt x="17637" y="25667"/>
                  <a:pt x="18740" y="22053"/>
                </a:cubicBezTo>
                <a:close/>
                <a:moveTo>
                  <a:pt x="206883" y="20180"/>
                </a:moveTo>
                <a:cubicBezTo>
                  <a:pt x="208359" y="24978"/>
                  <a:pt x="209835" y="28300"/>
                  <a:pt x="210574" y="31990"/>
                </a:cubicBezTo>
                <a:cubicBezTo>
                  <a:pt x="211311" y="34204"/>
                  <a:pt x="212419" y="34942"/>
                  <a:pt x="214633" y="34942"/>
                </a:cubicBezTo>
                <a:cubicBezTo>
                  <a:pt x="218323" y="34573"/>
                  <a:pt x="222014" y="34942"/>
                  <a:pt x="226073" y="35681"/>
                </a:cubicBezTo>
                <a:cubicBezTo>
                  <a:pt x="223121" y="37895"/>
                  <a:pt x="220169" y="40110"/>
                  <a:pt x="217217" y="42324"/>
                </a:cubicBezTo>
                <a:cubicBezTo>
                  <a:pt x="215002" y="43431"/>
                  <a:pt x="214633" y="44907"/>
                  <a:pt x="215740" y="47121"/>
                </a:cubicBezTo>
                <a:cubicBezTo>
                  <a:pt x="216848" y="50442"/>
                  <a:pt x="217954" y="54134"/>
                  <a:pt x="219431" y="58562"/>
                </a:cubicBezTo>
                <a:cubicBezTo>
                  <a:pt x="215371" y="55979"/>
                  <a:pt x="212049" y="53765"/>
                  <a:pt x="209097" y="51180"/>
                </a:cubicBezTo>
                <a:cubicBezTo>
                  <a:pt x="207621" y="50074"/>
                  <a:pt x="206514" y="50074"/>
                  <a:pt x="204669" y="51180"/>
                </a:cubicBezTo>
                <a:cubicBezTo>
                  <a:pt x="201716" y="53765"/>
                  <a:pt x="198395" y="55979"/>
                  <a:pt x="195073" y="58193"/>
                </a:cubicBezTo>
                <a:cubicBezTo>
                  <a:pt x="195073" y="58193"/>
                  <a:pt x="194704" y="57824"/>
                  <a:pt x="194704" y="57824"/>
                </a:cubicBezTo>
                <a:cubicBezTo>
                  <a:pt x="195812" y="54503"/>
                  <a:pt x="196549" y="51180"/>
                  <a:pt x="197656" y="48228"/>
                </a:cubicBezTo>
                <a:cubicBezTo>
                  <a:pt x="199132" y="45276"/>
                  <a:pt x="198763" y="43062"/>
                  <a:pt x="195812" y="41586"/>
                </a:cubicBezTo>
                <a:cubicBezTo>
                  <a:pt x="192859" y="39741"/>
                  <a:pt x="190276" y="37526"/>
                  <a:pt x="187692" y="34942"/>
                </a:cubicBezTo>
                <a:cubicBezTo>
                  <a:pt x="191383" y="34942"/>
                  <a:pt x="194704" y="34573"/>
                  <a:pt x="198395" y="34942"/>
                </a:cubicBezTo>
                <a:cubicBezTo>
                  <a:pt x="200978" y="34942"/>
                  <a:pt x="202454" y="34204"/>
                  <a:pt x="203192" y="31621"/>
                </a:cubicBezTo>
                <a:cubicBezTo>
                  <a:pt x="203930" y="27931"/>
                  <a:pt x="205407" y="24609"/>
                  <a:pt x="206883" y="20180"/>
                </a:cubicBezTo>
                <a:close/>
                <a:moveTo>
                  <a:pt x="112552" y="0"/>
                </a:moveTo>
                <a:cubicBezTo>
                  <a:pt x="113036" y="0"/>
                  <a:pt x="113036" y="0"/>
                  <a:pt x="113520" y="0"/>
                </a:cubicBezTo>
                <a:cubicBezTo>
                  <a:pt x="115459" y="5856"/>
                  <a:pt x="117882" y="11712"/>
                  <a:pt x="119335" y="18056"/>
                </a:cubicBezTo>
                <a:cubicBezTo>
                  <a:pt x="120304" y="20985"/>
                  <a:pt x="121758" y="21960"/>
                  <a:pt x="124180" y="21472"/>
                </a:cubicBezTo>
                <a:cubicBezTo>
                  <a:pt x="130480" y="21472"/>
                  <a:pt x="136779" y="21472"/>
                  <a:pt x="143563" y="22449"/>
                </a:cubicBezTo>
                <a:cubicBezTo>
                  <a:pt x="139202" y="25864"/>
                  <a:pt x="134355" y="29768"/>
                  <a:pt x="129511" y="33186"/>
                </a:cubicBezTo>
                <a:cubicBezTo>
                  <a:pt x="126119" y="35138"/>
                  <a:pt x="125150" y="37577"/>
                  <a:pt x="127088" y="41482"/>
                </a:cubicBezTo>
                <a:cubicBezTo>
                  <a:pt x="129026" y="46850"/>
                  <a:pt x="130480" y="52706"/>
                  <a:pt x="131449" y="58562"/>
                </a:cubicBezTo>
                <a:cubicBezTo>
                  <a:pt x="127573" y="55634"/>
                  <a:pt x="123696" y="53194"/>
                  <a:pt x="119820" y="50266"/>
                </a:cubicBezTo>
                <a:cubicBezTo>
                  <a:pt x="113036" y="44898"/>
                  <a:pt x="113036" y="44898"/>
                  <a:pt x="106253" y="50266"/>
                </a:cubicBezTo>
                <a:cubicBezTo>
                  <a:pt x="102376" y="53194"/>
                  <a:pt x="98500" y="56122"/>
                  <a:pt x="93654" y="58074"/>
                </a:cubicBezTo>
                <a:cubicBezTo>
                  <a:pt x="95592" y="52218"/>
                  <a:pt x="97531" y="45873"/>
                  <a:pt x="99952" y="39530"/>
                </a:cubicBezTo>
                <a:cubicBezTo>
                  <a:pt x="100922" y="37090"/>
                  <a:pt x="100438" y="35626"/>
                  <a:pt x="98015" y="34161"/>
                </a:cubicBezTo>
                <a:cubicBezTo>
                  <a:pt x="92685" y="30257"/>
                  <a:pt x="87840" y="26354"/>
                  <a:pt x="82509" y="21472"/>
                </a:cubicBezTo>
                <a:cubicBezTo>
                  <a:pt x="88323" y="21472"/>
                  <a:pt x="94139" y="21472"/>
                  <a:pt x="99952" y="21960"/>
                </a:cubicBezTo>
                <a:cubicBezTo>
                  <a:pt x="104314" y="21960"/>
                  <a:pt x="106253" y="20498"/>
                  <a:pt x="107222" y="16104"/>
                </a:cubicBezTo>
                <a:cubicBezTo>
                  <a:pt x="108675" y="10736"/>
                  <a:pt x="110613" y="5368"/>
                  <a:pt x="112552" y="0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78" name="图片 77" descr="卡通人物&#10;&#10;低可信度描述已自动生成">
            <a:extLst>
              <a:ext uri="{FF2B5EF4-FFF2-40B4-BE49-F238E27FC236}">
                <a16:creationId xmlns:a16="http://schemas.microsoft.com/office/drawing/2014/main" id="{ABB73DA5-0E36-4C4F-BC45-2D7749116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2269">
            <a:off x="1057160" y="2089019"/>
            <a:ext cx="560668" cy="1121337"/>
          </a:xfrm>
          <a:prstGeom prst="rect">
            <a:avLst/>
          </a:prstGeom>
        </p:spPr>
      </p:pic>
      <p:pic>
        <p:nvPicPr>
          <p:cNvPr id="79" name="图片 78" descr="卡通人物&#10;&#10;低可信度描述已自动生成">
            <a:extLst>
              <a:ext uri="{FF2B5EF4-FFF2-40B4-BE49-F238E27FC236}">
                <a16:creationId xmlns:a16="http://schemas.microsoft.com/office/drawing/2014/main" id="{DAF2707A-2389-439B-B3AC-1065BFA483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97731" flipH="1">
            <a:off x="3144080" y="2089021"/>
            <a:ext cx="560668" cy="1121337"/>
          </a:xfrm>
          <a:prstGeom prst="rect">
            <a:avLst/>
          </a:prstGeom>
        </p:spPr>
      </p:pic>
      <p:sp>
        <p:nvSpPr>
          <p:cNvPr id="80" name="椭圆 79">
            <a:extLst>
              <a:ext uri="{FF2B5EF4-FFF2-40B4-BE49-F238E27FC236}">
                <a16:creationId xmlns:a16="http://schemas.microsoft.com/office/drawing/2014/main" id="{6B813B3E-BCE8-46EE-B7A8-5CD36A35FCA6}"/>
              </a:ext>
            </a:extLst>
          </p:cNvPr>
          <p:cNvSpPr/>
          <p:nvPr/>
        </p:nvSpPr>
        <p:spPr bwMode="auto">
          <a:xfrm>
            <a:off x="1484754" y="3262984"/>
            <a:ext cx="1792401" cy="137635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18B6D38D-5FA9-4D48-97D1-31D48FC5E8D2}"/>
              </a:ext>
            </a:extLst>
          </p:cNvPr>
          <p:cNvSpPr/>
          <p:nvPr/>
        </p:nvSpPr>
        <p:spPr bwMode="auto">
          <a:xfrm>
            <a:off x="1207474" y="3365377"/>
            <a:ext cx="2346961" cy="180222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4D3B163-9E4E-498F-9848-372B61369673}"/>
              </a:ext>
            </a:extLst>
          </p:cNvPr>
          <p:cNvSpPr txBox="1"/>
          <p:nvPr/>
        </p:nvSpPr>
        <p:spPr>
          <a:xfrm>
            <a:off x="5178000" y="2193206"/>
            <a:ext cx="1835998" cy="628484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6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NO.</a:t>
            </a:r>
            <a:r>
              <a:rPr lang="en-US" altLang="zh-CN" sz="44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02</a:t>
            </a:r>
            <a:endParaRPr lang="zh-CN" altLang="en-US" sz="1600" dirty="0">
              <a:gradFill>
                <a:gsLst>
                  <a:gs pos="25000">
                    <a:srgbClr val="FFFFFF"/>
                  </a:gs>
                  <a:gs pos="100000">
                    <a:srgbClr val="EEA03E"/>
                  </a:gs>
                </a:gsLst>
                <a:lin ang="2700000" scaled="1"/>
              </a:gradFill>
              <a:latin typeface="思源宋体 CN Heavy"/>
              <a:ea typeface="思源宋体 CN Heavy"/>
            </a:endParaRPr>
          </a:p>
        </p:txBody>
      </p:sp>
      <p:sp>
        <p:nvSpPr>
          <p:cNvPr id="83" name="形状">
            <a:extLst>
              <a:ext uri="{FF2B5EF4-FFF2-40B4-BE49-F238E27FC236}">
                <a16:creationId xmlns:a16="http://schemas.microsoft.com/office/drawing/2014/main" id="{412E95E0-12E0-40B1-AF76-4A8EEC7B69CA}"/>
              </a:ext>
            </a:extLst>
          </p:cNvPr>
          <p:cNvSpPr txBox="1"/>
          <p:nvPr/>
        </p:nvSpPr>
        <p:spPr>
          <a:xfrm>
            <a:off x="5178000" y="2816949"/>
            <a:ext cx="1835998" cy="3539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 algn="ctr" defTabSz="913765" hangingPunct="0">
              <a:spcAft>
                <a:spcPts val="1500"/>
              </a:spcAft>
              <a:buSzPct val="25000"/>
              <a:defRPr/>
            </a:pPr>
            <a:r>
              <a:rPr lang="zh-CN" altLang="en-US" sz="1700" kern="0" dirty="0">
                <a:gradFill flip="none" rotWithShape="1"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78B95D8B-B1B6-430B-BCED-02DA087D6B58}"/>
              </a:ext>
            </a:extLst>
          </p:cNvPr>
          <p:cNvSpPr>
            <a:spLocks/>
          </p:cNvSpPr>
          <p:nvPr/>
        </p:nvSpPr>
        <p:spPr bwMode="auto">
          <a:xfrm flipV="1">
            <a:off x="5959225" y="3166151"/>
            <a:ext cx="273548" cy="70860"/>
          </a:xfrm>
          <a:custGeom>
            <a:avLst/>
            <a:gdLst>
              <a:gd name="connsiteX0" fmla="*/ 18740 w 226073"/>
              <a:gd name="connsiteY0" fmla="*/ 22053 h 58562"/>
              <a:gd name="connsiteX1" fmla="*/ 19842 w 226073"/>
              <a:gd name="connsiteY1" fmla="*/ 22053 h 58562"/>
              <a:gd name="connsiteX2" fmla="*/ 23149 w 226073"/>
              <a:gd name="connsiteY2" fmla="*/ 32897 h 58562"/>
              <a:gd name="connsiteX3" fmla="*/ 26824 w 226073"/>
              <a:gd name="connsiteY3" fmla="*/ 35427 h 58562"/>
              <a:gd name="connsiteX4" fmla="*/ 39317 w 226073"/>
              <a:gd name="connsiteY4" fmla="*/ 35427 h 58562"/>
              <a:gd name="connsiteX5" fmla="*/ 30131 w 226073"/>
              <a:gd name="connsiteY5" fmla="*/ 41933 h 58562"/>
              <a:gd name="connsiteX6" fmla="*/ 28293 w 226073"/>
              <a:gd name="connsiteY6" fmla="*/ 48078 h 58562"/>
              <a:gd name="connsiteX7" fmla="*/ 31600 w 226073"/>
              <a:gd name="connsiteY7" fmla="*/ 58562 h 58562"/>
              <a:gd name="connsiteX8" fmla="*/ 19107 w 226073"/>
              <a:gd name="connsiteY8" fmla="*/ 49886 h 58562"/>
              <a:gd name="connsiteX9" fmla="*/ 7717 w 226073"/>
              <a:gd name="connsiteY9" fmla="*/ 58200 h 58562"/>
              <a:gd name="connsiteX10" fmla="*/ 6982 w 226073"/>
              <a:gd name="connsiteY10" fmla="*/ 57838 h 58562"/>
              <a:gd name="connsiteX11" fmla="*/ 10656 w 226073"/>
              <a:gd name="connsiteY11" fmla="*/ 46994 h 58562"/>
              <a:gd name="connsiteX12" fmla="*/ 9186 w 226073"/>
              <a:gd name="connsiteY12" fmla="*/ 42657 h 58562"/>
              <a:gd name="connsiteX13" fmla="*/ 0 w 226073"/>
              <a:gd name="connsiteY13" fmla="*/ 35427 h 58562"/>
              <a:gd name="connsiteX14" fmla="*/ 11391 w 226073"/>
              <a:gd name="connsiteY14" fmla="*/ 35427 h 58562"/>
              <a:gd name="connsiteX15" fmla="*/ 15433 w 226073"/>
              <a:gd name="connsiteY15" fmla="*/ 32535 h 58562"/>
              <a:gd name="connsiteX16" fmla="*/ 18740 w 226073"/>
              <a:gd name="connsiteY16" fmla="*/ 22053 h 58562"/>
              <a:gd name="connsiteX17" fmla="*/ 206883 w 226073"/>
              <a:gd name="connsiteY17" fmla="*/ 20180 h 58562"/>
              <a:gd name="connsiteX18" fmla="*/ 210574 w 226073"/>
              <a:gd name="connsiteY18" fmla="*/ 31990 h 58562"/>
              <a:gd name="connsiteX19" fmla="*/ 214633 w 226073"/>
              <a:gd name="connsiteY19" fmla="*/ 34942 h 58562"/>
              <a:gd name="connsiteX20" fmla="*/ 226073 w 226073"/>
              <a:gd name="connsiteY20" fmla="*/ 35681 h 58562"/>
              <a:gd name="connsiteX21" fmla="*/ 217217 w 226073"/>
              <a:gd name="connsiteY21" fmla="*/ 42324 h 58562"/>
              <a:gd name="connsiteX22" fmla="*/ 215740 w 226073"/>
              <a:gd name="connsiteY22" fmla="*/ 47121 h 58562"/>
              <a:gd name="connsiteX23" fmla="*/ 219431 w 226073"/>
              <a:gd name="connsiteY23" fmla="*/ 58562 h 58562"/>
              <a:gd name="connsiteX24" fmla="*/ 209097 w 226073"/>
              <a:gd name="connsiteY24" fmla="*/ 51180 h 58562"/>
              <a:gd name="connsiteX25" fmla="*/ 204669 w 226073"/>
              <a:gd name="connsiteY25" fmla="*/ 51180 h 58562"/>
              <a:gd name="connsiteX26" fmla="*/ 195073 w 226073"/>
              <a:gd name="connsiteY26" fmla="*/ 58193 h 58562"/>
              <a:gd name="connsiteX27" fmla="*/ 194704 w 226073"/>
              <a:gd name="connsiteY27" fmla="*/ 57824 h 58562"/>
              <a:gd name="connsiteX28" fmla="*/ 197656 w 226073"/>
              <a:gd name="connsiteY28" fmla="*/ 48228 h 58562"/>
              <a:gd name="connsiteX29" fmla="*/ 195812 w 226073"/>
              <a:gd name="connsiteY29" fmla="*/ 41586 h 58562"/>
              <a:gd name="connsiteX30" fmla="*/ 187692 w 226073"/>
              <a:gd name="connsiteY30" fmla="*/ 34942 h 58562"/>
              <a:gd name="connsiteX31" fmla="*/ 198395 w 226073"/>
              <a:gd name="connsiteY31" fmla="*/ 34942 h 58562"/>
              <a:gd name="connsiteX32" fmla="*/ 203192 w 226073"/>
              <a:gd name="connsiteY32" fmla="*/ 31621 h 58562"/>
              <a:gd name="connsiteX33" fmla="*/ 206883 w 226073"/>
              <a:gd name="connsiteY33" fmla="*/ 20180 h 58562"/>
              <a:gd name="connsiteX34" fmla="*/ 112552 w 226073"/>
              <a:gd name="connsiteY34" fmla="*/ 0 h 58562"/>
              <a:gd name="connsiteX35" fmla="*/ 113520 w 226073"/>
              <a:gd name="connsiteY35" fmla="*/ 0 h 58562"/>
              <a:gd name="connsiteX36" fmla="*/ 119335 w 226073"/>
              <a:gd name="connsiteY36" fmla="*/ 18056 h 58562"/>
              <a:gd name="connsiteX37" fmla="*/ 124180 w 226073"/>
              <a:gd name="connsiteY37" fmla="*/ 21472 h 58562"/>
              <a:gd name="connsiteX38" fmla="*/ 143563 w 226073"/>
              <a:gd name="connsiteY38" fmla="*/ 22449 h 58562"/>
              <a:gd name="connsiteX39" fmla="*/ 129511 w 226073"/>
              <a:gd name="connsiteY39" fmla="*/ 33186 h 58562"/>
              <a:gd name="connsiteX40" fmla="*/ 127088 w 226073"/>
              <a:gd name="connsiteY40" fmla="*/ 41482 h 58562"/>
              <a:gd name="connsiteX41" fmla="*/ 131449 w 226073"/>
              <a:gd name="connsiteY41" fmla="*/ 58562 h 58562"/>
              <a:gd name="connsiteX42" fmla="*/ 119820 w 226073"/>
              <a:gd name="connsiteY42" fmla="*/ 50266 h 58562"/>
              <a:gd name="connsiteX43" fmla="*/ 106253 w 226073"/>
              <a:gd name="connsiteY43" fmla="*/ 50266 h 58562"/>
              <a:gd name="connsiteX44" fmla="*/ 93654 w 226073"/>
              <a:gd name="connsiteY44" fmla="*/ 58074 h 58562"/>
              <a:gd name="connsiteX45" fmla="*/ 99952 w 226073"/>
              <a:gd name="connsiteY45" fmla="*/ 39530 h 58562"/>
              <a:gd name="connsiteX46" fmla="*/ 98015 w 226073"/>
              <a:gd name="connsiteY46" fmla="*/ 34161 h 58562"/>
              <a:gd name="connsiteX47" fmla="*/ 82509 w 226073"/>
              <a:gd name="connsiteY47" fmla="*/ 21472 h 58562"/>
              <a:gd name="connsiteX48" fmla="*/ 99952 w 226073"/>
              <a:gd name="connsiteY48" fmla="*/ 21960 h 58562"/>
              <a:gd name="connsiteX49" fmla="*/ 107222 w 226073"/>
              <a:gd name="connsiteY49" fmla="*/ 16104 h 58562"/>
              <a:gd name="connsiteX50" fmla="*/ 112552 w 226073"/>
              <a:gd name="connsiteY50" fmla="*/ 0 h 5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6073" h="58562">
                <a:moveTo>
                  <a:pt x="18740" y="22053"/>
                </a:moveTo>
                <a:cubicBezTo>
                  <a:pt x="19107" y="22053"/>
                  <a:pt x="19474" y="22053"/>
                  <a:pt x="19842" y="22053"/>
                </a:cubicBezTo>
                <a:cubicBezTo>
                  <a:pt x="20944" y="25667"/>
                  <a:pt x="22047" y="29282"/>
                  <a:pt x="23149" y="32897"/>
                </a:cubicBezTo>
                <a:cubicBezTo>
                  <a:pt x="23884" y="34704"/>
                  <a:pt x="24619" y="35427"/>
                  <a:pt x="26824" y="35427"/>
                </a:cubicBezTo>
                <a:cubicBezTo>
                  <a:pt x="30498" y="35065"/>
                  <a:pt x="34540" y="35427"/>
                  <a:pt x="39317" y="35427"/>
                </a:cubicBezTo>
                <a:cubicBezTo>
                  <a:pt x="35643" y="37957"/>
                  <a:pt x="33070" y="40126"/>
                  <a:pt x="30131" y="41933"/>
                </a:cubicBezTo>
                <a:cubicBezTo>
                  <a:pt x="27192" y="43741"/>
                  <a:pt x="27192" y="45187"/>
                  <a:pt x="28293" y="48078"/>
                </a:cubicBezTo>
                <a:cubicBezTo>
                  <a:pt x="29396" y="50970"/>
                  <a:pt x="30498" y="54586"/>
                  <a:pt x="31600" y="58562"/>
                </a:cubicBezTo>
                <a:cubicBezTo>
                  <a:pt x="27192" y="55308"/>
                  <a:pt x="23149" y="52778"/>
                  <a:pt x="19107" y="49886"/>
                </a:cubicBezTo>
                <a:cubicBezTo>
                  <a:pt x="15433" y="52417"/>
                  <a:pt x="11758" y="55308"/>
                  <a:pt x="7717" y="58200"/>
                </a:cubicBezTo>
                <a:cubicBezTo>
                  <a:pt x="7349" y="57838"/>
                  <a:pt x="7349" y="57838"/>
                  <a:pt x="6982" y="57838"/>
                </a:cubicBezTo>
                <a:cubicBezTo>
                  <a:pt x="8083" y="54224"/>
                  <a:pt x="9186" y="50609"/>
                  <a:pt x="10656" y="46994"/>
                </a:cubicBezTo>
                <a:cubicBezTo>
                  <a:pt x="11391" y="45187"/>
                  <a:pt x="11023" y="43741"/>
                  <a:pt x="9186" y="42657"/>
                </a:cubicBezTo>
                <a:cubicBezTo>
                  <a:pt x="5879" y="40488"/>
                  <a:pt x="2940" y="38319"/>
                  <a:pt x="0" y="35427"/>
                </a:cubicBezTo>
                <a:cubicBezTo>
                  <a:pt x="4041" y="35427"/>
                  <a:pt x="7717" y="35065"/>
                  <a:pt x="11391" y="35427"/>
                </a:cubicBezTo>
                <a:cubicBezTo>
                  <a:pt x="13963" y="35427"/>
                  <a:pt x="14698" y="34704"/>
                  <a:pt x="15433" y="32535"/>
                </a:cubicBezTo>
                <a:cubicBezTo>
                  <a:pt x="16535" y="28921"/>
                  <a:pt x="17637" y="25667"/>
                  <a:pt x="18740" y="22053"/>
                </a:cubicBezTo>
                <a:close/>
                <a:moveTo>
                  <a:pt x="206883" y="20180"/>
                </a:moveTo>
                <a:cubicBezTo>
                  <a:pt x="208359" y="24978"/>
                  <a:pt x="209835" y="28300"/>
                  <a:pt x="210574" y="31990"/>
                </a:cubicBezTo>
                <a:cubicBezTo>
                  <a:pt x="211311" y="34204"/>
                  <a:pt x="212419" y="34942"/>
                  <a:pt x="214633" y="34942"/>
                </a:cubicBezTo>
                <a:cubicBezTo>
                  <a:pt x="218323" y="34573"/>
                  <a:pt x="222014" y="34942"/>
                  <a:pt x="226073" y="35681"/>
                </a:cubicBezTo>
                <a:cubicBezTo>
                  <a:pt x="223121" y="37895"/>
                  <a:pt x="220169" y="40110"/>
                  <a:pt x="217217" y="42324"/>
                </a:cubicBezTo>
                <a:cubicBezTo>
                  <a:pt x="215002" y="43431"/>
                  <a:pt x="214633" y="44907"/>
                  <a:pt x="215740" y="47121"/>
                </a:cubicBezTo>
                <a:cubicBezTo>
                  <a:pt x="216848" y="50442"/>
                  <a:pt x="217954" y="54134"/>
                  <a:pt x="219431" y="58562"/>
                </a:cubicBezTo>
                <a:cubicBezTo>
                  <a:pt x="215371" y="55979"/>
                  <a:pt x="212049" y="53765"/>
                  <a:pt x="209097" y="51180"/>
                </a:cubicBezTo>
                <a:cubicBezTo>
                  <a:pt x="207621" y="50074"/>
                  <a:pt x="206514" y="50074"/>
                  <a:pt x="204669" y="51180"/>
                </a:cubicBezTo>
                <a:cubicBezTo>
                  <a:pt x="201716" y="53765"/>
                  <a:pt x="198395" y="55979"/>
                  <a:pt x="195073" y="58193"/>
                </a:cubicBezTo>
                <a:cubicBezTo>
                  <a:pt x="195073" y="58193"/>
                  <a:pt x="194704" y="57824"/>
                  <a:pt x="194704" y="57824"/>
                </a:cubicBezTo>
                <a:cubicBezTo>
                  <a:pt x="195812" y="54503"/>
                  <a:pt x="196549" y="51180"/>
                  <a:pt x="197656" y="48228"/>
                </a:cubicBezTo>
                <a:cubicBezTo>
                  <a:pt x="199132" y="45276"/>
                  <a:pt x="198763" y="43062"/>
                  <a:pt x="195812" y="41586"/>
                </a:cubicBezTo>
                <a:cubicBezTo>
                  <a:pt x="192859" y="39741"/>
                  <a:pt x="190276" y="37526"/>
                  <a:pt x="187692" y="34942"/>
                </a:cubicBezTo>
                <a:cubicBezTo>
                  <a:pt x="191383" y="34942"/>
                  <a:pt x="194704" y="34573"/>
                  <a:pt x="198395" y="34942"/>
                </a:cubicBezTo>
                <a:cubicBezTo>
                  <a:pt x="200978" y="34942"/>
                  <a:pt x="202454" y="34204"/>
                  <a:pt x="203192" y="31621"/>
                </a:cubicBezTo>
                <a:cubicBezTo>
                  <a:pt x="203930" y="27931"/>
                  <a:pt x="205407" y="24609"/>
                  <a:pt x="206883" y="20180"/>
                </a:cubicBezTo>
                <a:close/>
                <a:moveTo>
                  <a:pt x="112552" y="0"/>
                </a:moveTo>
                <a:cubicBezTo>
                  <a:pt x="113036" y="0"/>
                  <a:pt x="113036" y="0"/>
                  <a:pt x="113520" y="0"/>
                </a:cubicBezTo>
                <a:cubicBezTo>
                  <a:pt x="115459" y="5856"/>
                  <a:pt x="117882" y="11712"/>
                  <a:pt x="119335" y="18056"/>
                </a:cubicBezTo>
                <a:cubicBezTo>
                  <a:pt x="120304" y="20985"/>
                  <a:pt x="121758" y="21960"/>
                  <a:pt x="124180" y="21472"/>
                </a:cubicBezTo>
                <a:cubicBezTo>
                  <a:pt x="130480" y="21472"/>
                  <a:pt x="136779" y="21472"/>
                  <a:pt x="143563" y="22449"/>
                </a:cubicBezTo>
                <a:cubicBezTo>
                  <a:pt x="139202" y="25864"/>
                  <a:pt x="134355" y="29768"/>
                  <a:pt x="129511" y="33186"/>
                </a:cubicBezTo>
                <a:cubicBezTo>
                  <a:pt x="126119" y="35138"/>
                  <a:pt x="125150" y="37577"/>
                  <a:pt x="127088" y="41482"/>
                </a:cubicBezTo>
                <a:cubicBezTo>
                  <a:pt x="129026" y="46850"/>
                  <a:pt x="130480" y="52706"/>
                  <a:pt x="131449" y="58562"/>
                </a:cubicBezTo>
                <a:cubicBezTo>
                  <a:pt x="127573" y="55634"/>
                  <a:pt x="123696" y="53194"/>
                  <a:pt x="119820" y="50266"/>
                </a:cubicBezTo>
                <a:cubicBezTo>
                  <a:pt x="113036" y="44898"/>
                  <a:pt x="113036" y="44898"/>
                  <a:pt x="106253" y="50266"/>
                </a:cubicBezTo>
                <a:cubicBezTo>
                  <a:pt x="102376" y="53194"/>
                  <a:pt x="98500" y="56122"/>
                  <a:pt x="93654" y="58074"/>
                </a:cubicBezTo>
                <a:cubicBezTo>
                  <a:pt x="95592" y="52218"/>
                  <a:pt x="97531" y="45873"/>
                  <a:pt x="99952" y="39530"/>
                </a:cubicBezTo>
                <a:cubicBezTo>
                  <a:pt x="100922" y="37090"/>
                  <a:pt x="100438" y="35626"/>
                  <a:pt x="98015" y="34161"/>
                </a:cubicBezTo>
                <a:cubicBezTo>
                  <a:pt x="92685" y="30257"/>
                  <a:pt x="87840" y="26354"/>
                  <a:pt x="82509" y="21472"/>
                </a:cubicBezTo>
                <a:cubicBezTo>
                  <a:pt x="88323" y="21472"/>
                  <a:pt x="94139" y="21472"/>
                  <a:pt x="99952" y="21960"/>
                </a:cubicBezTo>
                <a:cubicBezTo>
                  <a:pt x="104314" y="21960"/>
                  <a:pt x="106253" y="20498"/>
                  <a:pt x="107222" y="16104"/>
                </a:cubicBezTo>
                <a:cubicBezTo>
                  <a:pt x="108675" y="10736"/>
                  <a:pt x="110613" y="5368"/>
                  <a:pt x="112552" y="0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86" name="图片 85" descr="卡通人物&#10;&#10;低可信度描述已自动生成">
            <a:extLst>
              <a:ext uri="{FF2B5EF4-FFF2-40B4-BE49-F238E27FC236}">
                <a16:creationId xmlns:a16="http://schemas.microsoft.com/office/drawing/2014/main" id="{26F11C32-848E-4742-BC76-A82AD34C54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2269">
            <a:off x="4772206" y="2089019"/>
            <a:ext cx="560668" cy="1121337"/>
          </a:xfrm>
          <a:prstGeom prst="rect">
            <a:avLst/>
          </a:prstGeom>
        </p:spPr>
      </p:pic>
      <p:pic>
        <p:nvPicPr>
          <p:cNvPr id="87" name="图片 86" descr="卡通人物&#10;&#10;低可信度描述已自动生成">
            <a:extLst>
              <a:ext uri="{FF2B5EF4-FFF2-40B4-BE49-F238E27FC236}">
                <a16:creationId xmlns:a16="http://schemas.microsoft.com/office/drawing/2014/main" id="{EA8F082E-9660-47D5-8514-64B2E7F4C5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97731" flipH="1">
            <a:off x="6859126" y="2089021"/>
            <a:ext cx="560668" cy="1121337"/>
          </a:xfrm>
          <a:prstGeom prst="rect">
            <a:avLst/>
          </a:prstGeom>
        </p:spPr>
      </p:pic>
      <p:sp>
        <p:nvSpPr>
          <p:cNvPr id="88" name="椭圆 87">
            <a:extLst>
              <a:ext uri="{FF2B5EF4-FFF2-40B4-BE49-F238E27FC236}">
                <a16:creationId xmlns:a16="http://schemas.microsoft.com/office/drawing/2014/main" id="{5751E246-34CE-4223-8B2A-43C2B9D4205F}"/>
              </a:ext>
            </a:extLst>
          </p:cNvPr>
          <p:cNvSpPr/>
          <p:nvPr/>
        </p:nvSpPr>
        <p:spPr bwMode="auto">
          <a:xfrm>
            <a:off x="5199800" y="3262984"/>
            <a:ext cx="1792401" cy="137635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C6805788-FDB5-412E-9CD1-1AF73388FA79}"/>
              </a:ext>
            </a:extLst>
          </p:cNvPr>
          <p:cNvSpPr/>
          <p:nvPr/>
        </p:nvSpPr>
        <p:spPr bwMode="auto">
          <a:xfrm>
            <a:off x="4922520" y="3365377"/>
            <a:ext cx="2346961" cy="180222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8524AFE2-D3B9-4F5F-AA18-DC42E6E90148}"/>
              </a:ext>
            </a:extLst>
          </p:cNvPr>
          <p:cNvSpPr txBox="1"/>
          <p:nvPr/>
        </p:nvSpPr>
        <p:spPr>
          <a:xfrm>
            <a:off x="8893046" y="2193206"/>
            <a:ext cx="1835998" cy="628484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6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NO.</a:t>
            </a:r>
            <a:r>
              <a:rPr lang="en-US" altLang="zh-CN" sz="44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03</a:t>
            </a:r>
            <a:endParaRPr lang="zh-CN" altLang="en-US" sz="1600" dirty="0">
              <a:gradFill>
                <a:gsLst>
                  <a:gs pos="25000">
                    <a:srgbClr val="FFFFFF"/>
                  </a:gs>
                  <a:gs pos="100000">
                    <a:srgbClr val="EEA03E"/>
                  </a:gs>
                </a:gsLst>
                <a:lin ang="2700000" scaled="1"/>
              </a:gradFill>
              <a:latin typeface="思源宋体 CN Heavy"/>
              <a:ea typeface="思源宋体 CN Heavy"/>
            </a:endParaRPr>
          </a:p>
        </p:txBody>
      </p:sp>
      <p:sp>
        <p:nvSpPr>
          <p:cNvPr id="91" name="形状">
            <a:extLst>
              <a:ext uri="{FF2B5EF4-FFF2-40B4-BE49-F238E27FC236}">
                <a16:creationId xmlns:a16="http://schemas.microsoft.com/office/drawing/2014/main" id="{D48A169F-202B-4159-9C0D-BA8A8018DFD7}"/>
              </a:ext>
            </a:extLst>
          </p:cNvPr>
          <p:cNvSpPr txBox="1"/>
          <p:nvPr/>
        </p:nvSpPr>
        <p:spPr>
          <a:xfrm>
            <a:off x="8893046" y="2816949"/>
            <a:ext cx="1835998" cy="3539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 algn="ctr" defTabSz="913765" hangingPunct="0">
              <a:spcAft>
                <a:spcPts val="1500"/>
              </a:spcAft>
              <a:buSzPct val="25000"/>
              <a:defRPr/>
            </a:pPr>
            <a:r>
              <a:rPr lang="zh-CN" altLang="en-US" sz="1700" kern="0" dirty="0">
                <a:gradFill flip="none" rotWithShape="1"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0356B314-DEFF-4A80-9AD2-01F2C26D015D}"/>
              </a:ext>
            </a:extLst>
          </p:cNvPr>
          <p:cNvSpPr>
            <a:spLocks/>
          </p:cNvSpPr>
          <p:nvPr/>
        </p:nvSpPr>
        <p:spPr bwMode="auto">
          <a:xfrm flipV="1">
            <a:off x="9674271" y="3166151"/>
            <a:ext cx="273548" cy="70860"/>
          </a:xfrm>
          <a:custGeom>
            <a:avLst/>
            <a:gdLst>
              <a:gd name="connsiteX0" fmla="*/ 18740 w 226073"/>
              <a:gd name="connsiteY0" fmla="*/ 22053 h 58562"/>
              <a:gd name="connsiteX1" fmla="*/ 19842 w 226073"/>
              <a:gd name="connsiteY1" fmla="*/ 22053 h 58562"/>
              <a:gd name="connsiteX2" fmla="*/ 23149 w 226073"/>
              <a:gd name="connsiteY2" fmla="*/ 32897 h 58562"/>
              <a:gd name="connsiteX3" fmla="*/ 26824 w 226073"/>
              <a:gd name="connsiteY3" fmla="*/ 35427 h 58562"/>
              <a:gd name="connsiteX4" fmla="*/ 39317 w 226073"/>
              <a:gd name="connsiteY4" fmla="*/ 35427 h 58562"/>
              <a:gd name="connsiteX5" fmla="*/ 30131 w 226073"/>
              <a:gd name="connsiteY5" fmla="*/ 41933 h 58562"/>
              <a:gd name="connsiteX6" fmla="*/ 28293 w 226073"/>
              <a:gd name="connsiteY6" fmla="*/ 48078 h 58562"/>
              <a:gd name="connsiteX7" fmla="*/ 31600 w 226073"/>
              <a:gd name="connsiteY7" fmla="*/ 58562 h 58562"/>
              <a:gd name="connsiteX8" fmla="*/ 19107 w 226073"/>
              <a:gd name="connsiteY8" fmla="*/ 49886 h 58562"/>
              <a:gd name="connsiteX9" fmla="*/ 7717 w 226073"/>
              <a:gd name="connsiteY9" fmla="*/ 58200 h 58562"/>
              <a:gd name="connsiteX10" fmla="*/ 6982 w 226073"/>
              <a:gd name="connsiteY10" fmla="*/ 57838 h 58562"/>
              <a:gd name="connsiteX11" fmla="*/ 10656 w 226073"/>
              <a:gd name="connsiteY11" fmla="*/ 46994 h 58562"/>
              <a:gd name="connsiteX12" fmla="*/ 9186 w 226073"/>
              <a:gd name="connsiteY12" fmla="*/ 42657 h 58562"/>
              <a:gd name="connsiteX13" fmla="*/ 0 w 226073"/>
              <a:gd name="connsiteY13" fmla="*/ 35427 h 58562"/>
              <a:gd name="connsiteX14" fmla="*/ 11391 w 226073"/>
              <a:gd name="connsiteY14" fmla="*/ 35427 h 58562"/>
              <a:gd name="connsiteX15" fmla="*/ 15433 w 226073"/>
              <a:gd name="connsiteY15" fmla="*/ 32535 h 58562"/>
              <a:gd name="connsiteX16" fmla="*/ 18740 w 226073"/>
              <a:gd name="connsiteY16" fmla="*/ 22053 h 58562"/>
              <a:gd name="connsiteX17" fmla="*/ 206883 w 226073"/>
              <a:gd name="connsiteY17" fmla="*/ 20180 h 58562"/>
              <a:gd name="connsiteX18" fmla="*/ 210574 w 226073"/>
              <a:gd name="connsiteY18" fmla="*/ 31990 h 58562"/>
              <a:gd name="connsiteX19" fmla="*/ 214633 w 226073"/>
              <a:gd name="connsiteY19" fmla="*/ 34942 h 58562"/>
              <a:gd name="connsiteX20" fmla="*/ 226073 w 226073"/>
              <a:gd name="connsiteY20" fmla="*/ 35681 h 58562"/>
              <a:gd name="connsiteX21" fmla="*/ 217217 w 226073"/>
              <a:gd name="connsiteY21" fmla="*/ 42324 h 58562"/>
              <a:gd name="connsiteX22" fmla="*/ 215740 w 226073"/>
              <a:gd name="connsiteY22" fmla="*/ 47121 h 58562"/>
              <a:gd name="connsiteX23" fmla="*/ 219431 w 226073"/>
              <a:gd name="connsiteY23" fmla="*/ 58562 h 58562"/>
              <a:gd name="connsiteX24" fmla="*/ 209097 w 226073"/>
              <a:gd name="connsiteY24" fmla="*/ 51180 h 58562"/>
              <a:gd name="connsiteX25" fmla="*/ 204669 w 226073"/>
              <a:gd name="connsiteY25" fmla="*/ 51180 h 58562"/>
              <a:gd name="connsiteX26" fmla="*/ 195073 w 226073"/>
              <a:gd name="connsiteY26" fmla="*/ 58193 h 58562"/>
              <a:gd name="connsiteX27" fmla="*/ 194704 w 226073"/>
              <a:gd name="connsiteY27" fmla="*/ 57824 h 58562"/>
              <a:gd name="connsiteX28" fmla="*/ 197656 w 226073"/>
              <a:gd name="connsiteY28" fmla="*/ 48228 h 58562"/>
              <a:gd name="connsiteX29" fmla="*/ 195812 w 226073"/>
              <a:gd name="connsiteY29" fmla="*/ 41586 h 58562"/>
              <a:gd name="connsiteX30" fmla="*/ 187692 w 226073"/>
              <a:gd name="connsiteY30" fmla="*/ 34942 h 58562"/>
              <a:gd name="connsiteX31" fmla="*/ 198395 w 226073"/>
              <a:gd name="connsiteY31" fmla="*/ 34942 h 58562"/>
              <a:gd name="connsiteX32" fmla="*/ 203192 w 226073"/>
              <a:gd name="connsiteY32" fmla="*/ 31621 h 58562"/>
              <a:gd name="connsiteX33" fmla="*/ 206883 w 226073"/>
              <a:gd name="connsiteY33" fmla="*/ 20180 h 58562"/>
              <a:gd name="connsiteX34" fmla="*/ 112552 w 226073"/>
              <a:gd name="connsiteY34" fmla="*/ 0 h 58562"/>
              <a:gd name="connsiteX35" fmla="*/ 113520 w 226073"/>
              <a:gd name="connsiteY35" fmla="*/ 0 h 58562"/>
              <a:gd name="connsiteX36" fmla="*/ 119335 w 226073"/>
              <a:gd name="connsiteY36" fmla="*/ 18056 h 58562"/>
              <a:gd name="connsiteX37" fmla="*/ 124180 w 226073"/>
              <a:gd name="connsiteY37" fmla="*/ 21472 h 58562"/>
              <a:gd name="connsiteX38" fmla="*/ 143563 w 226073"/>
              <a:gd name="connsiteY38" fmla="*/ 22449 h 58562"/>
              <a:gd name="connsiteX39" fmla="*/ 129511 w 226073"/>
              <a:gd name="connsiteY39" fmla="*/ 33186 h 58562"/>
              <a:gd name="connsiteX40" fmla="*/ 127088 w 226073"/>
              <a:gd name="connsiteY40" fmla="*/ 41482 h 58562"/>
              <a:gd name="connsiteX41" fmla="*/ 131449 w 226073"/>
              <a:gd name="connsiteY41" fmla="*/ 58562 h 58562"/>
              <a:gd name="connsiteX42" fmla="*/ 119820 w 226073"/>
              <a:gd name="connsiteY42" fmla="*/ 50266 h 58562"/>
              <a:gd name="connsiteX43" fmla="*/ 106253 w 226073"/>
              <a:gd name="connsiteY43" fmla="*/ 50266 h 58562"/>
              <a:gd name="connsiteX44" fmla="*/ 93654 w 226073"/>
              <a:gd name="connsiteY44" fmla="*/ 58074 h 58562"/>
              <a:gd name="connsiteX45" fmla="*/ 99952 w 226073"/>
              <a:gd name="connsiteY45" fmla="*/ 39530 h 58562"/>
              <a:gd name="connsiteX46" fmla="*/ 98015 w 226073"/>
              <a:gd name="connsiteY46" fmla="*/ 34161 h 58562"/>
              <a:gd name="connsiteX47" fmla="*/ 82509 w 226073"/>
              <a:gd name="connsiteY47" fmla="*/ 21472 h 58562"/>
              <a:gd name="connsiteX48" fmla="*/ 99952 w 226073"/>
              <a:gd name="connsiteY48" fmla="*/ 21960 h 58562"/>
              <a:gd name="connsiteX49" fmla="*/ 107222 w 226073"/>
              <a:gd name="connsiteY49" fmla="*/ 16104 h 58562"/>
              <a:gd name="connsiteX50" fmla="*/ 112552 w 226073"/>
              <a:gd name="connsiteY50" fmla="*/ 0 h 5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6073" h="58562">
                <a:moveTo>
                  <a:pt x="18740" y="22053"/>
                </a:moveTo>
                <a:cubicBezTo>
                  <a:pt x="19107" y="22053"/>
                  <a:pt x="19474" y="22053"/>
                  <a:pt x="19842" y="22053"/>
                </a:cubicBezTo>
                <a:cubicBezTo>
                  <a:pt x="20944" y="25667"/>
                  <a:pt x="22047" y="29282"/>
                  <a:pt x="23149" y="32897"/>
                </a:cubicBezTo>
                <a:cubicBezTo>
                  <a:pt x="23884" y="34704"/>
                  <a:pt x="24619" y="35427"/>
                  <a:pt x="26824" y="35427"/>
                </a:cubicBezTo>
                <a:cubicBezTo>
                  <a:pt x="30498" y="35065"/>
                  <a:pt x="34540" y="35427"/>
                  <a:pt x="39317" y="35427"/>
                </a:cubicBezTo>
                <a:cubicBezTo>
                  <a:pt x="35643" y="37957"/>
                  <a:pt x="33070" y="40126"/>
                  <a:pt x="30131" y="41933"/>
                </a:cubicBezTo>
                <a:cubicBezTo>
                  <a:pt x="27192" y="43741"/>
                  <a:pt x="27192" y="45187"/>
                  <a:pt x="28293" y="48078"/>
                </a:cubicBezTo>
                <a:cubicBezTo>
                  <a:pt x="29396" y="50970"/>
                  <a:pt x="30498" y="54586"/>
                  <a:pt x="31600" y="58562"/>
                </a:cubicBezTo>
                <a:cubicBezTo>
                  <a:pt x="27192" y="55308"/>
                  <a:pt x="23149" y="52778"/>
                  <a:pt x="19107" y="49886"/>
                </a:cubicBezTo>
                <a:cubicBezTo>
                  <a:pt x="15433" y="52417"/>
                  <a:pt x="11758" y="55308"/>
                  <a:pt x="7717" y="58200"/>
                </a:cubicBezTo>
                <a:cubicBezTo>
                  <a:pt x="7349" y="57838"/>
                  <a:pt x="7349" y="57838"/>
                  <a:pt x="6982" y="57838"/>
                </a:cubicBezTo>
                <a:cubicBezTo>
                  <a:pt x="8083" y="54224"/>
                  <a:pt x="9186" y="50609"/>
                  <a:pt x="10656" y="46994"/>
                </a:cubicBezTo>
                <a:cubicBezTo>
                  <a:pt x="11391" y="45187"/>
                  <a:pt x="11023" y="43741"/>
                  <a:pt x="9186" y="42657"/>
                </a:cubicBezTo>
                <a:cubicBezTo>
                  <a:pt x="5879" y="40488"/>
                  <a:pt x="2940" y="38319"/>
                  <a:pt x="0" y="35427"/>
                </a:cubicBezTo>
                <a:cubicBezTo>
                  <a:pt x="4041" y="35427"/>
                  <a:pt x="7717" y="35065"/>
                  <a:pt x="11391" y="35427"/>
                </a:cubicBezTo>
                <a:cubicBezTo>
                  <a:pt x="13963" y="35427"/>
                  <a:pt x="14698" y="34704"/>
                  <a:pt x="15433" y="32535"/>
                </a:cubicBezTo>
                <a:cubicBezTo>
                  <a:pt x="16535" y="28921"/>
                  <a:pt x="17637" y="25667"/>
                  <a:pt x="18740" y="22053"/>
                </a:cubicBezTo>
                <a:close/>
                <a:moveTo>
                  <a:pt x="206883" y="20180"/>
                </a:moveTo>
                <a:cubicBezTo>
                  <a:pt x="208359" y="24978"/>
                  <a:pt x="209835" y="28300"/>
                  <a:pt x="210574" y="31990"/>
                </a:cubicBezTo>
                <a:cubicBezTo>
                  <a:pt x="211311" y="34204"/>
                  <a:pt x="212419" y="34942"/>
                  <a:pt x="214633" y="34942"/>
                </a:cubicBezTo>
                <a:cubicBezTo>
                  <a:pt x="218323" y="34573"/>
                  <a:pt x="222014" y="34942"/>
                  <a:pt x="226073" y="35681"/>
                </a:cubicBezTo>
                <a:cubicBezTo>
                  <a:pt x="223121" y="37895"/>
                  <a:pt x="220169" y="40110"/>
                  <a:pt x="217217" y="42324"/>
                </a:cubicBezTo>
                <a:cubicBezTo>
                  <a:pt x="215002" y="43431"/>
                  <a:pt x="214633" y="44907"/>
                  <a:pt x="215740" y="47121"/>
                </a:cubicBezTo>
                <a:cubicBezTo>
                  <a:pt x="216848" y="50442"/>
                  <a:pt x="217954" y="54134"/>
                  <a:pt x="219431" y="58562"/>
                </a:cubicBezTo>
                <a:cubicBezTo>
                  <a:pt x="215371" y="55979"/>
                  <a:pt x="212049" y="53765"/>
                  <a:pt x="209097" y="51180"/>
                </a:cubicBezTo>
                <a:cubicBezTo>
                  <a:pt x="207621" y="50074"/>
                  <a:pt x="206514" y="50074"/>
                  <a:pt x="204669" y="51180"/>
                </a:cubicBezTo>
                <a:cubicBezTo>
                  <a:pt x="201716" y="53765"/>
                  <a:pt x="198395" y="55979"/>
                  <a:pt x="195073" y="58193"/>
                </a:cubicBezTo>
                <a:cubicBezTo>
                  <a:pt x="195073" y="58193"/>
                  <a:pt x="194704" y="57824"/>
                  <a:pt x="194704" y="57824"/>
                </a:cubicBezTo>
                <a:cubicBezTo>
                  <a:pt x="195812" y="54503"/>
                  <a:pt x="196549" y="51180"/>
                  <a:pt x="197656" y="48228"/>
                </a:cubicBezTo>
                <a:cubicBezTo>
                  <a:pt x="199132" y="45276"/>
                  <a:pt x="198763" y="43062"/>
                  <a:pt x="195812" y="41586"/>
                </a:cubicBezTo>
                <a:cubicBezTo>
                  <a:pt x="192859" y="39741"/>
                  <a:pt x="190276" y="37526"/>
                  <a:pt x="187692" y="34942"/>
                </a:cubicBezTo>
                <a:cubicBezTo>
                  <a:pt x="191383" y="34942"/>
                  <a:pt x="194704" y="34573"/>
                  <a:pt x="198395" y="34942"/>
                </a:cubicBezTo>
                <a:cubicBezTo>
                  <a:pt x="200978" y="34942"/>
                  <a:pt x="202454" y="34204"/>
                  <a:pt x="203192" y="31621"/>
                </a:cubicBezTo>
                <a:cubicBezTo>
                  <a:pt x="203930" y="27931"/>
                  <a:pt x="205407" y="24609"/>
                  <a:pt x="206883" y="20180"/>
                </a:cubicBezTo>
                <a:close/>
                <a:moveTo>
                  <a:pt x="112552" y="0"/>
                </a:moveTo>
                <a:cubicBezTo>
                  <a:pt x="113036" y="0"/>
                  <a:pt x="113036" y="0"/>
                  <a:pt x="113520" y="0"/>
                </a:cubicBezTo>
                <a:cubicBezTo>
                  <a:pt x="115459" y="5856"/>
                  <a:pt x="117882" y="11712"/>
                  <a:pt x="119335" y="18056"/>
                </a:cubicBezTo>
                <a:cubicBezTo>
                  <a:pt x="120304" y="20985"/>
                  <a:pt x="121758" y="21960"/>
                  <a:pt x="124180" y="21472"/>
                </a:cubicBezTo>
                <a:cubicBezTo>
                  <a:pt x="130480" y="21472"/>
                  <a:pt x="136779" y="21472"/>
                  <a:pt x="143563" y="22449"/>
                </a:cubicBezTo>
                <a:cubicBezTo>
                  <a:pt x="139202" y="25864"/>
                  <a:pt x="134355" y="29768"/>
                  <a:pt x="129511" y="33186"/>
                </a:cubicBezTo>
                <a:cubicBezTo>
                  <a:pt x="126119" y="35138"/>
                  <a:pt x="125150" y="37577"/>
                  <a:pt x="127088" y="41482"/>
                </a:cubicBezTo>
                <a:cubicBezTo>
                  <a:pt x="129026" y="46850"/>
                  <a:pt x="130480" y="52706"/>
                  <a:pt x="131449" y="58562"/>
                </a:cubicBezTo>
                <a:cubicBezTo>
                  <a:pt x="127573" y="55634"/>
                  <a:pt x="123696" y="53194"/>
                  <a:pt x="119820" y="50266"/>
                </a:cubicBezTo>
                <a:cubicBezTo>
                  <a:pt x="113036" y="44898"/>
                  <a:pt x="113036" y="44898"/>
                  <a:pt x="106253" y="50266"/>
                </a:cubicBezTo>
                <a:cubicBezTo>
                  <a:pt x="102376" y="53194"/>
                  <a:pt x="98500" y="56122"/>
                  <a:pt x="93654" y="58074"/>
                </a:cubicBezTo>
                <a:cubicBezTo>
                  <a:pt x="95592" y="52218"/>
                  <a:pt x="97531" y="45873"/>
                  <a:pt x="99952" y="39530"/>
                </a:cubicBezTo>
                <a:cubicBezTo>
                  <a:pt x="100922" y="37090"/>
                  <a:pt x="100438" y="35626"/>
                  <a:pt x="98015" y="34161"/>
                </a:cubicBezTo>
                <a:cubicBezTo>
                  <a:pt x="92685" y="30257"/>
                  <a:pt x="87840" y="26354"/>
                  <a:pt x="82509" y="21472"/>
                </a:cubicBezTo>
                <a:cubicBezTo>
                  <a:pt x="88323" y="21472"/>
                  <a:pt x="94139" y="21472"/>
                  <a:pt x="99952" y="21960"/>
                </a:cubicBezTo>
                <a:cubicBezTo>
                  <a:pt x="104314" y="21960"/>
                  <a:pt x="106253" y="20498"/>
                  <a:pt x="107222" y="16104"/>
                </a:cubicBezTo>
                <a:cubicBezTo>
                  <a:pt x="108675" y="10736"/>
                  <a:pt x="110613" y="5368"/>
                  <a:pt x="112552" y="0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94" name="图片 93" descr="卡通人物&#10;&#10;低可信度描述已自动生成">
            <a:extLst>
              <a:ext uri="{FF2B5EF4-FFF2-40B4-BE49-F238E27FC236}">
                <a16:creationId xmlns:a16="http://schemas.microsoft.com/office/drawing/2014/main" id="{E435C736-EED6-4006-8A81-7C05C65004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2269">
            <a:off x="8487252" y="2089019"/>
            <a:ext cx="560668" cy="1121337"/>
          </a:xfrm>
          <a:prstGeom prst="rect">
            <a:avLst/>
          </a:prstGeom>
        </p:spPr>
      </p:pic>
      <p:pic>
        <p:nvPicPr>
          <p:cNvPr id="95" name="图片 94" descr="卡通人物&#10;&#10;低可信度描述已自动生成">
            <a:extLst>
              <a:ext uri="{FF2B5EF4-FFF2-40B4-BE49-F238E27FC236}">
                <a16:creationId xmlns:a16="http://schemas.microsoft.com/office/drawing/2014/main" id="{F1FFCA58-6B18-4782-BCEE-41D54D79BC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97731" flipH="1">
            <a:off x="10574172" y="2089021"/>
            <a:ext cx="560668" cy="1121337"/>
          </a:xfrm>
          <a:prstGeom prst="rect">
            <a:avLst/>
          </a:prstGeom>
        </p:spPr>
      </p:pic>
      <p:sp>
        <p:nvSpPr>
          <p:cNvPr id="96" name="椭圆 95">
            <a:extLst>
              <a:ext uri="{FF2B5EF4-FFF2-40B4-BE49-F238E27FC236}">
                <a16:creationId xmlns:a16="http://schemas.microsoft.com/office/drawing/2014/main" id="{30914C0E-8259-469B-8EF8-9619D122482D}"/>
              </a:ext>
            </a:extLst>
          </p:cNvPr>
          <p:cNvSpPr/>
          <p:nvPr/>
        </p:nvSpPr>
        <p:spPr bwMode="auto">
          <a:xfrm>
            <a:off x="8914846" y="3262984"/>
            <a:ext cx="1792401" cy="137635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A63BF311-012E-4C59-8C6A-87F030012A0F}"/>
              </a:ext>
            </a:extLst>
          </p:cNvPr>
          <p:cNvSpPr/>
          <p:nvPr/>
        </p:nvSpPr>
        <p:spPr bwMode="auto">
          <a:xfrm>
            <a:off x="8637566" y="3365377"/>
            <a:ext cx="2346961" cy="180222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511D406A-D4B9-4B51-A3B1-48B3BCEEEB97}"/>
              </a:ext>
            </a:extLst>
          </p:cNvPr>
          <p:cNvSpPr txBox="1"/>
          <p:nvPr/>
        </p:nvSpPr>
        <p:spPr>
          <a:xfrm>
            <a:off x="1462954" y="4324558"/>
            <a:ext cx="1835998" cy="628484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6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NO.</a:t>
            </a:r>
            <a:r>
              <a:rPr lang="en-US" altLang="zh-CN" sz="44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04</a:t>
            </a:r>
            <a:endParaRPr lang="zh-CN" altLang="en-US" sz="1600" dirty="0">
              <a:gradFill>
                <a:gsLst>
                  <a:gs pos="25000">
                    <a:srgbClr val="FFFFFF"/>
                  </a:gs>
                  <a:gs pos="100000">
                    <a:srgbClr val="EEA03E"/>
                  </a:gs>
                </a:gsLst>
                <a:lin ang="2700000" scaled="1"/>
              </a:gradFill>
              <a:latin typeface="思源宋体 CN Heavy"/>
              <a:ea typeface="思源宋体 CN Heavy"/>
            </a:endParaRPr>
          </a:p>
        </p:txBody>
      </p:sp>
      <p:sp>
        <p:nvSpPr>
          <p:cNvPr id="99" name="形状">
            <a:extLst>
              <a:ext uri="{FF2B5EF4-FFF2-40B4-BE49-F238E27FC236}">
                <a16:creationId xmlns:a16="http://schemas.microsoft.com/office/drawing/2014/main" id="{C523C5E6-F6A4-41EC-A471-DAD34F30E417}"/>
              </a:ext>
            </a:extLst>
          </p:cNvPr>
          <p:cNvSpPr txBox="1"/>
          <p:nvPr/>
        </p:nvSpPr>
        <p:spPr>
          <a:xfrm>
            <a:off x="1462954" y="4948301"/>
            <a:ext cx="1835998" cy="3539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 algn="ctr" defTabSz="913765" hangingPunct="0">
              <a:spcAft>
                <a:spcPts val="1500"/>
              </a:spcAft>
              <a:buSzPct val="25000"/>
              <a:defRPr/>
            </a:pPr>
            <a:r>
              <a:rPr lang="zh-CN" altLang="en-US" sz="1700" kern="0" dirty="0">
                <a:gradFill flip="none" rotWithShape="1"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E9B5A7E1-9DFD-4CF0-A7A8-2A753C181D9A}"/>
              </a:ext>
            </a:extLst>
          </p:cNvPr>
          <p:cNvSpPr>
            <a:spLocks/>
          </p:cNvSpPr>
          <p:nvPr/>
        </p:nvSpPr>
        <p:spPr bwMode="auto">
          <a:xfrm flipV="1">
            <a:off x="2244179" y="5297503"/>
            <a:ext cx="273548" cy="70860"/>
          </a:xfrm>
          <a:custGeom>
            <a:avLst/>
            <a:gdLst>
              <a:gd name="connsiteX0" fmla="*/ 18740 w 226073"/>
              <a:gd name="connsiteY0" fmla="*/ 22053 h 58562"/>
              <a:gd name="connsiteX1" fmla="*/ 19842 w 226073"/>
              <a:gd name="connsiteY1" fmla="*/ 22053 h 58562"/>
              <a:gd name="connsiteX2" fmla="*/ 23149 w 226073"/>
              <a:gd name="connsiteY2" fmla="*/ 32897 h 58562"/>
              <a:gd name="connsiteX3" fmla="*/ 26824 w 226073"/>
              <a:gd name="connsiteY3" fmla="*/ 35427 h 58562"/>
              <a:gd name="connsiteX4" fmla="*/ 39317 w 226073"/>
              <a:gd name="connsiteY4" fmla="*/ 35427 h 58562"/>
              <a:gd name="connsiteX5" fmla="*/ 30131 w 226073"/>
              <a:gd name="connsiteY5" fmla="*/ 41933 h 58562"/>
              <a:gd name="connsiteX6" fmla="*/ 28293 w 226073"/>
              <a:gd name="connsiteY6" fmla="*/ 48078 h 58562"/>
              <a:gd name="connsiteX7" fmla="*/ 31600 w 226073"/>
              <a:gd name="connsiteY7" fmla="*/ 58562 h 58562"/>
              <a:gd name="connsiteX8" fmla="*/ 19107 w 226073"/>
              <a:gd name="connsiteY8" fmla="*/ 49886 h 58562"/>
              <a:gd name="connsiteX9" fmla="*/ 7717 w 226073"/>
              <a:gd name="connsiteY9" fmla="*/ 58200 h 58562"/>
              <a:gd name="connsiteX10" fmla="*/ 6982 w 226073"/>
              <a:gd name="connsiteY10" fmla="*/ 57838 h 58562"/>
              <a:gd name="connsiteX11" fmla="*/ 10656 w 226073"/>
              <a:gd name="connsiteY11" fmla="*/ 46994 h 58562"/>
              <a:gd name="connsiteX12" fmla="*/ 9186 w 226073"/>
              <a:gd name="connsiteY12" fmla="*/ 42657 h 58562"/>
              <a:gd name="connsiteX13" fmla="*/ 0 w 226073"/>
              <a:gd name="connsiteY13" fmla="*/ 35427 h 58562"/>
              <a:gd name="connsiteX14" fmla="*/ 11391 w 226073"/>
              <a:gd name="connsiteY14" fmla="*/ 35427 h 58562"/>
              <a:gd name="connsiteX15" fmla="*/ 15433 w 226073"/>
              <a:gd name="connsiteY15" fmla="*/ 32535 h 58562"/>
              <a:gd name="connsiteX16" fmla="*/ 18740 w 226073"/>
              <a:gd name="connsiteY16" fmla="*/ 22053 h 58562"/>
              <a:gd name="connsiteX17" fmla="*/ 206883 w 226073"/>
              <a:gd name="connsiteY17" fmla="*/ 20180 h 58562"/>
              <a:gd name="connsiteX18" fmla="*/ 210574 w 226073"/>
              <a:gd name="connsiteY18" fmla="*/ 31990 h 58562"/>
              <a:gd name="connsiteX19" fmla="*/ 214633 w 226073"/>
              <a:gd name="connsiteY19" fmla="*/ 34942 h 58562"/>
              <a:gd name="connsiteX20" fmla="*/ 226073 w 226073"/>
              <a:gd name="connsiteY20" fmla="*/ 35681 h 58562"/>
              <a:gd name="connsiteX21" fmla="*/ 217217 w 226073"/>
              <a:gd name="connsiteY21" fmla="*/ 42324 h 58562"/>
              <a:gd name="connsiteX22" fmla="*/ 215740 w 226073"/>
              <a:gd name="connsiteY22" fmla="*/ 47121 h 58562"/>
              <a:gd name="connsiteX23" fmla="*/ 219431 w 226073"/>
              <a:gd name="connsiteY23" fmla="*/ 58562 h 58562"/>
              <a:gd name="connsiteX24" fmla="*/ 209097 w 226073"/>
              <a:gd name="connsiteY24" fmla="*/ 51180 h 58562"/>
              <a:gd name="connsiteX25" fmla="*/ 204669 w 226073"/>
              <a:gd name="connsiteY25" fmla="*/ 51180 h 58562"/>
              <a:gd name="connsiteX26" fmla="*/ 195073 w 226073"/>
              <a:gd name="connsiteY26" fmla="*/ 58193 h 58562"/>
              <a:gd name="connsiteX27" fmla="*/ 194704 w 226073"/>
              <a:gd name="connsiteY27" fmla="*/ 57824 h 58562"/>
              <a:gd name="connsiteX28" fmla="*/ 197656 w 226073"/>
              <a:gd name="connsiteY28" fmla="*/ 48228 h 58562"/>
              <a:gd name="connsiteX29" fmla="*/ 195812 w 226073"/>
              <a:gd name="connsiteY29" fmla="*/ 41586 h 58562"/>
              <a:gd name="connsiteX30" fmla="*/ 187692 w 226073"/>
              <a:gd name="connsiteY30" fmla="*/ 34942 h 58562"/>
              <a:gd name="connsiteX31" fmla="*/ 198395 w 226073"/>
              <a:gd name="connsiteY31" fmla="*/ 34942 h 58562"/>
              <a:gd name="connsiteX32" fmla="*/ 203192 w 226073"/>
              <a:gd name="connsiteY32" fmla="*/ 31621 h 58562"/>
              <a:gd name="connsiteX33" fmla="*/ 206883 w 226073"/>
              <a:gd name="connsiteY33" fmla="*/ 20180 h 58562"/>
              <a:gd name="connsiteX34" fmla="*/ 112552 w 226073"/>
              <a:gd name="connsiteY34" fmla="*/ 0 h 58562"/>
              <a:gd name="connsiteX35" fmla="*/ 113520 w 226073"/>
              <a:gd name="connsiteY35" fmla="*/ 0 h 58562"/>
              <a:gd name="connsiteX36" fmla="*/ 119335 w 226073"/>
              <a:gd name="connsiteY36" fmla="*/ 18056 h 58562"/>
              <a:gd name="connsiteX37" fmla="*/ 124180 w 226073"/>
              <a:gd name="connsiteY37" fmla="*/ 21472 h 58562"/>
              <a:gd name="connsiteX38" fmla="*/ 143563 w 226073"/>
              <a:gd name="connsiteY38" fmla="*/ 22449 h 58562"/>
              <a:gd name="connsiteX39" fmla="*/ 129511 w 226073"/>
              <a:gd name="connsiteY39" fmla="*/ 33186 h 58562"/>
              <a:gd name="connsiteX40" fmla="*/ 127088 w 226073"/>
              <a:gd name="connsiteY40" fmla="*/ 41482 h 58562"/>
              <a:gd name="connsiteX41" fmla="*/ 131449 w 226073"/>
              <a:gd name="connsiteY41" fmla="*/ 58562 h 58562"/>
              <a:gd name="connsiteX42" fmla="*/ 119820 w 226073"/>
              <a:gd name="connsiteY42" fmla="*/ 50266 h 58562"/>
              <a:gd name="connsiteX43" fmla="*/ 106253 w 226073"/>
              <a:gd name="connsiteY43" fmla="*/ 50266 h 58562"/>
              <a:gd name="connsiteX44" fmla="*/ 93654 w 226073"/>
              <a:gd name="connsiteY44" fmla="*/ 58074 h 58562"/>
              <a:gd name="connsiteX45" fmla="*/ 99952 w 226073"/>
              <a:gd name="connsiteY45" fmla="*/ 39530 h 58562"/>
              <a:gd name="connsiteX46" fmla="*/ 98015 w 226073"/>
              <a:gd name="connsiteY46" fmla="*/ 34161 h 58562"/>
              <a:gd name="connsiteX47" fmla="*/ 82509 w 226073"/>
              <a:gd name="connsiteY47" fmla="*/ 21472 h 58562"/>
              <a:gd name="connsiteX48" fmla="*/ 99952 w 226073"/>
              <a:gd name="connsiteY48" fmla="*/ 21960 h 58562"/>
              <a:gd name="connsiteX49" fmla="*/ 107222 w 226073"/>
              <a:gd name="connsiteY49" fmla="*/ 16104 h 58562"/>
              <a:gd name="connsiteX50" fmla="*/ 112552 w 226073"/>
              <a:gd name="connsiteY50" fmla="*/ 0 h 5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6073" h="58562">
                <a:moveTo>
                  <a:pt x="18740" y="22053"/>
                </a:moveTo>
                <a:cubicBezTo>
                  <a:pt x="19107" y="22053"/>
                  <a:pt x="19474" y="22053"/>
                  <a:pt x="19842" y="22053"/>
                </a:cubicBezTo>
                <a:cubicBezTo>
                  <a:pt x="20944" y="25667"/>
                  <a:pt x="22047" y="29282"/>
                  <a:pt x="23149" y="32897"/>
                </a:cubicBezTo>
                <a:cubicBezTo>
                  <a:pt x="23884" y="34704"/>
                  <a:pt x="24619" y="35427"/>
                  <a:pt x="26824" y="35427"/>
                </a:cubicBezTo>
                <a:cubicBezTo>
                  <a:pt x="30498" y="35065"/>
                  <a:pt x="34540" y="35427"/>
                  <a:pt x="39317" y="35427"/>
                </a:cubicBezTo>
                <a:cubicBezTo>
                  <a:pt x="35643" y="37957"/>
                  <a:pt x="33070" y="40126"/>
                  <a:pt x="30131" y="41933"/>
                </a:cubicBezTo>
                <a:cubicBezTo>
                  <a:pt x="27192" y="43741"/>
                  <a:pt x="27192" y="45187"/>
                  <a:pt x="28293" y="48078"/>
                </a:cubicBezTo>
                <a:cubicBezTo>
                  <a:pt x="29396" y="50970"/>
                  <a:pt x="30498" y="54586"/>
                  <a:pt x="31600" y="58562"/>
                </a:cubicBezTo>
                <a:cubicBezTo>
                  <a:pt x="27192" y="55308"/>
                  <a:pt x="23149" y="52778"/>
                  <a:pt x="19107" y="49886"/>
                </a:cubicBezTo>
                <a:cubicBezTo>
                  <a:pt x="15433" y="52417"/>
                  <a:pt x="11758" y="55308"/>
                  <a:pt x="7717" y="58200"/>
                </a:cubicBezTo>
                <a:cubicBezTo>
                  <a:pt x="7349" y="57838"/>
                  <a:pt x="7349" y="57838"/>
                  <a:pt x="6982" y="57838"/>
                </a:cubicBezTo>
                <a:cubicBezTo>
                  <a:pt x="8083" y="54224"/>
                  <a:pt x="9186" y="50609"/>
                  <a:pt x="10656" y="46994"/>
                </a:cubicBezTo>
                <a:cubicBezTo>
                  <a:pt x="11391" y="45187"/>
                  <a:pt x="11023" y="43741"/>
                  <a:pt x="9186" y="42657"/>
                </a:cubicBezTo>
                <a:cubicBezTo>
                  <a:pt x="5879" y="40488"/>
                  <a:pt x="2940" y="38319"/>
                  <a:pt x="0" y="35427"/>
                </a:cubicBezTo>
                <a:cubicBezTo>
                  <a:pt x="4041" y="35427"/>
                  <a:pt x="7717" y="35065"/>
                  <a:pt x="11391" y="35427"/>
                </a:cubicBezTo>
                <a:cubicBezTo>
                  <a:pt x="13963" y="35427"/>
                  <a:pt x="14698" y="34704"/>
                  <a:pt x="15433" y="32535"/>
                </a:cubicBezTo>
                <a:cubicBezTo>
                  <a:pt x="16535" y="28921"/>
                  <a:pt x="17637" y="25667"/>
                  <a:pt x="18740" y="22053"/>
                </a:cubicBezTo>
                <a:close/>
                <a:moveTo>
                  <a:pt x="206883" y="20180"/>
                </a:moveTo>
                <a:cubicBezTo>
                  <a:pt x="208359" y="24978"/>
                  <a:pt x="209835" y="28300"/>
                  <a:pt x="210574" y="31990"/>
                </a:cubicBezTo>
                <a:cubicBezTo>
                  <a:pt x="211311" y="34204"/>
                  <a:pt x="212419" y="34942"/>
                  <a:pt x="214633" y="34942"/>
                </a:cubicBezTo>
                <a:cubicBezTo>
                  <a:pt x="218323" y="34573"/>
                  <a:pt x="222014" y="34942"/>
                  <a:pt x="226073" y="35681"/>
                </a:cubicBezTo>
                <a:cubicBezTo>
                  <a:pt x="223121" y="37895"/>
                  <a:pt x="220169" y="40110"/>
                  <a:pt x="217217" y="42324"/>
                </a:cubicBezTo>
                <a:cubicBezTo>
                  <a:pt x="215002" y="43431"/>
                  <a:pt x="214633" y="44907"/>
                  <a:pt x="215740" y="47121"/>
                </a:cubicBezTo>
                <a:cubicBezTo>
                  <a:pt x="216848" y="50442"/>
                  <a:pt x="217954" y="54134"/>
                  <a:pt x="219431" y="58562"/>
                </a:cubicBezTo>
                <a:cubicBezTo>
                  <a:pt x="215371" y="55979"/>
                  <a:pt x="212049" y="53765"/>
                  <a:pt x="209097" y="51180"/>
                </a:cubicBezTo>
                <a:cubicBezTo>
                  <a:pt x="207621" y="50074"/>
                  <a:pt x="206514" y="50074"/>
                  <a:pt x="204669" y="51180"/>
                </a:cubicBezTo>
                <a:cubicBezTo>
                  <a:pt x="201716" y="53765"/>
                  <a:pt x="198395" y="55979"/>
                  <a:pt x="195073" y="58193"/>
                </a:cubicBezTo>
                <a:cubicBezTo>
                  <a:pt x="195073" y="58193"/>
                  <a:pt x="194704" y="57824"/>
                  <a:pt x="194704" y="57824"/>
                </a:cubicBezTo>
                <a:cubicBezTo>
                  <a:pt x="195812" y="54503"/>
                  <a:pt x="196549" y="51180"/>
                  <a:pt x="197656" y="48228"/>
                </a:cubicBezTo>
                <a:cubicBezTo>
                  <a:pt x="199132" y="45276"/>
                  <a:pt x="198763" y="43062"/>
                  <a:pt x="195812" y="41586"/>
                </a:cubicBezTo>
                <a:cubicBezTo>
                  <a:pt x="192859" y="39741"/>
                  <a:pt x="190276" y="37526"/>
                  <a:pt x="187692" y="34942"/>
                </a:cubicBezTo>
                <a:cubicBezTo>
                  <a:pt x="191383" y="34942"/>
                  <a:pt x="194704" y="34573"/>
                  <a:pt x="198395" y="34942"/>
                </a:cubicBezTo>
                <a:cubicBezTo>
                  <a:pt x="200978" y="34942"/>
                  <a:pt x="202454" y="34204"/>
                  <a:pt x="203192" y="31621"/>
                </a:cubicBezTo>
                <a:cubicBezTo>
                  <a:pt x="203930" y="27931"/>
                  <a:pt x="205407" y="24609"/>
                  <a:pt x="206883" y="20180"/>
                </a:cubicBezTo>
                <a:close/>
                <a:moveTo>
                  <a:pt x="112552" y="0"/>
                </a:moveTo>
                <a:cubicBezTo>
                  <a:pt x="113036" y="0"/>
                  <a:pt x="113036" y="0"/>
                  <a:pt x="113520" y="0"/>
                </a:cubicBezTo>
                <a:cubicBezTo>
                  <a:pt x="115459" y="5856"/>
                  <a:pt x="117882" y="11712"/>
                  <a:pt x="119335" y="18056"/>
                </a:cubicBezTo>
                <a:cubicBezTo>
                  <a:pt x="120304" y="20985"/>
                  <a:pt x="121758" y="21960"/>
                  <a:pt x="124180" y="21472"/>
                </a:cubicBezTo>
                <a:cubicBezTo>
                  <a:pt x="130480" y="21472"/>
                  <a:pt x="136779" y="21472"/>
                  <a:pt x="143563" y="22449"/>
                </a:cubicBezTo>
                <a:cubicBezTo>
                  <a:pt x="139202" y="25864"/>
                  <a:pt x="134355" y="29768"/>
                  <a:pt x="129511" y="33186"/>
                </a:cubicBezTo>
                <a:cubicBezTo>
                  <a:pt x="126119" y="35138"/>
                  <a:pt x="125150" y="37577"/>
                  <a:pt x="127088" y="41482"/>
                </a:cubicBezTo>
                <a:cubicBezTo>
                  <a:pt x="129026" y="46850"/>
                  <a:pt x="130480" y="52706"/>
                  <a:pt x="131449" y="58562"/>
                </a:cubicBezTo>
                <a:cubicBezTo>
                  <a:pt x="127573" y="55634"/>
                  <a:pt x="123696" y="53194"/>
                  <a:pt x="119820" y="50266"/>
                </a:cubicBezTo>
                <a:cubicBezTo>
                  <a:pt x="113036" y="44898"/>
                  <a:pt x="113036" y="44898"/>
                  <a:pt x="106253" y="50266"/>
                </a:cubicBezTo>
                <a:cubicBezTo>
                  <a:pt x="102376" y="53194"/>
                  <a:pt x="98500" y="56122"/>
                  <a:pt x="93654" y="58074"/>
                </a:cubicBezTo>
                <a:cubicBezTo>
                  <a:pt x="95592" y="52218"/>
                  <a:pt x="97531" y="45873"/>
                  <a:pt x="99952" y="39530"/>
                </a:cubicBezTo>
                <a:cubicBezTo>
                  <a:pt x="100922" y="37090"/>
                  <a:pt x="100438" y="35626"/>
                  <a:pt x="98015" y="34161"/>
                </a:cubicBezTo>
                <a:cubicBezTo>
                  <a:pt x="92685" y="30257"/>
                  <a:pt x="87840" y="26354"/>
                  <a:pt x="82509" y="21472"/>
                </a:cubicBezTo>
                <a:cubicBezTo>
                  <a:pt x="88323" y="21472"/>
                  <a:pt x="94139" y="21472"/>
                  <a:pt x="99952" y="21960"/>
                </a:cubicBezTo>
                <a:cubicBezTo>
                  <a:pt x="104314" y="21960"/>
                  <a:pt x="106253" y="20498"/>
                  <a:pt x="107222" y="16104"/>
                </a:cubicBezTo>
                <a:cubicBezTo>
                  <a:pt x="108675" y="10736"/>
                  <a:pt x="110613" y="5368"/>
                  <a:pt x="112552" y="0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102" name="图片 101" descr="卡通人物&#10;&#10;低可信度描述已自动生成">
            <a:extLst>
              <a:ext uri="{FF2B5EF4-FFF2-40B4-BE49-F238E27FC236}">
                <a16:creationId xmlns:a16="http://schemas.microsoft.com/office/drawing/2014/main" id="{FDF1AC24-B8C2-48F9-8C82-A62C3FD28B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2269">
            <a:off x="1057160" y="4220371"/>
            <a:ext cx="560668" cy="1121337"/>
          </a:xfrm>
          <a:prstGeom prst="rect">
            <a:avLst/>
          </a:prstGeom>
        </p:spPr>
      </p:pic>
      <p:pic>
        <p:nvPicPr>
          <p:cNvPr id="103" name="图片 102" descr="卡通人物&#10;&#10;低可信度描述已自动生成">
            <a:extLst>
              <a:ext uri="{FF2B5EF4-FFF2-40B4-BE49-F238E27FC236}">
                <a16:creationId xmlns:a16="http://schemas.microsoft.com/office/drawing/2014/main" id="{B07AA14D-B9D2-4865-B2EB-7A54DE3A49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97731" flipH="1">
            <a:off x="3144080" y="4220373"/>
            <a:ext cx="560668" cy="1121337"/>
          </a:xfrm>
          <a:prstGeom prst="rect">
            <a:avLst/>
          </a:prstGeom>
        </p:spPr>
      </p:pic>
      <p:sp>
        <p:nvSpPr>
          <p:cNvPr id="104" name="椭圆 103">
            <a:extLst>
              <a:ext uri="{FF2B5EF4-FFF2-40B4-BE49-F238E27FC236}">
                <a16:creationId xmlns:a16="http://schemas.microsoft.com/office/drawing/2014/main" id="{1F00DA32-C51E-422B-8A20-A7F2504F6D07}"/>
              </a:ext>
            </a:extLst>
          </p:cNvPr>
          <p:cNvSpPr/>
          <p:nvPr/>
        </p:nvSpPr>
        <p:spPr bwMode="auto">
          <a:xfrm>
            <a:off x="1484754" y="5394336"/>
            <a:ext cx="1792401" cy="137635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0C412789-1C47-40FA-8BA8-A6854274A10B}"/>
              </a:ext>
            </a:extLst>
          </p:cNvPr>
          <p:cNvSpPr/>
          <p:nvPr/>
        </p:nvSpPr>
        <p:spPr bwMode="auto">
          <a:xfrm>
            <a:off x="1207474" y="5496729"/>
            <a:ext cx="2346961" cy="180222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6A2A2D1-1968-49A4-A4E6-FEA843FA3393}"/>
              </a:ext>
            </a:extLst>
          </p:cNvPr>
          <p:cNvSpPr txBox="1"/>
          <p:nvPr/>
        </p:nvSpPr>
        <p:spPr>
          <a:xfrm>
            <a:off x="5178000" y="4324558"/>
            <a:ext cx="1835998" cy="628484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6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NO.</a:t>
            </a:r>
            <a:r>
              <a:rPr lang="en-US" altLang="zh-CN" sz="44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05</a:t>
            </a:r>
            <a:endParaRPr lang="zh-CN" altLang="en-US" sz="1600" dirty="0">
              <a:gradFill>
                <a:gsLst>
                  <a:gs pos="25000">
                    <a:srgbClr val="FFFFFF"/>
                  </a:gs>
                  <a:gs pos="100000">
                    <a:srgbClr val="EEA03E"/>
                  </a:gs>
                </a:gsLst>
                <a:lin ang="2700000" scaled="1"/>
              </a:gradFill>
              <a:latin typeface="思源宋体 CN Heavy"/>
              <a:ea typeface="思源宋体 CN Heavy"/>
            </a:endParaRPr>
          </a:p>
        </p:txBody>
      </p:sp>
      <p:sp>
        <p:nvSpPr>
          <p:cNvPr id="107" name="形状">
            <a:extLst>
              <a:ext uri="{FF2B5EF4-FFF2-40B4-BE49-F238E27FC236}">
                <a16:creationId xmlns:a16="http://schemas.microsoft.com/office/drawing/2014/main" id="{25A4BA0A-93B2-47F1-B05B-59C2B58DF869}"/>
              </a:ext>
            </a:extLst>
          </p:cNvPr>
          <p:cNvSpPr txBox="1"/>
          <p:nvPr/>
        </p:nvSpPr>
        <p:spPr>
          <a:xfrm>
            <a:off x="5178000" y="4948301"/>
            <a:ext cx="1835998" cy="3539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 algn="ctr" defTabSz="913765" hangingPunct="0">
              <a:spcAft>
                <a:spcPts val="1500"/>
              </a:spcAft>
              <a:buSzPct val="25000"/>
              <a:defRPr/>
            </a:pPr>
            <a:r>
              <a:rPr lang="zh-CN" altLang="en-US" sz="1700" kern="0" dirty="0">
                <a:gradFill flip="none" rotWithShape="1"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0D58CDC9-C557-4A8B-8890-137EDB93BED8}"/>
              </a:ext>
            </a:extLst>
          </p:cNvPr>
          <p:cNvSpPr>
            <a:spLocks/>
          </p:cNvSpPr>
          <p:nvPr/>
        </p:nvSpPr>
        <p:spPr bwMode="auto">
          <a:xfrm flipV="1">
            <a:off x="5959225" y="5297503"/>
            <a:ext cx="273548" cy="70860"/>
          </a:xfrm>
          <a:custGeom>
            <a:avLst/>
            <a:gdLst>
              <a:gd name="connsiteX0" fmla="*/ 18740 w 226073"/>
              <a:gd name="connsiteY0" fmla="*/ 22053 h 58562"/>
              <a:gd name="connsiteX1" fmla="*/ 19842 w 226073"/>
              <a:gd name="connsiteY1" fmla="*/ 22053 h 58562"/>
              <a:gd name="connsiteX2" fmla="*/ 23149 w 226073"/>
              <a:gd name="connsiteY2" fmla="*/ 32897 h 58562"/>
              <a:gd name="connsiteX3" fmla="*/ 26824 w 226073"/>
              <a:gd name="connsiteY3" fmla="*/ 35427 h 58562"/>
              <a:gd name="connsiteX4" fmla="*/ 39317 w 226073"/>
              <a:gd name="connsiteY4" fmla="*/ 35427 h 58562"/>
              <a:gd name="connsiteX5" fmla="*/ 30131 w 226073"/>
              <a:gd name="connsiteY5" fmla="*/ 41933 h 58562"/>
              <a:gd name="connsiteX6" fmla="*/ 28293 w 226073"/>
              <a:gd name="connsiteY6" fmla="*/ 48078 h 58562"/>
              <a:gd name="connsiteX7" fmla="*/ 31600 w 226073"/>
              <a:gd name="connsiteY7" fmla="*/ 58562 h 58562"/>
              <a:gd name="connsiteX8" fmla="*/ 19107 w 226073"/>
              <a:gd name="connsiteY8" fmla="*/ 49886 h 58562"/>
              <a:gd name="connsiteX9" fmla="*/ 7717 w 226073"/>
              <a:gd name="connsiteY9" fmla="*/ 58200 h 58562"/>
              <a:gd name="connsiteX10" fmla="*/ 6982 w 226073"/>
              <a:gd name="connsiteY10" fmla="*/ 57838 h 58562"/>
              <a:gd name="connsiteX11" fmla="*/ 10656 w 226073"/>
              <a:gd name="connsiteY11" fmla="*/ 46994 h 58562"/>
              <a:gd name="connsiteX12" fmla="*/ 9186 w 226073"/>
              <a:gd name="connsiteY12" fmla="*/ 42657 h 58562"/>
              <a:gd name="connsiteX13" fmla="*/ 0 w 226073"/>
              <a:gd name="connsiteY13" fmla="*/ 35427 h 58562"/>
              <a:gd name="connsiteX14" fmla="*/ 11391 w 226073"/>
              <a:gd name="connsiteY14" fmla="*/ 35427 h 58562"/>
              <a:gd name="connsiteX15" fmla="*/ 15433 w 226073"/>
              <a:gd name="connsiteY15" fmla="*/ 32535 h 58562"/>
              <a:gd name="connsiteX16" fmla="*/ 18740 w 226073"/>
              <a:gd name="connsiteY16" fmla="*/ 22053 h 58562"/>
              <a:gd name="connsiteX17" fmla="*/ 206883 w 226073"/>
              <a:gd name="connsiteY17" fmla="*/ 20180 h 58562"/>
              <a:gd name="connsiteX18" fmla="*/ 210574 w 226073"/>
              <a:gd name="connsiteY18" fmla="*/ 31990 h 58562"/>
              <a:gd name="connsiteX19" fmla="*/ 214633 w 226073"/>
              <a:gd name="connsiteY19" fmla="*/ 34942 h 58562"/>
              <a:gd name="connsiteX20" fmla="*/ 226073 w 226073"/>
              <a:gd name="connsiteY20" fmla="*/ 35681 h 58562"/>
              <a:gd name="connsiteX21" fmla="*/ 217217 w 226073"/>
              <a:gd name="connsiteY21" fmla="*/ 42324 h 58562"/>
              <a:gd name="connsiteX22" fmla="*/ 215740 w 226073"/>
              <a:gd name="connsiteY22" fmla="*/ 47121 h 58562"/>
              <a:gd name="connsiteX23" fmla="*/ 219431 w 226073"/>
              <a:gd name="connsiteY23" fmla="*/ 58562 h 58562"/>
              <a:gd name="connsiteX24" fmla="*/ 209097 w 226073"/>
              <a:gd name="connsiteY24" fmla="*/ 51180 h 58562"/>
              <a:gd name="connsiteX25" fmla="*/ 204669 w 226073"/>
              <a:gd name="connsiteY25" fmla="*/ 51180 h 58562"/>
              <a:gd name="connsiteX26" fmla="*/ 195073 w 226073"/>
              <a:gd name="connsiteY26" fmla="*/ 58193 h 58562"/>
              <a:gd name="connsiteX27" fmla="*/ 194704 w 226073"/>
              <a:gd name="connsiteY27" fmla="*/ 57824 h 58562"/>
              <a:gd name="connsiteX28" fmla="*/ 197656 w 226073"/>
              <a:gd name="connsiteY28" fmla="*/ 48228 h 58562"/>
              <a:gd name="connsiteX29" fmla="*/ 195812 w 226073"/>
              <a:gd name="connsiteY29" fmla="*/ 41586 h 58562"/>
              <a:gd name="connsiteX30" fmla="*/ 187692 w 226073"/>
              <a:gd name="connsiteY30" fmla="*/ 34942 h 58562"/>
              <a:gd name="connsiteX31" fmla="*/ 198395 w 226073"/>
              <a:gd name="connsiteY31" fmla="*/ 34942 h 58562"/>
              <a:gd name="connsiteX32" fmla="*/ 203192 w 226073"/>
              <a:gd name="connsiteY32" fmla="*/ 31621 h 58562"/>
              <a:gd name="connsiteX33" fmla="*/ 206883 w 226073"/>
              <a:gd name="connsiteY33" fmla="*/ 20180 h 58562"/>
              <a:gd name="connsiteX34" fmla="*/ 112552 w 226073"/>
              <a:gd name="connsiteY34" fmla="*/ 0 h 58562"/>
              <a:gd name="connsiteX35" fmla="*/ 113520 w 226073"/>
              <a:gd name="connsiteY35" fmla="*/ 0 h 58562"/>
              <a:gd name="connsiteX36" fmla="*/ 119335 w 226073"/>
              <a:gd name="connsiteY36" fmla="*/ 18056 h 58562"/>
              <a:gd name="connsiteX37" fmla="*/ 124180 w 226073"/>
              <a:gd name="connsiteY37" fmla="*/ 21472 h 58562"/>
              <a:gd name="connsiteX38" fmla="*/ 143563 w 226073"/>
              <a:gd name="connsiteY38" fmla="*/ 22449 h 58562"/>
              <a:gd name="connsiteX39" fmla="*/ 129511 w 226073"/>
              <a:gd name="connsiteY39" fmla="*/ 33186 h 58562"/>
              <a:gd name="connsiteX40" fmla="*/ 127088 w 226073"/>
              <a:gd name="connsiteY40" fmla="*/ 41482 h 58562"/>
              <a:gd name="connsiteX41" fmla="*/ 131449 w 226073"/>
              <a:gd name="connsiteY41" fmla="*/ 58562 h 58562"/>
              <a:gd name="connsiteX42" fmla="*/ 119820 w 226073"/>
              <a:gd name="connsiteY42" fmla="*/ 50266 h 58562"/>
              <a:gd name="connsiteX43" fmla="*/ 106253 w 226073"/>
              <a:gd name="connsiteY43" fmla="*/ 50266 h 58562"/>
              <a:gd name="connsiteX44" fmla="*/ 93654 w 226073"/>
              <a:gd name="connsiteY44" fmla="*/ 58074 h 58562"/>
              <a:gd name="connsiteX45" fmla="*/ 99952 w 226073"/>
              <a:gd name="connsiteY45" fmla="*/ 39530 h 58562"/>
              <a:gd name="connsiteX46" fmla="*/ 98015 w 226073"/>
              <a:gd name="connsiteY46" fmla="*/ 34161 h 58562"/>
              <a:gd name="connsiteX47" fmla="*/ 82509 w 226073"/>
              <a:gd name="connsiteY47" fmla="*/ 21472 h 58562"/>
              <a:gd name="connsiteX48" fmla="*/ 99952 w 226073"/>
              <a:gd name="connsiteY48" fmla="*/ 21960 h 58562"/>
              <a:gd name="connsiteX49" fmla="*/ 107222 w 226073"/>
              <a:gd name="connsiteY49" fmla="*/ 16104 h 58562"/>
              <a:gd name="connsiteX50" fmla="*/ 112552 w 226073"/>
              <a:gd name="connsiteY50" fmla="*/ 0 h 5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6073" h="58562">
                <a:moveTo>
                  <a:pt x="18740" y="22053"/>
                </a:moveTo>
                <a:cubicBezTo>
                  <a:pt x="19107" y="22053"/>
                  <a:pt x="19474" y="22053"/>
                  <a:pt x="19842" y="22053"/>
                </a:cubicBezTo>
                <a:cubicBezTo>
                  <a:pt x="20944" y="25667"/>
                  <a:pt x="22047" y="29282"/>
                  <a:pt x="23149" y="32897"/>
                </a:cubicBezTo>
                <a:cubicBezTo>
                  <a:pt x="23884" y="34704"/>
                  <a:pt x="24619" y="35427"/>
                  <a:pt x="26824" y="35427"/>
                </a:cubicBezTo>
                <a:cubicBezTo>
                  <a:pt x="30498" y="35065"/>
                  <a:pt x="34540" y="35427"/>
                  <a:pt x="39317" y="35427"/>
                </a:cubicBezTo>
                <a:cubicBezTo>
                  <a:pt x="35643" y="37957"/>
                  <a:pt x="33070" y="40126"/>
                  <a:pt x="30131" y="41933"/>
                </a:cubicBezTo>
                <a:cubicBezTo>
                  <a:pt x="27192" y="43741"/>
                  <a:pt x="27192" y="45187"/>
                  <a:pt x="28293" y="48078"/>
                </a:cubicBezTo>
                <a:cubicBezTo>
                  <a:pt x="29396" y="50970"/>
                  <a:pt x="30498" y="54586"/>
                  <a:pt x="31600" y="58562"/>
                </a:cubicBezTo>
                <a:cubicBezTo>
                  <a:pt x="27192" y="55308"/>
                  <a:pt x="23149" y="52778"/>
                  <a:pt x="19107" y="49886"/>
                </a:cubicBezTo>
                <a:cubicBezTo>
                  <a:pt x="15433" y="52417"/>
                  <a:pt x="11758" y="55308"/>
                  <a:pt x="7717" y="58200"/>
                </a:cubicBezTo>
                <a:cubicBezTo>
                  <a:pt x="7349" y="57838"/>
                  <a:pt x="7349" y="57838"/>
                  <a:pt x="6982" y="57838"/>
                </a:cubicBezTo>
                <a:cubicBezTo>
                  <a:pt x="8083" y="54224"/>
                  <a:pt x="9186" y="50609"/>
                  <a:pt x="10656" y="46994"/>
                </a:cubicBezTo>
                <a:cubicBezTo>
                  <a:pt x="11391" y="45187"/>
                  <a:pt x="11023" y="43741"/>
                  <a:pt x="9186" y="42657"/>
                </a:cubicBezTo>
                <a:cubicBezTo>
                  <a:pt x="5879" y="40488"/>
                  <a:pt x="2940" y="38319"/>
                  <a:pt x="0" y="35427"/>
                </a:cubicBezTo>
                <a:cubicBezTo>
                  <a:pt x="4041" y="35427"/>
                  <a:pt x="7717" y="35065"/>
                  <a:pt x="11391" y="35427"/>
                </a:cubicBezTo>
                <a:cubicBezTo>
                  <a:pt x="13963" y="35427"/>
                  <a:pt x="14698" y="34704"/>
                  <a:pt x="15433" y="32535"/>
                </a:cubicBezTo>
                <a:cubicBezTo>
                  <a:pt x="16535" y="28921"/>
                  <a:pt x="17637" y="25667"/>
                  <a:pt x="18740" y="22053"/>
                </a:cubicBezTo>
                <a:close/>
                <a:moveTo>
                  <a:pt x="206883" y="20180"/>
                </a:moveTo>
                <a:cubicBezTo>
                  <a:pt x="208359" y="24978"/>
                  <a:pt x="209835" y="28300"/>
                  <a:pt x="210574" y="31990"/>
                </a:cubicBezTo>
                <a:cubicBezTo>
                  <a:pt x="211311" y="34204"/>
                  <a:pt x="212419" y="34942"/>
                  <a:pt x="214633" y="34942"/>
                </a:cubicBezTo>
                <a:cubicBezTo>
                  <a:pt x="218323" y="34573"/>
                  <a:pt x="222014" y="34942"/>
                  <a:pt x="226073" y="35681"/>
                </a:cubicBezTo>
                <a:cubicBezTo>
                  <a:pt x="223121" y="37895"/>
                  <a:pt x="220169" y="40110"/>
                  <a:pt x="217217" y="42324"/>
                </a:cubicBezTo>
                <a:cubicBezTo>
                  <a:pt x="215002" y="43431"/>
                  <a:pt x="214633" y="44907"/>
                  <a:pt x="215740" y="47121"/>
                </a:cubicBezTo>
                <a:cubicBezTo>
                  <a:pt x="216848" y="50442"/>
                  <a:pt x="217954" y="54134"/>
                  <a:pt x="219431" y="58562"/>
                </a:cubicBezTo>
                <a:cubicBezTo>
                  <a:pt x="215371" y="55979"/>
                  <a:pt x="212049" y="53765"/>
                  <a:pt x="209097" y="51180"/>
                </a:cubicBezTo>
                <a:cubicBezTo>
                  <a:pt x="207621" y="50074"/>
                  <a:pt x="206514" y="50074"/>
                  <a:pt x="204669" y="51180"/>
                </a:cubicBezTo>
                <a:cubicBezTo>
                  <a:pt x="201716" y="53765"/>
                  <a:pt x="198395" y="55979"/>
                  <a:pt x="195073" y="58193"/>
                </a:cubicBezTo>
                <a:cubicBezTo>
                  <a:pt x="195073" y="58193"/>
                  <a:pt x="194704" y="57824"/>
                  <a:pt x="194704" y="57824"/>
                </a:cubicBezTo>
                <a:cubicBezTo>
                  <a:pt x="195812" y="54503"/>
                  <a:pt x="196549" y="51180"/>
                  <a:pt x="197656" y="48228"/>
                </a:cubicBezTo>
                <a:cubicBezTo>
                  <a:pt x="199132" y="45276"/>
                  <a:pt x="198763" y="43062"/>
                  <a:pt x="195812" y="41586"/>
                </a:cubicBezTo>
                <a:cubicBezTo>
                  <a:pt x="192859" y="39741"/>
                  <a:pt x="190276" y="37526"/>
                  <a:pt x="187692" y="34942"/>
                </a:cubicBezTo>
                <a:cubicBezTo>
                  <a:pt x="191383" y="34942"/>
                  <a:pt x="194704" y="34573"/>
                  <a:pt x="198395" y="34942"/>
                </a:cubicBezTo>
                <a:cubicBezTo>
                  <a:pt x="200978" y="34942"/>
                  <a:pt x="202454" y="34204"/>
                  <a:pt x="203192" y="31621"/>
                </a:cubicBezTo>
                <a:cubicBezTo>
                  <a:pt x="203930" y="27931"/>
                  <a:pt x="205407" y="24609"/>
                  <a:pt x="206883" y="20180"/>
                </a:cubicBezTo>
                <a:close/>
                <a:moveTo>
                  <a:pt x="112552" y="0"/>
                </a:moveTo>
                <a:cubicBezTo>
                  <a:pt x="113036" y="0"/>
                  <a:pt x="113036" y="0"/>
                  <a:pt x="113520" y="0"/>
                </a:cubicBezTo>
                <a:cubicBezTo>
                  <a:pt x="115459" y="5856"/>
                  <a:pt x="117882" y="11712"/>
                  <a:pt x="119335" y="18056"/>
                </a:cubicBezTo>
                <a:cubicBezTo>
                  <a:pt x="120304" y="20985"/>
                  <a:pt x="121758" y="21960"/>
                  <a:pt x="124180" y="21472"/>
                </a:cubicBezTo>
                <a:cubicBezTo>
                  <a:pt x="130480" y="21472"/>
                  <a:pt x="136779" y="21472"/>
                  <a:pt x="143563" y="22449"/>
                </a:cubicBezTo>
                <a:cubicBezTo>
                  <a:pt x="139202" y="25864"/>
                  <a:pt x="134355" y="29768"/>
                  <a:pt x="129511" y="33186"/>
                </a:cubicBezTo>
                <a:cubicBezTo>
                  <a:pt x="126119" y="35138"/>
                  <a:pt x="125150" y="37577"/>
                  <a:pt x="127088" y="41482"/>
                </a:cubicBezTo>
                <a:cubicBezTo>
                  <a:pt x="129026" y="46850"/>
                  <a:pt x="130480" y="52706"/>
                  <a:pt x="131449" y="58562"/>
                </a:cubicBezTo>
                <a:cubicBezTo>
                  <a:pt x="127573" y="55634"/>
                  <a:pt x="123696" y="53194"/>
                  <a:pt x="119820" y="50266"/>
                </a:cubicBezTo>
                <a:cubicBezTo>
                  <a:pt x="113036" y="44898"/>
                  <a:pt x="113036" y="44898"/>
                  <a:pt x="106253" y="50266"/>
                </a:cubicBezTo>
                <a:cubicBezTo>
                  <a:pt x="102376" y="53194"/>
                  <a:pt x="98500" y="56122"/>
                  <a:pt x="93654" y="58074"/>
                </a:cubicBezTo>
                <a:cubicBezTo>
                  <a:pt x="95592" y="52218"/>
                  <a:pt x="97531" y="45873"/>
                  <a:pt x="99952" y="39530"/>
                </a:cubicBezTo>
                <a:cubicBezTo>
                  <a:pt x="100922" y="37090"/>
                  <a:pt x="100438" y="35626"/>
                  <a:pt x="98015" y="34161"/>
                </a:cubicBezTo>
                <a:cubicBezTo>
                  <a:pt x="92685" y="30257"/>
                  <a:pt x="87840" y="26354"/>
                  <a:pt x="82509" y="21472"/>
                </a:cubicBezTo>
                <a:cubicBezTo>
                  <a:pt x="88323" y="21472"/>
                  <a:pt x="94139" y="21472"/>
                  <a:pt x="99952" y="21960"/>
                </a:cubicBezTo>
                <a:cubicBezTo>
                  <a:pt x="104314" y="21960"/>
                  <a:pt x="106253" y="20498"/>
                  <a:pt x="107222" y="16104"/>
                </a:cubicBezTo>
                <a:cubicBezTo>
                  <a:pt x="108675" y="10736"/>
                  <a:pt x="110613" y="5368"/>
                  <a:pt x="112552" y="0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110" name="图片 109" descr="卡通人物&#10;&#10;低可信度描述已自动生成">
            <a:extLst>
              <a:ext uri="{FF2B5EF4-FFF2-40B4-BE49-F238E27FC236}">
                <a16:creationId xmlns:a16="http://schemas.microsoft.com/office/drawing/2014/main" id="{2893464D-4D7E-42BB-B0FD-9B836B97C8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2269">
            <a:off x="4772206" y="4220371"/>
            <a:ext cx="560668" cy="1121337"/>
          </a:xfrm>
          <a:prstGeom prst="rect">
            <a:avLst/>
          </a:prstGeom>
        </p:spPr>
      </p:pic>
      <p:pic>
        <p:nvPicPr>
          <p:cNvPr id="111" name="图片 110" descr="卡通人物&#10;&#10;低可信度描述已自动生成">
            <a:extLst>
              <a:ext uri="{FF2B5EF4-FFF2-40B4-BE49-F238E27FC236}">
                <a16:creationId xmlns:a16="http://schemas.microsoft.com/office/drawing/2014/main" id="{C45E646F-BDE0-4514-B474-5F8A5A302B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97731" flipH="1">
            <a:off x="6859126" y="4220373"/>
            <a:ext cx="560668" cy="1121337"/>
          </a:xfrm>
          <a:prstGeom prst="rect">
            <a:avLst/>
          </a:prstGeom>
        </p:spPr>
      </p:pic>
      <p:sp>
        <p:nvSpPr>
          <p:cNvPr id="112" name="椭圆 111">
            <a:extLst>
              <a:ext uri="{FF2B5EF4-FFF2-40B4-BE49-F238E27FC236}">
                <a16:creationId xmlns:a16="http://schemas.microsoft.com/office/drawing/2014/main" id="{63D884DD-C46B-49DF-8D54-99B539182BE6}"/>
              </a:ext>
            </a:extLst>
          </p:cNvPr>
          <p:cNvSpPr/>
          <p:nvPr/>
        </p:nvSpPr>
        <p:spPr bwMode="auto">
          <a:xfrm>
            <a:off x="5199800" y="5394336"/>
            <a:ext cx="1792401" cy="137635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C1A3BB49-318D-4B1F-8066-39F8E3252826}"/>
              </a:ext>
            </a:extLst>
          </p:cNvPr>
          <p:cNvSpPr/>
          <p:nvPr/>
        </p:nvSpPr>
        <p:spPr bwMode="auto">
          <a:xfrm>
            <a:off x="4922520" y="5496729"/>
            <a:ext cx="2346961" cy="180222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16BA58F9-4216-4259-8A26-FF58E20959D8}"/>
              </a:ext>
            </a:extLst>
          </p:cNvPr>
          <p:cNvSpPr txBox="1"/>
          <p:nvPr/>
        </p:nvSpPr>
        <p:spPr>
          <a:xfrm>
            <a:off x="8893046" y="4324558"/>
            <a:ext cx="1835998" cy="628484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6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NO.</a:t>
            </a:r>
            <a:r>
              <a:rPr lang="en-US" altLang="zh-CN" sz="4400" dirty="0">
                <a:gradFill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06</a:t>
            </a:r>
            <a:endParaRPr lang="zh-CN" altLang="en-US" sz="1600" dirty="0">
              <a:gradFill>
                <a:gsLst>
                  <a:gs pos="25000">
                    <a:srgbClr val="FFFFFF"/>
                  </a:gs>
                  <a:gs pos="100000">
                    <a:srgbClr val="EEA03E"/>
                  </a:gs>
                </a:gsLst>
                <a:lin ang="2700000" scaled="1"/>
              </a:gradFill>
              <a:latin typeface="思源宋体 CN Heavy"/>
              <a:ea typeface="思源宋体 CN Heavy"/>
            </a:endParaRPr>
          </a:p>
        </p:txBody>
      </p:sp>
      <p:sp>
        <p:nvSpPr>
          <p:cNvPr id="115" name="形状">
            <a:extLst>
              <a:ext uri="{FF2B5EF4-FFF2-40B4-BE49-F238E27FC236}">
                <a16:creationId xmlns:a16="http://schemas.microsoft.com/office/drawing/2014/main" id="{C17D33CA-7CA2-45BC-AD9B-67737A03D730}"/>
              </a:ext>
            </a:extLst>
          </p:cNvPr>
          <p:cNvSpPr txBox="1"/>
          <p:nvPr/>
        </p:nvSpPr>
        <p:spPr>
          <a:xfrm>
            <a:off x="8893046" y="4948301"/>
            <a:ext cx="1835998" cy="3539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 algn="ctr" defTabSz="913765" hangingPunct="0">
              <a:spcAft>
                <a:spcPts val="1500"/>
              </a:spcAft>
              <a:buSzPct val="25000"/>
              <a:defRPr/>
            </a:pPr>
            <a:r>
              <a:rPr lang="zh-CN" altLang="en-US" sz="1700" kern="0" dirty="0">
                <a:gradFill flip="none" rotWithShape="1">
                  <a:gsLst>
                    <a:gs pos="25000">
                      <a:srgbClr val="FFFFFF"/>
                    </a:gs>
                    <a:gs pos="100000">
                      <a:srgbClr val="EEA03E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6FB8A200-D81F-44F9-9230-00EECDBCBD07}"/>
              </a:ext>
            </a:extLst>
          </p:cNvPr>
          <p:cNvSpPr>
            <a:spLocks/>
          </p:cNvSpPr>
          <p:nvPr/>
        </p:nvSpPr>
        <p:spPr bwMode="auto">
          <a:xfrm flipV="1">
            <a:off x="9674271" y="5297503"/>
            <a:ext cx="273548" cy="70860"/>
          </a:xfrm>
          <a:custGeom>
            <a:avLst/>
            <a:gdLst>
              <a:gd name="connsiteX0" fmla="*/ 18740 w 226073"/>
              <a:gd name="connsiteY0" fmla="*/ 22053 h 58562"/>
              <a:gd name="connsiteX1" fmla="*/ 19842 w 226073"/>
              <a:gd name="connsiteY1" fmla="*/ 22053 h 58562"/>
              <a:gd name="connsiteX2" fmla="*/ 23149 w 226073"/>
              <a:gd name="connsiteY2" fmla="*/ 32897 h 58562"/>
              <a:gd name="connsiteX3" fmla="*/ 26824 w 226073"/>
              <a:gd name="connsiteY3" fmla="*/ 35427 h 58562"/>
              <a:gd name="connsiteX4" fmla="*/ 39317 w 226073"/>
              <a:gd name="connsiteY4" fmla="*/ 35427 h 58562"/>
              <a:gd name="connsiteX5" fmla="*/ 30131 w 226073"/>
              <a:gd name="connsiteY5" fmla="*/ 41933 h 58562"/>
              <a:gd name="connsiteX6" fmla="*/ 28293 w 226073"/>
              <a:gd name="connsiteY6" fmla="*/ 48078 h 58562"/>
              <a:gd name="connsiteX7" fmla="*/ 31600 w 226073"/>
              <a:gd name="connsiteY7" fmla="*/ 58562 h 58562"/>
              <a:gd name="connsiteX8" fmla="*/ 19107 w 226073"/>
              <a:gd name="connsiteY8" fmla="*/ 49886 h 58562"/>
              <a:gd name="connsiteX9" fmla="*/ 7717 w 226073"/>
              <a:gd name="connsiteY9" fmla="*/ 58200 h 58562"/>
              <a:gd name="connsiteX10" fmla="*/ 6982 w 226073"/>
              <a:gd name="connsiteY10" fmla="*/ 57838 h 58562"/>
              <a:gd name="connsiteX11" fmla="*/ 10656 w 226073"/>
              <a:gd name="connsiteY11" fmla="*/ 46994 h 58562"/>
              <a:gd name="connsiteX12" fmla="*/ 9186 w 226073"/>
              <a:gd name="connsiteY12" fmla="*/ 42657 h 58562"/>
              <a:gd name="connsiteX13" fmla="*/ 0 w 226073"/>
              <a:gd name="connsiteY13" fmla="*/ 35427 h 58562"/>
              <a:gd name="connsiteX14" fmla="*/ 11391 w 226073"/>
              <a:gd name="connsiteY14" fmla="*/ 35427 h 58562"/>
              <a:gd name="connsiteX15" fmla="*/ 15433 w 226073"/>
              <a:gd name="connsiteY15" fmla="*/ 32535 h 58562"/>
              <a:gd name="connsiteX16" fmla="*/ 18740 w 226073"/>
              <a:gd name="connsiteY16" fmla="*/ 22053 h 58562"/>
              <a:gd name="connsiteX17" fmla="*/ 206883 w 226073"/>
              <a:gd name="connsiteY17" fmla="*/ 20180 h 58562"/>
              <a:gd name="connsiteX18" fmla="*/ 210574 w 226073"/>
              <a:gd name="connsiteY18" fmla="*/ 31990 h 58562"/>
              <a:gd name="connsiteX19" fmla="*/ 214633 w 226073"/>
              <a:gd name="connsiteY19" fmla="*/ 34942 h 58562"/>
              <a:gd name="connsiteX20" fmla="*/ 226073 w 226073"/>
              <a:gd name="connsiteY20" fmla="*/ 35681 h 58562"/>
              <a:gd name="connsiteX21" fmla="*/ 217217 w 226073"/>
              <a:gd name="connsiteY21" fmla="*/ 42324 h 58562"/>
              <a:gd name="connsiteX22" fmla="*/ 215740 w 226073"/>
              <a:gd name="connsiteY22" fmla="*/ 47121 h 58562"/>
              <a:gd name="connsiteX23" fmla="*/ 219431 w 226073"/>
              <a:gd name="connsiteY23" fmla="*/ 58562 h 58562"/>
              <a:gd name="connsiteX24" fmla="*/ 209097 w 226073"/>
              <a:gd name="connsiteY24" fmla="*/ 51180 h 58562"/>
              <a:gd name="connsiteX25" fmla="*/ 204669 w 226073"/>
              <a:gd name="connsiteY25" fmla="*/ 51180 h 58562"/>
              <a:gd name="connsiteX26" fmla="*/ 195073 w 226073"/>
              <a:gd name="connsiteY26" fmla="*/ 58193 h 58562"/>
              <a:gd name="connsiteX27" fmla="*/ 194704 w 226073"/>
              <a:gd name="connsiteY27" fmla="*/ 57824 h 58562"/>
              <a:gd name="connsiteX28" fmla="*/ 197656 w 226073"/>
              <a:gd name="connsiteY28" fmla="*/ 48228 h 58562"/>
              <a:gd name="connsiteX29" fmla="*/ 195812 w 226073"/>
              <a:gd name="connsiteY29" fmla="*/ 41586 h 58562"/>
              <a:gd name="connsiteX30" fmla="*/ 187692 w 226073"/>
              <a:gd name="connsiteY30" fmla="*/ 34942 h 58562"/>
              <a:gd name="connsiteX31" fmla="*/ 198395 w 226073"/>
              <a:gd name="connsiteY31" fmla="*/ 34942 h 58562"/>
              <a:gd name="connsiteX32" fmla="*/ 203192 w 226073"/>
              <a:gd name="connsiteY32" fmla="*/ 31621 h 58562"/>
              <a:gd name="connsiteX33" fmla="*/ 206883 w 226073"/>
              <a:gd name="connsiteY33" fmla="*/ 20180 h 58562"/>
              <a:gd name="connsiteX34" fmla="*/ 112552 w 226073"/>
              <a:gd name="connsiteY34" fmla="*/ 0 h 58562"/>
              <a:gd name="connsiteX35" fmla="*/ 113520 w 226073"/>
              <a:gd name="connsiteY35" fmla="*/ 0 h 58562"/>
              <a:gd name="connsiteX36" fmla="*/ 119335 w 226073"/>
              <a:gd name="connsiteY36" fmla="*/ 18056 h 58562"/>
              <a:gd name="connsiteX37" fmla="*/ 124180 w 226073"/>
              <a:gd name="connsiteY37" fmla="*/ 21472 h 58562"/>
              <a:gd name="connsiteX38" fmla="*/ 143563 w 226073"/>
              <a:gd name="connsiteY38" fmla="*/ 22449 h 58562"/>
              <a:gd name="connsiteX39" fmla="*/ 129511 w 226073"/>
              <a:gd name="connsiteY39" fmla="*/ 33186 h 58562"/>
              <a:gd name="connsiteX40" fmla="*/ 127088 w 226073"/>
              <a:gd name="connsiteY40" fmla="*/ 41482 h 58562"/>
              <a:gd name="connsiteX41" fmla="*/ 131449 w 226073"/>
              <a:gd name="connsiteY41" fmla="*/ 58562 h 58562"/>
              <a:gd name="connsiteX42" fmla="*/ 119820 w 226073"/>
              <a:gd name="connsiteY42" fmla="*/ 50266 h 58562"/>
              <a:gd name="connsiteX43" fmla="*/ 106253 w 226073"/>
              <a:gd name="connsiteY43" fmla="*/ 50266 h 58562"/>
              <a:gd name="connsiteX44" fmla="*/ 93654 w 226073"/>
              <a:gd name="connsiteY44" fmla="*/ 58074 h 58562"/>
              <a:gd name="connsiteX45" fmla="*/ 99952 w 226073"/>
              <a:gd name="connsiteY45" fmla="*/ 39530 h 58562"/>
              <a:gd name="connsiteX46" fmla="*/ 98015 w 226073"/>
              <a:gd name="connsiteY46" fmla="*/ 34161 h 58562"/>
              <a:gd name="connsiteX47" fmla="*/ 82509 w 226073"/>
              <a:gd name="connsiteY47" fmla="*/ 21472 h 58562"/>
              <a:gd name="connsiteX48" fmla="*/ 99952 w 226073"/>
              <a:gd name="connsiteY48" fmla="*/ 21960 h 58562"/>
              <a:gd name="connsiteX49" fmla="*/ 107222 w 226073"/>
              <a:gd name="connsiteY49" fmla="*/ 16104 h 58562"/>
              <a:gd name="connsiteX50" fmla="*/ 112552 w 226073"/>
              <a:gd name="connsiteY50" fmla="*/ 0 h 5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6073" h="58562">
                <a:moveTo>
                  <a:pt x="18740" y="22053"/>
                </a:moveTo>
                <a:cubicBezTo>
                  <a:pt x="19107" y="22053"/>
                  <a:pt x="19474" y="22053"/>
                  <a:pt x="19842" y="22053"/>
                </a:cubicBezTo>
                <a:cubicBezTo>
                  <a:pt x="20944" y="25667"/>
                  <a:pt x="22047" y="29282"/>
                  <a:pt x="23149" y="32897"/>
                </a:cubicBezTo>
                <a:cubicBezTo>
                  <a:pt x="23884" y="34704"/>
                  <a:pt x="24619" y="35427"/>
                  <a:pt x="26824" y="35427"/>
                </a:cubicBezTo>
                <a:cubicBezTo>
                  <a:pt x="30498" y="35065"/>
                  <a:pt x="34540" y="35427"/>
                  <a:pt x="39317" y="35427"/>
                </a:cubicBezTo>
                <a:cubicBezTo>
                  <a:pt x="35643" y="37957"/>
                  <a:pt x="33070" y="40126"/>
                  <a:pt x="30131" y="41933"/>
                </a:cubicBezTo>
                <a:cubicBezTo>
                  <a:pt x="27192" y="43741"/>
                  <a:pt x="27192" y="45187"/>
                  <a:pt x="28293" y="48078"/>
                </a:cubicBezTo>
                <a:cubicBezTo>
                  <a:pt x="29396" y="50970"/>
                  <a:pt x="30498" y="54586"/>
                  <a:pt x="31600" y="58562"/>
                </a:cubicBezTo>
                <a:cubicBezTo>
                  <a:pt x="27192" y="55308"/>
                  <a:pt x="23149" y="52778"/>
                  <a:pt x="19107" y="49886"/>
                </a:cubicBezTo>
                <a:cubicBezTo>
                  <a:pt x="15433" y="52417"/>
                  <a:pt x="11758" y="55308"/>
                  <a:pt x="7717" y="58200"/>
                </a:cubicBezTo>
                <a:cubicBezTo>
                  <a:pt x="7349" y="57838"/>
                  <a:pt x="7349" y="57838"/>
                  <a:pt x="6982" y="57838"/>
                </a:cubicBezTo>
                <a:cubicBezTo>
                  <a:pt x="8083" y="54224"/>
                  <a:pt x="9186" y="50609"/>
                  <a:pt x="10656" y="46994"/>
                </a:cubicBezTo>
                <a:cubicBezTo>
                  <a:pt x="11391" y="45187"/>
                  <a:pt x="11023" y="43741"/>
                  <a:pt x="9186" y="42657"/>
                </a:cubicBezTo>
                <a:cubicBezTo>
                  <a:pt x="5879" y="40488"/>
                  <a:pt x="2940" y="38319"/>
                  <a:pt x="0" y="35427"/>
                </a:cubicBezTo>
                <a:cubicBezTo>
                  <a:pt x="4041" y="35427"/>
                  <a:pt x="7717" y="35065"/>
                  <a:pt x="11391" y="35427"/>
                </a:cubicBezTo>
                <a:cubicBezTo>
                  <a:pt x="13963" y="35427"/>
                  <a:pt x="14698" y="34704"/>
                  <a:pt x="15433" y="32535"/>
                </a:cubicBezTo>
                <a:cubicBezTo>
                  <a:pt x="16535" y="28921"/>
                  <a:pt x="17637" y="25667"/>
                  <a:pt x="18740" y="22053"/>
                </a:cubicBezTo>
                <a:close/>
                <a:moveTo>
                  <a:pt x="206883" y="20180"/>
                </a:moveTo>
                <a:cubicBezTo>
                  <a:pt x="208359" y="24978"/>
                  <a:pt x="209835" y="28300"/>
                  <a:pt x="210574" y="31990"/>
                </a:cubicBezTo>
                <a:cubicBezTo>
                  <a:pt x="211311" y="34204"/>
                  <a:pt x="212419" y="34942"/>
                  <a:pt x="214633" y="34942"/>
                </a:cubicBezTo>
                <a:cubicBezTo>
                  <a:pt x="218323" y="34573"/>
                  <a:pt x="222014" y="34942"/>
                  <a:pt x="226073" y="35681"/>
                </a:cubicBezTo>
                <a:cubicBezTo>
                  <a:pt x="223121" y="37895"/>
                  <a:pt x="220169" y="40110"/>
                  <a:pt x="217217" y="42324"/>
                </a:cubicBezTo>
                <a:cubicBezTo>
                  <a:pt x="215002" y="43431"/>
                  <a:pt x="214633" y="44907"/>
                  <a:pt x="215740" y="47121"/>
                </a:cubicBezTo>
                <a:cubicBezTo>
                  <a:pt x="216848" y="50442"/>
                  <a:pt x="217954" y="54134"/>
                  <a:pt x="219431" y="58562"/>
                </a:cubicBezTo>
                <a:cubicBezTo>
                  <a:pt x="215371" y="55979"/>
                  <a:pt x="212049" y="53765"/>
                  <a:pt x="209097" y="51180"/>
                </a:cubicBezTo>
                <a:cubicBezTo>
                  <a:pt x="207621" y="50074"/>
                  <a:pt x="206514" y="50074"/>
                  <a:pt x="204669" y="51180"/>
                </a:cubicBezTo>
                <a:cubicBezTo>
                  <a:pt x="201716" y="53765"/>
                  <a:pt x="198395" y="55979"/>
                  <a:pt x="195073" y="58193"/>
                </a:cubicBezTo>
                <a:cubicBezTo>
                  <a:pt x="195073" y="58193"/>
                  <a:pt x="194704" y="57824"/>
                  <a:pt x="194704" y="57824"/>
                </a:cubicBezTo>
                <a:cubicBezTo>
                  <a:pt x="195812" y="54503"/>
                  <a:pt x="196549" y="51180"/>
                  <a:pt x="197656" y="48228"/>
                </a:cubicBezTo>
                <a:cubicBezTo>
                  <a:pt x="199132" y="45276"/>
                  <a:pt x="198763" y="43062"/>
                  <a:pt x="195812" y="41586"/>
                </a:cubicBezTo>
                <a:cubicBezTo>
                  <a:pt x="192859" y="39741"/>
                  <a:pt x="190276" y="37526"/>
                  <a:pt x="187692" y="34942"/>
                </a:cubicBezTo>
                <a:cubicBezTo>
                  <a:pt x="191383" y="34942"/>
                  <a:pt x="194704" y="34573"/>
                  <a:pt x="198395" y="34942"/>
                </a:cubicBezTo>
                <a:cubicBezTo>
                  <a:pt x="200978" y="34942"/>
                  <a:pt x="202454" y="34204"/>
                  <a:pt x="203192" y="31621"/>
                </a:cubicBezTo>
                <a:cubicBezTo>
                  <a:pt x="203930" y="27931"/>
                  <a:pt x="205407" y="24609"/>
                  <a:pt x="206883" y="20180"/>
                </a:cubicBezTo>
                <a:close/>
                <a:moveTo>
                  <a:pt x="112552" y="0"/>
                </a:moveTo>
                <a:cubicBezTo>
                  <a:pt x="113036" y="0"/>
                  <a:pt x="113036" y="0"/>
                  <a:pt x="113520" y="0"/>
                </a:cubicBezTo>
                <a:cubicBezTo>
                  <a:pt x="115459" y="5856"/>
                  <a:pt x="117882" y="11712"/>
                  <a:pt x="119335" y="18056"/>
                </a:cubicBezTo>
                <a:cubicBezTo>
                  <a:pt x="120304" y="20985"/>
                  <a:pt x="121758" y="21960"/>
                  <a:pt x="124180" y="21472"/>
                </a:cubicBezTo>
                <a:cubicBezTo>
                  <a:pt x="130480" y="21472"/>
                  <a:pt x="136779" y="21472"/>
                  <a:pt x="143563" y="22449"/>
                </a:cubicBezTo>
                <a:cubicBezTo>
                  <a:pt x="139202" y="25864"/>
                  <a:pt x="134355" y="29768"/>
                  <a:pt x="129511" y="33186"/>
                </a:cubicBezTo>
                <a:cubicBezTo>
                  <a:pt x="126119" y="35138"/>
                  <a:pt x="125150" y="37577"/>
                  <a:pt x="127088" y="41482"/>
                </a:cubicBezTo>
                <a:cubicBezTo>
                  <a:pt x="129026" y="46850"/>
                  <a:pt x="130480" y="52706"/>
                  <a:pt x="131449" y="58562"/>
                </a:cubicBezTo>
                <a:cubicBezTo>
                  <a:pt x="127573" y="55634"/>
                  <a:pt x="123696" y="53194"/>
                  <a:pt x="119820" y="50266"/>
                </a:cubicBezTo>
                <a:cubicBezTo>
                  <a:pt x="113036" y="44898"/>
                  <a:pt x="113036" y="44898"/>
                  <a:pt x="106253" y="50266"/>
                </a:cubicBezTo>
                <a:cubicBezTo>
                  <a:pt x="102376" y="53194"/>
                  <a:pt x="98500" y="56122"/>
                  <a:pt x="93654" y="58074"/>
                </a:cubicBezTo>
                <a:cubicBezTo>
                  <a:pt x="95592" y="52218"/>
                  <a:pt x="97531" y="45873"/>
                  <a:pt x="99952" y="39530"/>
                </a:cubicBezTo>
                <a:cubicBezTo>
                  <a:pt x="100922" y="37090"/>
                  <a:pt x="100438" y="35626"/>
                  <a:pt x="98015" y="34161"/>
                </a:cubicBezTo>
                <a:cubicBezTo>
                  <a:pt x="92685" y="30257"/>
                  <a:pt x="87840" y="26354"/>
                  <a:pt x="82509" y="21472"/>
                </a:cubicBezTo>
                <a:cubicBezTo>
                  <a:pt x="88323" y="21472"/>
                  <a:pt x="94139" y="21472"/>
                  <a:pt x="99952" y="21960"/>
                </a:cubicBezTo>
                <a:cubicBezTo>
                  <a:pt x="104314" y="21960"/>
                  <a:pt x="106253" y="20498"/>
                  <a:pt x="107222" y="16104"/>
                </a:cubicBezTo>
                <a:cubicBezTo>
                  <a:pt x="108675" y="10736"/>
                  <a:pt x="110613" y="5368"/>
                  <a:pt x="112552" y="0"/>
                </a:cubicBezTo>
                <a:close/>
              </a:path>
            </a:pathLst>
          </a:cu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118" name="图片 117" descr="卡通人物&#10;&#10;低可信度描述已自动生成">
            <a:extLst>
              <a:ext uri="{FF2B5EF4-FFF2-40B4-BE49-F238E27FC236}">
                <a16:creationId xmlns:a16="http://schemas.microsoft.com/office/drawing/2014/main" id="{DECA263F-43BF-4E22-94EC-B930E50A2A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02269">
            <a:off x="8487252" y="4220371"/>
            <a:ext cx="560668" cy="1121337"/>
          </a:xfrm>
          <a:prstGeom prst="rect">
            <a:avLst/>
          </a:prstGeom>
        </p:spPr>
      </p:pic>
      <p:pic>
        <p:nvPicPr>
          <p:cNvPr id="119" name="图片 118" descr="卡通人物&#10;&#10;低可信度描述已自动生成">
            <a:extLst>
              <a:ext uri="{FF2B5EF4-FFF2-40B4-BE49-F238E27FC236}">
                <a16:creationId xmlns:a16="http://schemas.microsoft.com/office/drawing/2014/main" id="{72438593-365B-426F-89DF-0777EDA151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97731" flipH="1">
            <a:off x="10574172" y="4220373"/>
            <a:ext cx="560668" cy="1121337"/>
          </a:xfrm>
          <a:prstGeom prst="rect">
            <a:avLst/>
          </a:prstGeom>
        </p:spPr>
      </p:pic>
      <p:sp>
        <p:nvSpPr>
          <p:cNvPr id="120" name="椭圆 119">
            <a:extLst>
              <a:ext uri="{FF2B5EF4-FFF2-40B4-BE49-F238E27FC236}">
                <a16:creationId xmlns:a16="http://schemas.microsoft.com/office/drawing/2014/main" id="{8EAA4D3B-99A2-41F2-AEAE-81F865AA59D2}"/>
              </a:ext>
            </a:extLst>
          </p:cNvPr>
          <p:cNvSpPr/>
          <p:nvPr/>
        </p:nvSpPr>
        <p:spPr bwMode="auto">
          <a:xfrm>
            <a:off x="8914846" y="5394336"/>
            <a:ext cx="1792401" cy="137635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012F6D11-71B9-4050-B2B0-A513C0A5CEB5}"/>
              </a:ext>
            </a:extLst>
          </p:cNvPr>
          <p:cNvSpPr/>
          <p:nvPr/>
        </p:nvSpPr>
        <p:spPr bwMode="auto">
          <a:xfrm>
            <a:off x="8637566" y="5496729"/>
            <a:ext cx="2346961" cy="180222"/>
          </a:xfrm>
          <a:prstGeom prst="ellipse">
            <a:avLst/>
          </a:prstGeom>
          <a:noFill/>
          <a:ln w="6350" cap="flat" cmpd="sng" algn="ctr">
            <a:gradFill>
              <a:gsLst>
                <a:gs pos="11000">
                  <a:schemeClr val="accent3">
                    <a:alpha val="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 b="1" kern="0" dirty="0">
              <a:solidFill>
                <a:prstClr val="black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96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grpId="1" nodeType="withEffect" p14:presetBounceEnd="100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12" dur="100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1" nodeType="withEffect" p14:presetBounceEnd="100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0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 p14:presetBounceEnd="100000">
                                      <p:stCondLst>
                                        <p:cond delay="11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8" dur="10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 p14:presetBounceEnd="100000">
                                      <p:stCondLst>
                                        <p:cond delay="15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36" dur="10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grpId="1" nodeType="withEffect" p14:presetBounceEnd="100000">
                                      <p:stCondLst>
                                        <p:cond delay="19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44" dur="100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grpId="1" nodeType="withEffect" p14:presetBounceEnd="100000">
                                      <p:stCondLst>
                                        <p:cond delay="23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52" dur="100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4" grpId="1"/>
          <p:bldP spid="75" grpId="0"/>
          <p:bldP spid="82" grpId="0"/>
          <p:bldP spid="82" grpId="1"/>
          <p:bldP spid="83" grpId="0"/>
          <p:bldP spid="90" grpId="0"/>
          <p:bldP spid="90" grpId="1"/>
          <p:bldP spid="91" grpId="0"/>
          <p:bldP spid="98" grpId="0"/>
          <p:bldP spid="98" grpId="1"/>
          <p:bldP spid="99" grpId="0"/>
          <p:bldP spid="106" grpId="0"/>
          <p:bldP spid="106" grpId="1"/>
          <p:bldP spid="107" grpId="0"/>
          <p:bldP spid="114" grpId="0"/>
          <p:bldP spid="114" grpId="1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0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4" grpId="1"/>
          <p:bldP spid="75" grpId="0"/>
          <p:bldP spid="82" grpId="0"/>
          <p:bldP spid="82" grpId="1"/>
          <p:bldP spid="83" grpId="0"/>
          <p:bldP spid="90" grpId="0"/>
          <p:bldP spid="90" grpId="1"/>
          <p:bldP spid="91" grpId="0"/>
          <p:bldP spid="98" grpId="0"/>
          <p:bldP spid="98" grpId="1"/>
          <p:bldP spid="99" grpId="0"/>
          <p:bldP spid="106" grpId="0"/>
          <p:bldP spid="106" grpId="1"/>
          <p:bldP spid="107" grpId="0"/>
          <p:bldP spid="114" grpId="0"/>
          <p:bldP spid="114" grpId="1"/>
          <p:bldP spid="11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B33F3E-5669-4B10-B1F5-217B5E5E1F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6000">
                <a:schemeClr val="accent2"/>
              </a:gs>
              <a:gs pos="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7" name="梯形 306">
            <a:extLst>
              <a:ext uri="{FF2B5EF4-FFF2-40B4-BE49-F238E27FC236}">
                <a16:creationId xmlns:a16="http://schemas.microsoft.com/office/drawing/2014/main" id="{8BCECFCA-6DB4-4A2E-914A-8664A49E73B5}"/>
              </a:ext>
            </a:extLst>
          </p:cNvPr>
          <p:cNvSpPr/>
          <p:nvPr/>
        </p:nvSpPr>
        <p:spPr>
          <a:xfrm rot="16200000">
            <a:off x="2988873" y="321780"/>
            <a:ext cx="934727" cy="799295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8" name="梯形 307">
            <a:extLst>
              <a:ext uri="{FF2B5EF4-FFF2-40B4-BE49-F238E27FC236}">
                <a16:creationId xmlns:a16="http://schemas.microsoft.com/office/drawing/2014/main" id="{5D773599-45D9-4442-8446-D52263CFDAB0}"/>
              </a:ext>
            </a:extLst>
          </p:cNvPr>
          <p:cNvSpPr/>
          <p:nvPr/>
        </p:nvSpPr>
        <p:spPr>
          <a:xfrm rot="16200000">
            <a:off x="2721729" y="271589"/>
            <a:ext cx="1052119" cy="899679"/>
          </a:xfrm>
          <a:prstGeom prst="trapezoid">
            <a:avLst/>
          </a:prstGeom>
          <a:gradFill flip="none" rotWithShape="1">
            <a:gsLst>
              <a:gs pos="100000">
                <a:schemeClr val="accent3">
                  <a:alpha val="94000"/>
                </a:schemeClr>
              </a:gs>
              <a:gs pos="22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9" name="梯形 308">
            <a:extLst>
              <a:ext uri="{FF2B5EF4-FFF2-40B4-BE49-F238E27FC236}">
                <a16:creationId xmlns:a16="http://schemas.microsoft.com/office/drawing/2014/main" id="{A52F3272-FBBE-4F39-AF90-CCB5EA85565D}"/>
              </a:ext>
            </a:extLst>
          </p:cNvPr>
          <p:cNvSpPr/>
          <p:nvPr/>
        </p:nvSpPr>
        <p:spPr>
          <a:xfrm rot="16200000">
            <a:off x="2535791" y="310954"/>
            <a:ext cx="1164592" cy="820949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10" name="梯形 309">
            <a:extLst>
              <a:ext uri="{FF2B5EF4-FFF2-40B4-BE49-F238E27FC236}">
                <a16:creationId xmlns:a16="http://schemas.microsoft.com/office/drawing/2014/main" id="{19902A15-E3BA-41A0-B431-3AC092D2DEC0}"/>
              </a:ext>
            </a:extLst>
          </p:cNvPr>
          <p:cNvSpPr/>
          <p:nvPr/>
        </p:nvSpPr>
        <p:spPr>
          <a:xfrm rot="5400000" flipH="1">
            <a:off x="131951" y="262973"/>
            <a:ext cx="972826" cy="867924"/>
          </a:xfrm>
          <a:prstGeom prst="trapezoid">
            <a:avLst/>
          </a:prstGeom>
          <a:gradFill flip="none" rotWithShape="1">
            <a:gsLst>
              <a:gs pos="90000">
                <a:schemeClr val="accent1"/>
              </a:gs>
              <a:gs pos="2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Heavy" panose="02020900000000000000" pitchFamily="18" charset="-122"/>
              <a:ea typeface="思源黑体 CN Bold" panose="020B0800000000000000" pitchFamily="34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6412E4C0-841F-43BB-A96B-AE867A062495}"/>
              </a:ext>
            </a:extLst>
          </p:cNvPr>
          <p:cNvSpPr txBox="1"/>
          <p:nvPr/>
        </p:nvSpPr>
        <p:spPr>
          <a:xfrm>
            <a:off x="1248164" y="333670"/>
            <a:ext cx="182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i="1" dirty="0"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奖项设置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B4B21D4-FCC7-4E33-9751-09A2A2E0D973}"/>
              </a:ext>
            </a:extLst>
          </p:cNvPr>
          <p:cNvSpPr txBox="1"/>
          <p:nvPr/>
        </p:nvSpPr>
        <p:spPr>
          <a:xfrm>
            <a:off x="321983" y="285348"/>
            <a:ext cx="931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02</a:t>
            </a:r>
            <a:endParaRPr kumimoji="0" lang="zh-CN" altLang="en-US" sz="4800" b="0" i="1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chemeClr val="accent5"/>
                  </a:gs>
                  <a:gs pos="100000">
                    <a:schemeClr val="accent3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0F75D544-2473-46EC-856A-A0B344BAA481}"/>
              </a:ext>
            </a:extLst>
          </p:cNvPr>
          <p:cNvSpPr txBox="1"/>
          <p:nvPr/>
        </p:nvSpPr>
        <p:spPr>
          <a:xfrm>
            <a:off x="1248165" y="818417"/>
            <a:ext cx="20940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700" i="1" spc="3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AWARD SETTING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CC04BA41-6D2D-4735-B018-1C766F6FFE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401" y="2363494"/>
            <a:ext cx="1986518" cy="1986518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6E9E7B7A-416D-492D-B773-588E8FD2F9D0}"/>
              </a:ext>
            </a:extLst>
          </p:cNvPr>
          <p:cNvSpPr txBox="1"/>
          <p:nvPr/>
        </p:nvSpPr>
        <p:spPr>
          <a:xfrm>
            <a:off x="1100460" y="1988222"/>
            <a:ext cx="1742400" cy="1742400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1000" normalizeH="0" baseline="0" noProof="0" dirty="0">
                <a:ln>
                  <a:noFill/>
                </a:ln>
                <a:solidFill>
                  <a:schemeClr val="bg1">
                    <a:alpha val="48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 FIRST PRIZE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52A2E627-658A-4A82-80AA-9CAD69725BF6}"/>
              </a:ext>
            </a:extLst>
          </p:cNvPr>
          <p:cNvSpPr/>
          <p:nvPr/>
        </p:nvSpPr>
        <p:spPr>
          <a:xfrm>
            <a:off x="1205454" y="2093216"/>
            <a:ext cx="1532413" cy="1532413"/>
          </a:xfrm>
          <a:prstGeom prst="ellipse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一等奖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39F3F2F5-B168-46EC-83E3-2F6163AC44B1}"/>
              </a:ext>
            </a:extLst>
          </p:cNvPr>
          <p:cNvSpPr/>
          <p:nvPr/>
        </p:nvSpPr>
        <p:spPr>
          <a:xfrm>
            <a:off x="1295776" y="2183538"/>
            <a:ext cx="1351768" cy="1351768"/>
          </a:xfrm>
          <a:prstGeom prst="ellipse">
            <a:avLst/>
          </a:prstGeom>
          <a:noFill/>
          <a:ln w="9525" cap="flat" cmpd="sng" algn="ctr">
            <a:gradFill>
              <a:gsLst>
                <a:gs pos="100000">
                  <a:schemeClr val="accent1"/>
                </a:gs>
                <a:gs pos="0">
                  <a:schemeClr val="accent1"/>
                </a:gs>
                <a:gs pos="60000">
                  <a:schemeClr val="accent1">
                    <a:alpha val="10000"/>
                  </a:schemeClr>
                </a:gs>
                <a:gs pos="30000">
                  <a:schemeClr val="accent1">
                    <a:alpha val="10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92CE1043-9903-4DEA-9B21-FE2345CFDF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7961" y="2363494"/>
            <a:ext cx="1986518" cy="1986518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649C0E6F-3ADF-4CD2-82C1-59D5149DCBFD}"/>
              </a:ext>
            </a:extLst>
          </p:cNvPr>
          <p:cNvSpPr txBox="1"/>
          <p:nvPr/>
        </p:nvSpPr>
        <p:spPr>
          <a:xfrm>
            <a:off x="3850020" y="1988222"/>
            <a:ext cx="1742400" cy="1742400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1000" normalizeH="0" baseline="0" noProof="0" dirty="0">
                <a:ln>
                  <a:noFill/>
                </a:ln>
                <a:solidFill>
                  <a:schemeClr val="bg1">
                    <a:alpha val="48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 SECOND PRIZE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C4E17C9D-14BA-49C8-88D5-48BADDE04DC5}"/>
              </a:ext>
            </a:extLst>
          </p:cNvPr>
          <p:cNvSpPr/>
          <p:nvPr/>
        </p:nvSpPr>
        <p:spPr>
          <a:xfrm>
            <a:off x="3955014" y="2093216"/>
            <a:ext cx="1532413" cy="15324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gradFill>
              <a:gsLst>
                <a:gs pos="25000">
                  <a:schemeClr val="accent5"/>
                </a:gs>
                <a:gs pos="100000">
                  <a:schemeClr val="accent3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二等奖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23986905-665E-41CB-A8A4-404987130D0B}"/>
              </a:ext>
            </a:extLst>
          </p:cNvPr>
          <p:cNvSpPr/>
          <p:nvPr/>
        </p:nvSpPr>
        <p:spPr>
          <a:xfrm>
            <a:off x="4045336" y="2183538"/>
            <a:ext cx="1351768" cy="1351768"/>
          </a:xfrm>
          <a:prstGeom prst="ellipse">
            <a:avLst/>
          </a:prstGeom>
          <a:noFill/>
          <a:ln w="9525" cap="flat" cmpd="sng" algn="ctr">
            <a:gradFill>
              <a:gsLst>
                <a:gs pos="100000">
                  <a:schemeClr val="accent3"/>
                </a:gs>
                <a:gs pos="0">
                  <a:schemeClr val="accent3"/>
                </a:gs>
                <a:gs pos="60000">
                  <a:schemeClr val="accent3">
                    <a:alpha val="10000"/>
                  </a:schemeClr>
                </a:gs>
                <a:gs pos="30000">
                  <a:schemeClr val="accent3">
                    <a:alpha val="10000"/>
                  </a:schemeClr>
                </a:gs>
                <a:gs pos="50000">
                  <a:schemeClr val="accent3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宋体 CN Heavy" panose="02020900000000000000" pitchFamily="18" charset="-122"/>
              <a:cs typeface="+mn-cs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FD2002B8-2D51-4F1D-8B38-62C2D95CB0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521" y="2363494"/>
            <a:ext cx="1986518" cy="1986518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D7A02FD7-6BC9-4C9D-BBD1-B0F46107C5A1}"/>
              </a:ext>
            </a:extLst>
          </p:cNvPr>
          <p:cNvSpPr txBox="1"/>
          <p:nvPr/>
        </p:nvSpPr>
        <p:spPr>
          <a:xfrm>
            <a:off x="6599580" y="1988222"/>
            <a:ext cx="1742400" cy="1742400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1000" normalizeH="0" baseline="0" noProof="0" dirty="0">
                <a:ln>
                  <a:noFill/>
                </a:ln>
                <a:solidFill>
                  <a:schemeClr val="bg1">
                    <a:alpha val="48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 THIRD PRIZE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28D3F9DF-9AF9-4778-8391-F87005EB6C99}"/>
              </a:ext>
            </a:extLst>
          </p:cNvPr>
          <p:cNvSpPr/>
          <p:nvPr/>
        </p:nvSpPr>
        <p:spPr>
          <a:xfrm>
            <a:off x="6704574" y="2093216"/>
            <a:ext cx="1532413" cy="1532413"/>
          </a:xfrm>
          <a:prstGeom prst="ellipse">
            <a:avLst/>
          </a:prstGeom>
          <a:gradFill>
            <a:gsLst>
              <a:gs pos="25000">
                <a:schemeClr val="accent5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5207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三等奖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FC88438-4BD7-40CC-BA92-A8E82532CCA2}"/>
              </a:ext>
            </a:extLst>
          </p:cNvPr>
          <p:cNvSpPr/>
          <p:nvPr/>
        </p:nvSpPr>
        <p:spPr>
          <a:xfrm>
            <a:off x="6794896" y="2183538"/>
            <a:ext cx="1351768" cy="1351768"/>
          </a:xfrm>
          <a:prstGeom prst="ellipse">
            <a:avLst/>
          </a:prstGeom>
          <a:noFill/>
          <a:ln w="9525" cap="flat" cmpd="sng" algn="ctr">
            <a:gradFill>
              <a:gsLst>
                <a:gs pos="100000">
                  <a:schemeClr val="accent1"/>
                </a:gs>
                <a:gs pos="0">
                  <a:schemeClr val="accent1"/>
                </a:gs>
                <a:gs pos="60000">
                  <a:schemeClr val="accent1">
                    <a:alpha val="10000"/>
                  </a:schemeClr>
                </a:gs>
                <a:gs pos="30000">
                  <a:schemeClr val="accent1">
                    <a:alpha val="10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9821CC89-6D73-44FD-934F-80B98ABA10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081" y="2363494"/>
            <a:ext cx="1986518" cy="1986518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id="{AFBD1A9E-14A7-44C6-8F3B-356FBCF55C7D}"/>
              </a:ext>
            </a:extLst>
          </p:cNvPr>
          <p:cNvSpPr txBox="1"/>
          <p:nvPr/>
        </p:nvSpPr>
        <p:spPr>
          <a:xfrm>
            <a:off x="9349140" y="1988222"/>
            <a:ext cx="1742400" cy="1742400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1000" normalizeH="0" baseline="0" noProof="0" dirty="0">
                <a:ln>
                  <a:noFill/>
                </a:ln>
                <a:solidFill>
                  <a:schemeClr val="bg1">
                    <a:alpha val="48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 LUCKY PRIZE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D88D77F-85EA-4FD3-A616-57B930AEA982}"/>
              </a:ext>
            </a:extLst>
          </p:cNvPr>
          <p:cNvSpPr/>
          <p:nvPr/>
        </p:nvSpPr>
        <p:spPr>
          <a:xfrm>
            <a:off x="9454134" y="2093216"/>
            <a:ext cx="1532413" cy="15324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gradFill>
              <a:gsLst>
                <a:gs pos="25000">
                  <a:schemeClr val="accent5"/>
                </a:gs>
                <a:gs pos="100000">
                  <a:schemeClr val="accent3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幸运奖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63804645-A06A-4A12-B742-E5B049CAA446}"/>
              </a:ext>
            </a:extLst>
          </p:cNvPr>
          <p:cNvSpPr/>
          <p:nvPr/>
        </p:nvSpPr>
        <p:spPr>
          <a:xfrm>
            <a:off x="9544456" y="2183538"/>
            <a:ext cx="1351768" cy="1351768"/>
          </a:xfrm>
          <a:prstGeom prst="ellipse">
            <a:avLst/>
          </a:prstGeom>
          <a:noFill/>
          <a:ln w="9525" cap="flat" cmpd="sng" algn="ctr">
            <a:gradFill>
              <a:gsLst>
                <a:gs pos="100000">
                  <a:schemeClr val="accent3"/>
                </a:gs>
                <a:gs pos="0">
                  <a:schemeClr val="accent3"/>
                </a:gs>
                <a:gs pos="60000">
                  <a:schemeClr val="accent3">
                    <a:alpha val="10000"/>
                  </a:schemeClr>
                </a:gs>
                <a:gs pos="30000">
                  <a:schemeClr val="accent3">
                    <a:alpha val="10000"/>
                  </a:schemeClr>
                </a:gs>
                <a:gs pos="50000">
                  <a:schemeClr val="accent3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形状">
            <a:extLst>
              <a:ext uri="{FF2B5EF4-FFF2-40B4-BE49-F238E27FC236}">
                <a16:creationId xmlns:a16="http://schemas.microsoft.com/office/drawing/2014/main" id="{4DEB844E-8EE2-4DFD-8C9A-3F037FB9C324}"/>
              </a:ext>
            </a:extLst>
          </p:cNvPr>
          <p:cNvSpPr txBox="1"/>
          <p:nvPr/>
        </p:nvSpPr>
        <p:spPr>
          <a:xfrm>
            <a:off x="471880" y="4787576"/>
            <a:ext cx="2999560" cy="11485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世界拥有海量优质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 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设计教程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动画教程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模板素材下载 *</a:t>
            </a: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6FBAF165-632E-4A1E-9E54-89F34951AF03}"/>
              </a:ext>
            </a:extLst>
          </p:cNvPr>
          <p:cNvSpPr/>
          <p:nvPr/>
        </p:nvSpPr>
        <p:spPr>
          <a:xfrm>
            <a:off x="1103350" y="4322859"/>
            <a:ext cx="1736620" cy="264292"/>
          </a:xfrm>
          <a:prstGeom prst="roundRect">
            <a:avLst>
              <a:gd name="adj" fmla="val 50000"/>
            </a:avLst>
          </a:prstGeom>
          <a:solidFill>
            <a:schemeClr val="accent3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r>
              <a:rPr kumimoji="0" lang="zh-CN" altLang="en-US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名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B21E88E1-0C7A-4BA6-AD47-5D95B80C29F4}"/>
              </a:ext>
            </a:extLst>
          </p:cNvPr>
          <p:cNvSpPr/>
          <p:nvPr/>
        </p:nvSpPr>
        <p:spPr>
          <a:xfrm>
            <a:off x="9352030" y="4322859"/>
            <a:ext cx="1736620" cy="264292"/>
          </a:xfrm>
          <a:prstGeom prst="roundRect">
            <a:avLst>
              <a:gd name="adj" fmla="val 50000"/>
            </a:avLst>
          </a:prstGeom>
          <a:solidFill>
            <a:schemeClr val="accent3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100</a:t>
            </a:r>
            <a:r>
              <a:rPr kumimoji="0" lang="zh-CN" altLang="en-US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名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169C46F-D08C-4991-9615-2ABFBA82851B}"/>
              </a:ext>
            </a:extLst>
          </p:cNvPr>
          <p:cNvSpPr/>
          <p:nvPr/>
        </p:nvSpPr>
        <p:spPr>
          <a:xfrm>
            <a:off x="6602470" y="4322859"/>
            <a:ext cx="1736620" cy="264292"/>
          </a:xfrm>
          <a:prstGeom prst="roundRect">
            <a:avLst>
              <a:gd name="adj" fmla="val 50000"/>
            </a:avLst>
          </a:prstGeom>
          <a:solidFill>
            <a:schemeClr val="accent3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10</a:t>
            </a:r>
            <a:r>
              <a:rPr kumimoji="0" lang="zh-CN" altLang="en-US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名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076F153E-EB50-40BD-88DC-0B26825C3150}"/>
              </a:ext>
            </a:extLst>
          </p:cNvPr>
          <p:cNvSpPr/>
          <p:nvPr/>
        </p:nvSpPr>
        <p:spPr>
          <a:xfrm>
            <a:off x="3852910" y="4322859"/>
            <a:ext cx="1736620" cy="264292"/>
          </a:xfrm>
          <a:prstGeom prst="roundRect">
            <a:avLst>
              <a:gd name="adj" fmla="val 50000"/>
            </a:avLst>
          </a:prstGeom>
          <a:solidFill>
            <a:schemeClr val="accent3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</a:t>
            </a:r>
            <a:r>
              <a:rPr kumimoji="0" lang="zh-CN" altLang="en-US" sz="1600" b="0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名</a:t>
            </a:r>
          </a:p>
        </p:txBody>
      </p:sp>
      <p:sp>
        <p:nvSpPr>
          <p:cNvPr id="73" name="形状">
            <a:extLst>
              <a:ext uri="{FF2B5EF4-FFF2-40B4-BE49-F238E27FC236}">
                <a16:creationId xmlns:a16="http://schemas.microsoft.com/office/drawing/2014/main" id="{E1F040C6-7F33-41D2-A07D-AD14EFEAE952}"/>
              </a:ext>
            </a:extLst>
          </p:cNvPr>
          <p:cNvSpPr txBox="1"/>
          <p:nvPr/>
        </p:nvSpPr>
        <p:spPr>
          <a:xfrm>
            <a:off x="3221440" y="4787576"/>
            <a:ext cx="2999560" cy="11485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世界拥有海量优质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 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设计教程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动画教程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模板素材下载 *</a:t>
            </a:r>
          </a:p>
        </p:txBody>
      </p:sp>
      <p:sp>
        <p:nvSpPr>
          <p:cNvPr id="74" name="形状">
            <a:extLst>
              <a:ext uri="{FF2B5EF4-FFF2-40B4-BE49-F238E27FC236}">
                <a16:creationId xmlns:a16="http://schemas.microsoft.com/office/drawing/2014/main" id="{9A36F33D-2140-4890-99DE-8DA6B8757EFE}"/>
              </a:ext>
            </a:extLst>
          </p:cNvPr>
          <p:cNvSpPr txBox="1"/>
          <p:nvPr/>
        </p:nvSpPr>
        <p:spPr>
          <a:xfrm>
            <a:off x="5971000" y="4787576"/>
            <a:ext cx="2999560" cy="11485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世界拥有海量优质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 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设计教程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动画教程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模板素材下载 *</a:t>
            </a:r>
          </a:p>
        </p:txBody>
      </p:sp>
      <p:sp>
        <p:nvSpPr>
          <p:cNvPr id="75" name="形状">
            <a:extLst>
              <a:ext uri="{FF2B5EF4-FFF2-40B4-BE49-F238E27FC236}">
                <a16:creationId xmlns:a16="http://schemas.microsoft.com/office/drawing/2014/main" id="{33CBD692-50A4-4A3C-9CA2-CD051416C1E2}"/>
              </a:ext>
            </a:extLst>
          </p:cNvPr>
          <p:cNvSpPr txBox="1"/>
          <p:nvPr/>
        </p:nvSpPr>
        <p:spPr>
          <a:xfrm>
            <a:off x="8720560" y="4787576"/>
            <a:ext cx="2999560" cy="11485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世界拥有海量优质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 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设计教程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动画教程 *</a:t>
            </a:r>
          </a:p>
          <a:p>
            <a:pPr algn="ctr" defTabSz="913765" hangingPunct="0">
              <a:lnSpc>
                <a:spcPct val="125000"/>
              </a:lnSpc>
              <a:buSzPct val="25000"/>
              <a:defRPr/>
            </a:pP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* </a:t>
            </a:r>
            <a:r>
              <a:rPr lang="en-US" altLang="zh-CN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400" kern="0" dirty="0">
                <a:gradFill flip="none" rotWithShape="1">
                  <a:gsLst>
                    <a:gs pos="25000">
                      <a:schemeClr val="accent5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思源黑体 CN Light" panose="020B0300000000000000" pitchFamily="34" charset="-122"/>
                <a:ea typeface="思源宋体 CN Heavy" panose="02020900000000000000" pitchFamily="18" charset="-122"/>
              </a:rPr>
              <a:t>模板素材下载 *</a:t>
            </a:r>
          </a:p>
        </p:txBody>
      </p:sp>
    </p:spTree>
    <p:extLst>
      <p:ext uri="{BB962C8B-B14F-4D97-AF65-F5344CB8AC3E}">
        <p14:creationId xmlns:p14="http://schemas.microsoft.com/office/powerpoint/2010/main" val="246440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7_Office 主题">
  <a:themeElements>
    <a:clrScheme name="魔改2-创新创业比赛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23A6"/>
      </a:accent1>
      <a:accent2>
        <a:srgbClr val="17029B"/>
      </a:accent2>
      <a:accent3>
        <a:srgbClr val="EEA03E"/>
      </a:accent3>
      <a:accent4>
        <a:srgbClr val="FF0000"/>
      </a:accent4>
      <a:accent5>
        <a:srgbClr val="FFFFFF"/>
      </a:accent5>
      <a:accent6>
        <a:srgbClr val="7F7F7F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1811</Words>
  <Application>Microsoft Office PowerPoint</Application>
  <PresentationFormat>宽屏</PresentationFormat>
  <Paragraphs>309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★懐風体</vt:lpstr>
      <vt:lpstr>等线</vt:lpstr>
      <vt:lpstr>思源黑体 CN Bold</vt:lpstr>
      <vt:lpstr>思源黑体 CN Light</vt:lpstr>
      <vt:lpstr>思源宋体 CN Heavy</vt:lpstr>
      <vt:lpstr>优设标题黑</vt:lpstr>
      <vt:lpstr>Arial</vt:lpstr>
      <vt:lpstr>7_Office 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www.pptx.cn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活力几何风创业项目工作汇报ppt模板</dc:title>
  <dc:creator>Administrator</dc:creator>
  <cp:keywords>PPT世界</cp:keywords>
  <dc:description>www.51pptmoban.com</dc:description>
  <cp:lastModifiedBy>阳光 男孩</cp:lastModifiedBy>
  <cp:revision>115</cp:revision>
  <dcterms:created xsi:type="dcterms:W3CDTF">2021-12-11T07:21:29Z</dcterms:created>
  <dcterms:modified xsi:type="dcterms:W3CDTF">2021-12-27T14:09:26Z</dcterms:modified>
</cp:coreProperties>
</file>